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4598" r:id="rId4"/>
    <p:sldMasterId id="2147484610" r:id="rId5"/>
    <p:sldMasterId id="2147484625" r:id="rId6"/>
    <p:sldMasterId id="2147484639" r:id="rId7"/>
    <p:sldMasterId id="2147484650" r:id="rId8"/>
    <p:sldMasterId id="2147484663" r:id="rId9"/>
  </p:sldMasterIdLst>
  <p:notesMasterIdLst>
    <p:notesMasterId r:id="rId46"/>
  </p:notesMasterIdLst>
  <p:handoutMasterIdLst>
    <p:handoutMasterId r:id="rId47"/>
  </p:handoutMasterIdLst>
  <p:sldIdLst>
    <p:sldId id="372" r:id="rId10"/>
    <p:sldId id="649" r:id="rId11"/>
    <p:sldId id="651" r:id="rId12"/>
    <p:sldId id="654" r:id="rId13"/>
    <p:sldId id="652" r:id="rId14"/>
    <p:sldId id="474" r:id="rId15"/>
    <p:sldId id="621" r:id="rId16"/>
    <p:sldId id="653" r:id="rId17"/>
    <p:sldId id="623" r:id="rId18"/>
    <p:sldId id="1559" r:id="rId19"/>
    <p:sldId id="699" r:id="rId20"/>
    <p:sldId id="1973" r:id="rId21"/>
    <p:sldId id="624" r:id="rId22"/>
    <p:sldId id="1948" r:id="rId23"/>
    <p:sldId id="1949" r:id="rId24"/>
    <p:sldId id="1972" r:id="rId25"/>
    <p:sldId id="1970" r:id="rId26"/>
    <p:sldId id="1971" r:id="rId27"/>
    <p:sldId id="1976" r:id="rId28"/>
    <p:sldId id="1956" r:id="rId29"/>
    <p:sldId id="1974" r:id="rId30"/>
    <p:sldId id="1179" r:id="rId31"/>
    <p:sldId id="422" r:id="rId32"/>
    <p:sldId id="1324" r:id="rId33"/>
    <p:sldId id="278" r:id="rId34"/>
    <p:sldId id="666" r:id="rId35"/>
    <p:sldId id="1940" r:id="rId36"/>
    <p:sldId id="1941" r:id="rId37"/>
    <p:sldId id="1942" r:id="rId38"/>
    <p:sldId id="1943" r:id="rId39"/>
    <p:sldId id="1944" r:id="rId40"/>
    <p:sldId id="1174" r:id="rId41"/>
    <p:sldId id="646" r:id="rId42"/>
    <p:sldId id="1975" r:id="rId43"/>
    <p:sldId id="1369" r:id="rId44"/>
    <p:sldId id="256" r:id="rId45"/>
  </p:sldIdLst>
  <p:sldSz cx="9144000" cy="6858000" type="screen4x3"/>
  <p:notesSz cx="6858000" cy="9144000"/>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59545-423B-1260-0433-33341EEAC763}" name="Singh, Hasmita" initials="SH" userId="Singh, Hasmita" providerId="None"/>
  <p188:author id="{32966AD6-DD37-978D-E2E9-9158C60A7F0B}" name="Harrison, Susan" initials="HS" userId="S::susan.harrison@ontariohealth.ca::1ddf3375-323b-4640-a3c6-9d3435a6c4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30"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55"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19"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Carol Kennedy-Yee" initials="CKY" lastIdx="7" clrIdx="30">
    <p:extLst>
      <p:ext uri="{19B8F6BF-5375-455C-9EA6-DF929625EA0E}">
        <p15:presenceInfo xmlns:p15="http://schemas.microsoft.com/office/powerpoint/2012/main" userId="S::carol.kennedy@ontariohealth.ca::b448f05e-9d95-41d1-a36c-f2fb5d9947b0" providerId="AD"/>
      </p:ext>
    </p:extLst>
  </p:cmAuthor>
  <p:cmAuthor id="31" name="Harrison, Susan" initials="HS [2]" lastIdx="9" clrIdx="31">
    <p:extLst>
      <p:ext uri="{19B8F6BF-5375-455C-9EA6-DF929625EA0E}">
        <p15:presenceInfo xmlns:p15="http://schemas.microsoft.com/office/powerpoint/2012/main" userId="S::susan.harrison@ontariohealth.ca::1ddf3375-323b-4640-a3c6-9d3435a6c407" providerId="AD"/>
      </p:ext>
    </p:extLst>
  </p:cmAuthor>
  <p:cmAuthor id="32" name="Phillips, Lacey" initials="PL [2]" lastIdx="1" clrIdx="32">
    <p:extLst>
      <p:ext uri="{19B8F6BF-5375-455C-9EA6-DF929625EA0E}">
        <p15:presenceInfo xmlns:p15="http://schemas.microsoft.com/office/powerpoint/2012/main" userId="S::lacey.phillips@ontariohealth.ca::97da2b8f-d8f9-4cf6-afc9-ae8f940ca630" providerId="AD"/>
      </p:ext>
    </p:extLst>
  </p:cmAuthor>
  <p:cmAuthor id="33" name="Summers, Dana" initials="SD" lastIdx="1" clrIdx="33">
    <p:extLst>
      <p:ext uri="{19B8F6BF-5375-455C-9EA6-DF929625EA0E}">
        <p15:presenceInfo xmlns:p15="http://schemas.microsoft.com/office/powerpoint/2012/main" userId="S::dana.summers@ontariohealth.ca::b0920c69-fded-44fd-8cfc-ed2d47df7f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047BC1"/>
    <a:srgbClr val="00A0AF"/>
    <a:srgbClr val="39B54A"/>
    <a:srgbClr val="00788A"/>
    <a:srgbClr val="B4A76C"/>
    <a:srgbClr val="6C4D23"/>
    <a:srgbClr val="F5F5F5"/>
    <a:srgbClr val="FCD8D8"/>
    <a:srgbClr val="F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96" d="100"/>
          <a:sy n="96" d="100"/>
        </p:scale>
        <p:origin x="2034" y="7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ddf3375-323b-4640-a3c6-9d3435a6c407" providerId="ADAL" clId="{A2459A13-3FAB-4B2D-93E6-49ABBE179A22}"/>
    <pc:docChg chg="modSld">
      <pc:chgData name="Harrison, Susan" userId="1ddf3375-323b-4640-a3c6-9d3435a6c407" providerId="ADAL" clId="{A2459A13-3FAB-4B2D-93E6-49ABBE179A22}" dt="2022-04-12T15:45:40.376" v="1" actId="255"/>
      <pc:docMkLst>
        <pc:docMk/>
      </pc:docMkLst>
      <pc:sldChg chg="modNotesTx">
        <pc:chgData name="Harrison, Susan" userId="1ddf3375-323b-4640-a3c6-9d3435a6c407" providerId="ADAL" clId="{A2459A13-3FAB-4B2D-93E6-49ABBE179A22}" dt="2022-04-12T15:45:40.376" v="1" actId="255"/>
        <pc:sldMkLst>
          <pc:docMk/>
          <pc:sldMk cId="386164400" sldId="621"/>
        </pc:sldMkLst>
      </pc:sldChg>
    </pc:docChg>
  </pc:docChgLst>
  <pc:docChgLst>
    <pc:chgData name="Harrison, Susan" userId="S::susan.harrison@ontariohealth.ca::1ddf3375-323b-4640-a3c6-9d3435a6c407" providerId="AD" clId="Web-{7239706C-D1B7-A61F-4B58-8BF946987CC6}"/>
    <pc:docChg chg="modSld">
      <pc:chgData name="Harrison, Susan" userId="S::susan.harrison@ontariohealth.ca::1ddf3375-323b-4640-a3c6-9d3435a6c407" providerId="AD" clId="Web-{7239706C-D1B7-A61F-4B58-8BF946987CC6}" dt="2022-02-17T14:42:18.538" v="1" actId="20577"/>
      <pc:docMkLst>
        <pc:docMk/>
      </pc:docMkLst>
      <pc:sldChg chg="modSp">
        <pc:chgData name="Harrison, Susan" userId="S::susan.harrison@ontariohealth.ca::1ddf3375-323b-4640-a3c6-9d3435a6c407" providerId="AD" clId="Web-{7239706C-D1B7-A61F-4B58-8BF946987CC6}" dt="2022-02-17T14:42:18.538" v="1" actId="20577"/>
        <pc:sldMkLst>
          <pc:docMk/>
          <pc:sldMk cId="901536108" sldId="1971"/>
        </pc:sldMkLst>
        <pc:spChg chg="mod">
          <ac:chgData name="Harrison, Susan" userId="S::susan.harrison@ontariohealth.ca::1ddf3375-323b-4640-a3c6-9d3435a6c407" providerId="AD" clId="Web-{7239706C-D1B7-A61F-4B58-8BF946987CC6}" dt="2022-02-17T14:42:18.538" v="1" actId="20577"/>
          <ac:spMkLst>
            <pc:docMk/>
            <pc:sldMk cId="901536108" sldId="1971"/>
            <ac:spMk id="6" creationId="{788AFC1D-EAA8-4AB2-97C7-D515DF6928AF}"/>
          </ac:spMkLst>
        </pc:spChg>
      </pc:sldChg>
    </pc:docChg>
  </pc:docChgLst>
  <pc:docChgLst>
    <pc:chgData name="Harrison, Susan" userId="S::susan.harrison@ontariohealth.ca::1ddf3375-323b-4640-a3c6-9d3435a6c407" providerId="AD" clId="Web-{290E8A01-129A-04B5-AE51-E3C29CE05F7D}"/>
    <pc:docChg chg="">
      <pc:chgData name="Harrison, Susan" userId="S::susan.harrison@ontariohealth.ca::1ddf3375-323b-4640-a3c6-9d3435a6c407" providerId="AD" clId="Web-{290E8A01-129A-04B5-AE51-E3C29CE05F7D}" dt="2022-02-10T21:40:58.623" v="0"/>
      <pc:docMkLst>
        <pc:docMk/>
      </pc:docMkLst>
      <pc:sldChg chg="addCm">
        <pc:chgData name="Harrison, Susan" userId="S::susan.harrison@ontariohealth.ca::1ddf3375-323b-4640-a3c6-9d3435a6c407" providerId="AD" clId="Web-{290E8A01-129A-04B5-AE51-E3C29CE05F7D}" dt="2022-02-10T21:40:58.623" v="0"/>
        <pc:sldMkLst>
          <pc:docMk/>
          <pc:sldMk cId="3676178766" sldId="1970"/>
        </pc:sldMkLst>
      </pc:sldChg>
    </pc:docChg>
  </pc:docChgLst>
  <pc:docChgLst>
    <pc:chgData name="Harrison, Susan" userId="S::susan.harrison@ontariohealth.ca::1ddf3375-323b-4640-a3c6-9d3435a6c407" providerId="AD" clId="Web-{050ECF4D-6DBD-8116-903C-BBC2D8AB1A93}"/>
    <pc:docChg chg="modSld">
      <pc:chgData name="Harrison, Susan" userId="S::susan.harrison@ontariohealth.ca::1ddf3375-323b-4640-a3c6-9d3435a6c407" providerId="AD" clId="Web-{050ECF4D-6DBD-8116-903C-BBC2D8AB1A93}" dt="2022-02-17T21:25:53.772" v="13" actId="20577"/>
      <pc:docMkLst>
        <pc:docMk/>
      </pc:docMkLst>
      <pc:sldChg chg="modSp">
        <pc:chgData name="Harrison, Susan" userId="S::susan.harrison@ontariohealth.ca::1ddf3375-323b-4640-a3c6-9d3435a6c407" providerId="AD" clId="Web-{050ECF4D-6DBD-8116-903C-BBC2D8AB1A93}" dt="2022-02-17T21:25:53.772" v="13" actId="20577"/>
        <pc:sldMkLst>
          <pc:docMk/>
          <pc:sldMk cId="946709697" sldId="1179"/>
        </pc:sldMkLst>
        <pc:spChg chg="mod">
          <ac:chgData name="Harrison, Susan" userId="S::susan.harrison@ontariohealth.ca::1ddf3375-323b-4640-a3c6-9d3435a6c407" providerId="AD" clId="Web-{050ECF4D-6DBD-8116-903C-BBC2D8AB1A93}" dt="2022-02-17T21:25:53.772" v="13" actId="20577"/>
          <ac:spMkLst>
            <pc:docMk/>
            <pc:sldMk cId="946709697" sldId="1179"/>
            <ac:spMk id="4" creationId="{000ADE7C-2D37-FC45-B624-6FD4DC6A8DC1}"/>
          </ac:spMkLst>
        </pc:spChg>
      </pc:sldChg>
    </pc:docChg>
  </pc:docChgLst>
  <pc:docChgLst>
    <pc:chgData name="Kennedy-Yee, Carol" userId="b448f05e-9d95-41d1-a36c-f2fb5d9947b0" providerId="ADAL" clId="{3071EF0A-57E5-41B1-95DD-2BA39C8B23AE}"/>
    <pc:docChg chg="undo custSel addSld delSld modSld">
      <pc:chgData name="Kennedy-Yee, Carol" userId="b448f05e-9d95-41d1-a36c-f2fb5d9947b0" providerId="ADAL" clId="{3071EF0A-57E5-41B1-95DD-2BA39C8B23AE}" dt="2022-01-06T17:10:58.791" v="920" actId="1592"/>
      <pc:docMkLst>
        <pc:docMk/>
      </pc:docMkLst>
      <pc:sldChg chg="modSp mod">
        <pc:chgData name="Kennedy-Yee, Carol" userId="b448f05e-9d95-41d1-a36c-f2fb5d9947b0" providerId="ADAL" clId="{3071EF0A-57E5-41B1-95DD-2BA39C8B23AE}" dt="2022-01-06T17:06:29.660" v="848" actId="20577"/>
        <pc:sldMkLst>
          <pc:docMk/>
          <pc:sldMk cId="0" sldId="278"/>
        </pc:sldMkLst>
        <pc:spChg chg="mod">
          <ac:chgData name="Kennedy-Yee, Carol" userId="b448f05e-9d95-41d1-a36c-f2fb5d9947b0" providerId="ADAL" clId="{3071EF0A-57E5-41B1-95DD-2BA39C8B23AE}" dt="2022-01-06T17:06:29.660" v="848" actId="20577"/>
          <ac:spMkLst>
            <pc:docMk/>
            <pc:sldMk cId="0" sldId="278"/>
            <ac:spMk id="628" creationId="{00000000-0000-0000-0000-000000000000}"/>
          </ac:spMkLst>
        </pc:spChg>
      </pc:sldChg>
      <pc:sldChg chg="addSp modSp mod">
        <pc:chgData name="Kennedy-Yee, Carol" userId="b448f05e-9d95-41d1-a36c-f2fb5d9947b0" providerId="ADAL" clId="{3071EF0A-57E5-41B1-95DD-2BA39C8B23AE}" dt="2021-11-15T19:13:53.752" v="155" actId="20577"/>
        <pc:sldMkLst>
          <pc:docMk/>
          <pc:sldMk cId="2260738719" sldId="372"/>
        </pc:sldMkLst>
        <pc:spChg chg="mod">
          <ac:chgData name="Kennedy-Yee, Carol" userId="b448f05e-9d95-41d1-a36c-f2fb5d9947b0" providerId="ADAL" clId="{3071EF0A-57E5-41B1-95DD-2BA39C8B23AE}" dt="2021-11-15T19:13:53.752" v="155" actId="20577"/>
          <ac:spMkLst>
            <pc:docMk/>
            <pc:sldMk cId="2260738719" sldId="372"/>
            <ac:spMk id="2" creationId="{75A291A8-1382-D540-A1A4-729B0126E327}"/>
          </ac:spMkLst>
        </pc:spChg>
        <pc:spChg chg="mod">
          <ac:chgData name="Kennedy-Yee, Carol" userId="b448f05e-9d95-41d1-a36c-f2fb5d9947b0" providerId="ADAL" clId="{3071EF0A-57E5-41B1-95DD-2BA39C8B23AE}" dt="2021-11-15T19:12:30.871" v="66" actId="6549"/>
          <ac:spMkLst>
            <pc:docMk/>
            <pc:sldMk cId="2260738719" sldId="372"/>
            <ac:spMk id="9" creationId="{9F1007DD-C592-9A42-BB2E-04EDED0F40D9}"/>
          </ac:spMkLst>
        </pc:spChg>
        <pc:picChg chg="add mod">
          <ac:chgData name="Kennedy-Yee, Carol" userId="b448f05e-9d95-41d1-a36c-f2fb5d9947b0" providerId="ADAL" clId="{3071EF0A-57E5-41B1-95DD-2BA39C8B23AE}" dt="2021-11-13T16:30:37.109" v="4" actId="14100"/>
          <ac:picMkLst>
            <pc:docMk/>
            <pc:sldMk cId="2260738719" sldId="372"/>
            <ac:picMk id="8" creationId="{3A00AA4E-3EDB-4594-8F23-02C756A70100}"/>
          </ac:picMkLst>
        </pc:picChg>
      </pc:sldChg>
      <pc:sldChg chg="modSp mod">
        <pc:chgData name="Kennedy-Yee, Carol" userId="b448f05e-9d95-41d1-a36c-f2fb5d9947b0" providerId="ADAL" clId="{3071EF0A-57E5-41B1-95DD-2BA39C8B23AE}" dt="2021-11-15T19:15:15.503" v="304" actId="14100"/>
        <pc:sldMkLst>
          <pc:docMk/>
          <pc:sldMk cId="2577171833" sldId="624"/>
        </pc:sldMkLst>
        <pc:spChg chg="mod">
          <ac:chgData name="Kennedy-Yee, Carol" userId="b448f05e-9d95-41d1-a36c-f2fb5d9947b0" providerId="ADAL" clId="{3071EF0A-57E5-41B1-95DD-2BA39C8B23AE}" dt="2021-11-15T19:15:15.503" v="304" actId="14100"/>
          <ac:spMkLst>
            <pc:docMk/>
            <pc:sldMk cId="2577171833" sldId="624"/>
            <ac:spMk id="5" creationId="{58410E86-D30A-6A45-AB50-2CB9CE93C28B}"/>
          </ac:spMkLst>
        </pc:spChg>
      </pc:sldChg>
      <pc:sldChg chg="modSp mod">
        <pc:chgData name="Kennedy-Yee, Carol" userId="b448f05e-9d95-41d1-a36c-f2fb5d9947b0" providerId="ADAL" clId="{3071EF0A-57E5-41B1-95DD-2BA39C8B23AE}" dt="2021-11-15T19:14:06.039" v="212" actId="6549"/>
        <pc:sldMkLst>
          <pc:docMk/>
          <pc:sldMk cId="2513520008" sldId="649"/>
        </pc:sldMkLst>
        <pc:spChg chg="mod">
          <ac:chgData name="Kennedy-Yee, Carol" userId="b448f05e-9d95-41d1-a36c-f2fb5d9947b0" providerId="ADAL" clId="{3071EF0A-57E5-41B1-95DD-2BA39C8B23AE}" dt="2021-11-15T19:14:06.039" v="212" actId="6549"/>
          <ac:spMkLst>
            <pc:docMk/>
            <pc:sldMk cId="2513520008" sldId="649"/>
            <ac:spMk id="3" creationId="{00000000-0000-0000-0000-000000000000}"/>
          </ac:spMkLst>
        </pc:spChg>
      </pc:sldChg>
      <pc:sldChg chg="del">
        <pc:chgData name="Kennedy-Yee, Carol" userId="b448f05e-9d95-41d1-a36c-f2fb5d9947b0" providerId="ADAL" clId="{3071EF0A-57E5-41B1-95DD-2BA39C8B23AE}" dt="2022-01-06T17:01:19.970" v="732" actId="47"/>
        <pc:sldMkLst>
          <pc:docMk/>
          <pc:sldMk cId="3363751239" sldId="653"/>
        </pc:sldMkLst>
      </pc:sldChg>
      <pc:sldChg chg="modSp mod">
        <pc:chgData name="Kennedy-Yee, Carol" userId="b448f05e-9d95-41d1-a36c-f2fb5d9947b0" providerId="ADAL" clId="{3071EF0A-57E5-41B1-95DD-2BA39C8B23AE}" dt="2022-01-06T17:07:26.968" v="852" actId="14100"/>
        <pc:sldMkLst>
          <pc:docMk/>
          <pc:sldMk cId="2503775561" sldId="666"/>
        </pc:sldMkLst>
        <pc:spChg chg="mod">
          <ac:chgData name="Kennedy-Yee, Carol" userId="b448f05e-9d95-41d1-a36c-f2fb5d9947b0" providerId="ADAL" clId="{3071EF0A-57E5-41B1-95DD-2BA39C8B23AE}" dt="2021-11-15T19:25:01.123" v="468" actId="20577"/>
          <ac:spMkLst>
            <pc:docMk/>
            <pc:sldMk cId="2503775561" sldId="666"/>
            <ac:spMk id="2" creationId="{00000000-0000-0000-0000-000000000000}"/>
          </ac:spMkLst>
        </pc:spChg>
        <pc:spChg chg="mod">
          <ac:chgData name="Kennedy-Yee, Carol" userId="b448f05e-9d95-41d1-a36c-f2fb5d9947b0" providerId="ADAL" clId="{3071EF0A-57E5-41B1-95DD-2BA39C8B23AE}" dt="2022-01-06T17:07:26.968" v="852" actId="14100"/>
          <ac:spMkLst>
            <pc:docMk/>
            <pc:sldMk cId="2503775561" sldId="666"/>
            <ac:spMk id="3" creationId="{00000000-0000-0000-0000-000000000000}"/>
          </ac:spMkLst>
        </pc:spChg>
      </pc:sldChg>
      <pc:sldChg chg="del">
        <pc:chgData name="Kennedy-Yee, Carol" userId="b448f05e-9d95-41d1-a36c-f2fb5d9947b0" providerId="ADAL" clId="{3071EF0A-57E5-41B1-95DD-2BA39C8B23AE}" dt="2022-01-06T17:01:32.244" v="733" actId="47"/>
        <pc:sldMkLst>
          <pc:docMk/>
          <pc:sldMk cId="3940148106" sldId="700"/>
        </pc:sldMkLst>
      </pc:sldChg>
      <pc:sldChg chg="delCm modNotesTx">
        <pc:chgData name="Kennedy-Yee, Carol" userId="b448f05e-9d95-41d1-a36c-f2fb5d9947b0" providerId="ADAL" clId="{3071EF0A-57E5-41B1-95DD-2BA39C8B23AE}" dt="2022-01-06T17:10:58.791" v="920" actId="1592"/>
        <pc:sldMkLst>
          <pc:docMk/>
          <pc:sldMk cId="1479002756" sldId="1174"/>
        </pc:sldMkLst>
      </pc:sldChg>
      <pc:sldChg chg="modSp mod delCm modNotesTx">
        <pc:chgData name="Kennedy-Yee, Carol" userId="b448f05e-9d95-41d1-a36c-f2fb5d9947b0" providerId="ADAL" clId="{3071EF0A-57E5-41B1-95DD-2BA39C8B23AE}" dt="2022-01-06T17:05:50.296" v="846" actId="1592"/>
        <pc:sldMkLst>
          <pc:docMk/>
          <pc:sldMk cId="769053251" sldId="1324"/>
        </pc:sldMkLst>
        <pc:spChg chg="mod">
          <ac:chgData name="Kennedy-Yee, Carol" userId="b448f05e-9d95-41d1-a36c-f2fb5d9947b0" providerId="ADAL" clId="{3071EF0A-57E5-41B1-95DD-2BA39C8B23AE}" dt="2022-01-06T17:05:33.571" v="844" actId="20577"/>
          <ac:spMkLst>
            <pc:docMk/>
            <pc:sldMk cId="769053251" sldId="1324"/>
            <ac:spMk id="4" creationId="{00000000-0000-0000-0000-000000000000}"/>
          </ac:spMkLst>
        </pc:spChg>
      </pc:sldChg>
      <pc:sldChg chg="add">
        <pc:chgData name="Kennedy-Yee, Carol" userId="b448f05e-9d95-41d1-a36c-f2fb5d9947b0" providerId="ADAL" clId="{3071EF0A-57E5-41B1-95DD-2BA39C8B23AE}" dt="2021-11-15T19:17:24.708" v="305"/>
        <pc:sldMkLst>
          <pc:docMk/>
          <pc:sldMk cId="3015827143" sldId="1931"/>
        </pc:sldMkLst>
      </pc:sldChg>
      <pc:sldChg chg="add">
        <pc:chgData name="Kennedy-Yee, Carol" userId="b448f05e-9d95-41d1-a36c-f2fb5d9947b0" providerId="ADAL" clId="{3071EF0A-57E5-41B1-95DD-2BA39C8B23AE}" dt="2021-11-15T19:17:24.708" v="305"/>
        <pc:sldMkLst>
          <pc:docMk/>
          <pc:sldMk cId="1497628309" sldId="1932"/>
        </pc:sldMkLst>
      </pc:sldChg>
      <pc:sldChg chg="add">
        <pc:chgData name="Kennedy-Yee, Carol" userId="b448f05e-9d95-41d1-a36c-f2fb5d9947b0" providerId="ADAL" clId="{3071EF0A-57E5-41B1-95DD-2BA39C8B23AE}" dt="2021-11-15T19:17:24.708" v="305"/>
        <pc:sldMkLst>
          <pc:docMk/>
          <pc:sldMk cId="1379582976" sldId="1937"/>
        </pc:sldMkLst>
      </pc:sldChg>
      <pc:sldChg chg="add">
        <pc:chgData name="Kennedy-Yee, Carol" userId="b448f05e-9d95-41d1-a36c-f2fb5d9947b0" providerId="ADAL" clId="{3071EF0A-57E5-41B1-95DD-2BA39C8B23AE}" dt="2021-11-15T19:17:24.708" v="305"/>
        <pc:sldMkLst>
          <pc:docMk/>
          <pc:sldMk cId="1049285956" sldId="1938"/>
        </pc:sldMkLst>
      </pc:sldChg>
      <pc:sldChg chg="add">
        <pc:chgData name="Kennedy-Yee, Carol" userId="b448f05e-9d95-41d1-a36c-f2fb5d9947b0" providerId="ADAL" clId="{3071EF0A-57E5-41B1-95DD-2BA39C8B23AE}" dt="2021-11-15T19:17:24.708" v="305"/>
        <pc:sldMkLst>
          <pc:docMk/>
          <pc:sldMk cId="2418893399" sldId="1939"/>
        </pc:sldMkLst>
      </pc:sldChg>
      <pc:sldChg chg="modSp add mod">
        <pc:chgData name="Kennedy-Yee, Carol" userId="b448f05e-9d95-41d1-a36c-f2fb5d9947b0" providerId="ADAL" clId="{3071EF0A-57E5-41B1-95DD-2BA39C8B23AE}" dt="2022-01-06T17:08:00.847" v="855" actId="13926"/>
        <pc:sldMkLst>
          <pc:docMk/>
          <pc:sldMk cId="925122080" sldId="1940"/>
        </pc:sldMkLst>
        <pc:spChg chg="mod">
          <ac:chgData name="Kennedy-Yee, Carol" userId="b448f05e-9d95-41d1-a36c-f2fb5d9947b0" providerId="ADAL" clId="{3071EF0A-57E5-41B1-95DD-2BA39C8B23AE}" dt="2021-11-15T19:25:16.571" v="503" actId="20577"/>
          <ac:spMkLst>
            <pc:docMk/>
            <pc:sldMk cId="925122080" sldId="1940"/>
            <ac:spMk id="2" creationId="{00000000-0000-0000-0000-000000000000}"/>
          </ac:spMkLst>
        </pc:spChg>
        <pc:spChg chg="mod">
          <ac:chgData name="Kennedy-Yee, Carol" userId="b448f05e-9d95-41d1-a36c-f2fb5d9947b0" providerId="ADAL" clId="{3071EF0A-57E5-41B1-95DD-2BA39C8B23AE}" dt="2022-01-06T17:08:00.847" v="855" actId="13926"/>
          <ac:spMkLst>
            <pc:docMk/>
            <pc:sldMk cId="925122080" sldId="1940"/>
            <ac:spMk id="3" creationId="{00000000-0000-0000-0000-000000000000}"/>
          </ac:spMkLst>
        </pc:spChg>
      </pc:sldChg>
      <pc:sldChg chg="modSp add mod">
        <pc:chgData name="Kennedy-Yee, Carol" userId="b448f05e-9d95-41d1-a36c-f2fb5d9947b0" providerId="ADAL" clId="{3071EF0A-57E5-41B1-95DD-2BA39C8B23AE}" dt="2022-01-06T17:08:30.372" v="857"/>
        <pc:sldMkLst>
          <pc:docMk/>
          <pc:sldMk cId="4015844080" sldId="1941"/>
        </pc:sldMkLst>
        <pc:spChg chg="mod">
          <ac:chgData name="Kennedy-Yee, Carol" userId="b448f05e-9d95-41d1-a36c-f2fb5d9947b0" providerId="ADAL" clId="{3071EF0A-57E5-41B1-95DD-2BA39C8B23AE}" dt="2021-11-15T19:25:42.218" v="519" actId="20577"/>
          <ac:spMkLst>
            <pc:docMk/>
            <pc:sldMk cId="4015844080" sldId="1941"/>
            <ac:spMk id="2" creationId="{00000000-0000-0000-0000-000000000000}"/>
          </ac:spMkLst>
        </pc:spChg>
        <pc:spChg chg="mod">
          <ac:chgData name="Kennedy-Yee, Carol" userId="b448f05e-9d95-41d1-a36c-f2fb5d9947b0" providerId="ADAL" clId="{3071EF0A-57E5-41B1-95DD-2BA39C8B23AE}" dt="2022-01-06T17:08:30.372" v="857"/>
          <ac:spMkLst>
            <pc:docMk/>
            <pc:sldMk cId="4015844080" sldId="1941"/>
            <ac:spMk id="3" creationId="{00000000-0000-0000-0000-000000000000}"/>
          </ac:spMkLst>
        </pc:spChg>
      </pc:sldChg>
      <pc:sldChg chg="modSp add mod">
        <pc:chgData name="Kennedy-Yee, Carol" userId="b448f05e-9d95-41d1-a36c-f2fb5d9947b0" providerId="ADAL" clId="{3071EF0A-57E5-41B1-95DD-2BA39C8B23AE}" dt="2022-01-06T17:08:57.636" v="860" actId="13926"/>
        <pc:sldMkLst>
          <pc:docMk/>
          <pc:sldMk cId="1633072741" sldId="1942"/>
        </pc:sldMkLst>
        <pc:spChg chg="mod">
          <ac:chgData name="Kennedy-Yee, Carol" userId="b448f05e-9d95-41d1-a36c-f2fb5d9947b0" providerId="ADAL" clId="{3071EF0A-57E5-41B1-95DD-2BA39C8B23AE}" dt="2021-11-15T19:25:55.970" v="542" actId="20577"/>
          <ac:spMkLst>
            <pc:docMk/>
            <pc:sldMk cId="1633072741" sldId="1942"/>
            <ac:spMk id="2" creationId="{00000000-0000-0000-0000-000000000000}"/>
          </ac:spMkLst>
        </pc:spChg>
        <pc:spChg chg="mod">
          <ac:chgData name="Kennedy-Yee, Carol" userId="b448f05e-9d95-41d1-a36c-f2fb5d9947b0" providerId="ADAL" clId="{3071EF0A-57E5-41B1-95DD-2BA39C8B23AE}" dt="2022-01-06T17:08:57.636" v="860" actId="13926"/>
          <ac:spMkLst>
            <pc:docMk/>
            <pc:sldMk cId="1633072741" sldId="1942"/>
            <ac:spMk id="3" creationId="{00000000-0000-0000-0000-000000000000}"/>
          </ac:spMkLst>
        </pc:spChg>
      </pc:sldChg>
      <pc:sldChg chg="modSp add mod">
        <pc:chgData name="Kennedy-Yee, Carol" userId="b448f05e-9d95-41d1-a36c-f2fb5d9947b0" providerId="ADAL" clId="{3071EF0A-57E5-41B1-95DD-2BA39C8B23AE}" dt="2022-01-06T17:09:23.018" v="863" actId="14100"/>
        <pc:sldMkLst>
          <pc:docMk/>
          <pc:sldMk cId="1484221835" sldId="1943"/>
        </pc:sldMkLst>
        <pc:spChg chg="mod">
          <ac:chgData name="Kennedy-Yee, Carol" userId="b448f05e-9d95-41d1-a36c-f2fb5d9947b0" providerId="ADAL" clId="{3071EF0A-57E5-41B1-95DD-2BA39C8B23AE}" dt="2021-11-15T19:26:10.978" v="577" actId="20577"/>
          <ac:spMkLst>
            <pc:docMk/>
            <pc:sldMk cId="1484221835" sldId="1943"/>
            <ac:spMk id="2" creationId="{00000000-0000-0000-0000-000000000000}"/>
          </ac:spMkLst>
        </pc:spChg>
        <pc:spChg chg="mod">
          <ac:chgData name="Kennedy-Yee, Carol" userId="b448f05e-9d95-41d1-a36c-f2fb5d9947b0" providerId="ADAL" clId="{3071EF0A-57E5-41B1-95DD-2BA39C8B23AE}" dt="2022-01-06T17:09:23.018" v="863" actId="14100"/>
          <ac:spMkLst>
            <pc:docMk/>
            <pc:sldMk cId="1484221835" sldId="1943"/>
            <ac:spMk id="3" creationId="{00000000-0000-0000-0000-000000000000}"/>
          </ac:spMkLst>
        </pc:spChg>
      </pc:sldChg>
      <pc:sldChg chg="modSp add mod">
        <pc:chgData name="Kennedy-Yee, Carol" userId="b448f05e-9d95-41d1-a36c-f2fb5d9947b0" providerId="ADAL" clId="{3071EF0A-57E5-41B1-95DD-2BA39C8B23AE}" dt="2022-01-06T17:09:47.004" v="866" actId="13926"/>
        <pc:sldMkLst>
          <pc:docMk/>
          <pc:sldMk cId="980407636" sldId="1944"/>
        </pc:sldMkLst>
        <pc:spChg chg="mod">
          <ac:chgData name="Kennedy-Yee, Carol" userId="b448f05e-9d95-41d1-a36c-f2fb5d9947b0" providerId="ADAL" clId="{3071EF0A-57E5-41B1-95DD-2BA39C8B23AE}" dt="2021-11-15T19:26:24.121" v="599" actId="20577"/>
          <ac:spMkLst>
            <pc:docMk/>
            <pc:sldMk cId="980407636" sldId="1944"/>
            <ac:spMk id="2" creationId="{00000000-0000-0000-0000-000000000000}"/>
          </ac:spMkLst>
        </pc:spChg>
        <pc:spChg chg="mod">
          <ac:chgData name="Kennedy-Yee, Carol" userId="b448f05e-9d95-41d1-a36c-f2fb5d9947b0" providerId="ADAL" clId="{3071EF0A-57E5-41B1-95DD-2BA39C8B23AE}" dt="2022-01-06T17:09:47.004" v="866" actId="13926"/>
          <ac:spMkLst>
            <pc:docMk/>
            <pc:sldMk cId="980407636" sldId="1944"/>
            <ac:spMk id="3" creationId="{00000000-0000-0000-0000-000000000000}"/>
          </ac:spMkLst>
        </pc:spChg>
      </pc:sldChg>
      <pc:sldChg chg="add del">
        <pc:chgData name="Kennedy-Yee, Carol" userId="b448f05e-9d95-41d1-a36c-f2fb5d9947b0" providerId="ADAL" clId="{3071EF0A-57E5-41B1-95DD-2BA39C8B23AE}" dt="2021-11-15T19:27:59.193" v="600" actId="47"/>
        <pc:sldMkLst>
          <pc:docMk/>
          <pc:sldMk cId="1070052635" sldId="1945"/>
        </pc:sldMkLst>
      </pc:sldChg>
      <pc:sldChg chg="modSp new mod modNotesTx">
        <pc:chgData name="Kennedy-Yee, Carol" userId="b448f05e-9d95-41d1-a36c-f2fb5d9947b0" providerId="ADAL" clId="{3071EF0A-57E5-41B1-95DD-2BA39C8B23AE}" dt="2021-11-15T19:34:13.301" v="731" actId="20577"/>
        <pc:sldMkLst>
          <pc:docMk/>
          <pc:sldMk cId="1142132543" sldId="1945"/>
        </pc:sldMkLst>
        <pc:spChg chg="mod">
          <ac:chgData name="Kennedy-Yee, Carol" userId="b448f05e-9d95-41d1-a36c-f2fb5d9947b0" providerId="ADAL" clId="{3071EF0A-57E5-41B1-95DD-2BA39C8B23AE}" dt="2021-11-15T19:33:11.803" v="696" actId="20577"/>
          <ac:spMkLst>
            <pc:docMk/>
            <pc:sldMk cId="1142132543" sldId="1945"/>
            <ac:spMk id="2" creationId="{E2B27103-5BC9-454B-9289-DD9D7DFF34E1}"/>
          </ac:spMkLst>
        </pc:spChg>
        <pc:spChg chg="mod">
          <ac:chgData name="Kennedy-Yee, Carol" userId="b448f05e-9d95-41d1-a36c-f2fb5d9947b0" providerId="ADAL" clId="{3071EF0A-57E5-41B1-95DD-2BA39C8B23AE}" dt="2021-11-15T19:34:13.301" v="731" actId="20577"/>
          <ac:spMkLst>
            <pc:docMk/>
            <pc:sldMk cId="1142132543" sldId="1945"/>
            <ac:spMk id="3" creationId="{35E94250-1ED9-4A9D-916D-349E3A7D5370}"/>
          </ac:spMkLst>
        </pc:spChg>
      </pc:sldChg>
    </pc:docChg>
  </pc:docChgLst>
  <pc:docChgLst>
    <pc:chgData name="Harrison, Susan" userId="S::susan.harrison@ontariohealth.ca::1ddf3375-323b-4640-a3c6-9d3435a6c407" providerId="AD" clId="Web-{EDC5DDA3-F046-9329-D2B5-206E3CC9F5B5}"/>
    <pc:docChg chg="">
      <pc:chgData name="Harrison, Susan" userId="S::susan.harrison@ontariohealth.ca::1ddf3375-323b-4640-a3c6-9d3435a6c407" providerId="AD" clId="Web-{EDC5DDA3-F046-9329-D2B5-206E3CC9F5B5}" dt="2022-02-15T16:02:53.494" v="0"/>
      <pc:docMkLst>
        <pc:docMk/>
      </pc:docMkLst>
      <pc:sldChg chg="modCm">
        <pc:chgData name="Harrison, Susan" userId="S::susan.harrison@ontariohealth.ca::1ddf3375-323b-4640-a3c6-9d3435a6c407" providerId="AD" clId="Web-{EDC5DDA3-F046-9329-D2B5-206E3CC9F5B5}" dt="2022-02-15T16:02:53.494" v="0"/>
        <pc:sldMkLst>
          <pc:docMk/>
          <pc:sldMk cId="3471152781" sldId="1956"/>
        </pc:sldMkLst>
      </pc:sldChg>
    </pc:docChg>
  </pc:docChgLst>
  <pc:docChgLst>
    <pc:chgData name="Kennedy-Yee, Carol" userId="b448f05e-9d95-41d1-a36c-f2fb5d9947b0" providerId="ADAL" clId="{3D060580-858D-43D5-ABDD-19822C508C36}"/>
    <pc:docChg chg="undo custSel addSld delSld modSld">
      <pc:chgData name="Kennedy-Yee, Carol" userId="b448f05e-9d95-41d1-a36c-f2fb5d9947b0" providerId="ADAL" clId="{3D060580-858D-43D5-ABDD-19822C508C36}" dt="2022-02-09T15:51:23.627" v="393"/>
      <pc:docMkLst>
        <pc:docMk/>
      </pc:docMkLst>
      <pc:sldChg chg="addSp delSp modSp mod addCm delCm modNotesTx">
        <pc:chgData name="Kennedy-Yee, Carol" userId="b448f05e-9d95-41d1-a36c-f2fb5d9947b0" providerId="ADAL" clId="{3D060580-858D-43D5-ABDD-19822C508C36}" dt="2022-02-08T18:36:40.442" v="368" actId="1589"/>
        <pc:sldMkLst>
          <pc:docMk/>
          <pc:sldMk cId="2260738719" sldId="372"/>
        </pc:sldMkLst>
        <pc:picChg chg="del">
          <ac:chgData name="Kennedy-Yee, Carol" userId="b448f05e-9d95-41d1-a36c-f2fb5d9947b0" providerId="ADAL" clId="{3D060580-858D-43D5-ABDD-19822C508C36}" dt="2022-02-08T18:33:38.165" v="357" actId="478"/>
          <ac:picMkLst>
            <pc:docMk/>
            <pc:sldMk cId="2260738719" sldId="372"/>
            <ac:picMk id="7" creationId="{60BD3852-2D28-364F-BA75-1020C295F8B0}"/>
          </ac:picMkLst>
        </pc:picChg>
        <pc:picChg chg="add mod">
          <ac:chgData name="Kennedy-Yee, Carol" userId="b448f05e-9d95-41d1-a36c-f2fb5d9947b0" providerId="ADAL" clId="{3D060580-858D-43D5-ABDD-19822C508C36}" dt="2022-02-08T18:33:44.316" v="359" actId="1076"/>
          <ac:picMkLst>
            <pc:docMk/>
            <pc:sldMk cId="2260738719" sldId="372"/>
            <ac:picMk id="10" creationId="{BF0F7EF1-44BC-47FA-BFD1-1B9C1867CF7D}"/>
          </ac:picMkLst>
        </pc:picChg>
      </pc:sldChg>
      <pc:sldChg chg="addCm modCm">
        <pc:chgData name="Kennedy-Yee, Carol" userId="b448f05e-9d95-41d1-a36c-f2fb5d9947b0" providerId="ADAL" clId="{3D060580-858D-43D5-ABDD-19822C508C36}" dt="2022-01-31T14:23:14.211" v="352"/>
        <pc:sldMkLst>
          <pc:docMk/>
          <pc:sldMk cId="1379582976" sldId="1937"/>
        </pc:sldMkLst>
      </pc:sldChg>
      <pc:sldChg chg="addSp delSp modSp mod">
        <pc:chgData name="Kennedy-Yee, Carol" userId="b448f05e-9d95-41d1-a36c-f2fb5d9947b0" providerId="ADAL" clId="{3D060580-858D-43D5-ABDD-19822C508C36}" dt="2022-01-19T15:34:00.780" v="327" actId="20577"/>
        <pc:sldMkLst>
          <pc:docMk/>
          <pc:sldMk cId="1049285956" sldId="1938"/>
        </pc:sldMkLst>
        <pc:spChg chg="mod">
          <ac:chgData name="Kennedy-Yee, Carol" userId="b448f05e-9d95-41d1-a36c-f2fb5d9947b0" providerId="ADAL" clId="{3D060580-858D-43D5-ABDD-19822C508C36}" dt="2022-01-19T15:34:00.780" v="327" actId="20577"/>
          <ac:spMkLst>
            <pc:docMk/>
            <pc:sldMk cId="1049285956" sldId="1938"/>
            <ac:spMk id="2" creationId="{81750A28-0ED6-492E-A990-465999094C63}"/>
          </ac:spMkLst>
        </pc:spChg>
        <pc:spChg chg="del mod">
          <ac:chgData name="Kennedy-Yee, Carol" userId="b448f05e-9d95-41d1-a36c-f2fb5d9947b0" providerId="ADAL" clId="{3D060580-858D-43D5-ABDD-19822C508C36}" dt="2022-01-19T15:17:00.908" v="155" actId="478"/>
          <ac:spMkLst>
            <pc:docMk/>
            <pc:sldMk cId="1049285956" sldId="1938"/>
            <ac:spMk id="3" creationId="{4A679CE5-62AF-49C8-8AFD-55F4BB40B2DF}"/>
          </ac:spMkLst>
        </pc:spChg>
        <pc:spChg chg="mod">
          <ac:chgData name="Kennedy-Yee, Carol" userId="b448f05e-9d95-41d1-a36c-f2fb5d9947b0" providerId="ADAL" clId="{3D060580-858D-43D5-ABDD-19822C508C36}" dt="2022-01-19T15:18:46.219" v="185" actId="14100"/>
          <ac:spMkLst>
            <pc:docMk/>
            <pc:sldMk cId="1049285956" sldId="1938"/>
            <ac:spMk id="4" creationId="{FECDE2BA-9D17-4BC0-A113-0AD552D1467A}"/>
          </ac:spMkLst>
        </pc:spChg>
        <pc:spChg chg="mod">
          <ac:chgData name="Kennedy-Yee, Carol" userId="b448f05e-9d95-41d1-a36c-f2fb5d9947b0" providerId="ADAL" clId="{3D060580-858D-43D5-ABDD-19822C508C36}" dt="2022-01-19T15:17:35.509" v="184" actId="1036"/>
          <ac:spMkLst>
            <pc:docMk/>
            <pc:sldMk cId="1049285956" sldId="1938"/>
            <ac:spMk id="7" creationId="{CD32C15D-3D46-49E8-BDE3-87755951C135}"/>
          </ac:spMkLst>
        </pc:spChg>
        <pc:spChg chg="add del mod">
          <ac:chgData name="Kennedy-Yee, Carol" userId="b448f05e-9d95-41d1-a36c-f2fb5d9947b0" providerId="ADAL" clId="{3D060580-858D-43D5-ABDD-19822C508C36}" dt="2022-01-19T15:17:15.476" v="157" actId="478"/>
          <ac:spMkLst>
            <pc:docMk/>
            <pc:sldMk cId="1049285956" sldId="1938"/>
            <ac:spMk id="8" creationId="{B3D3B8BD-6CD1-46A5-B771-6735FFA33FA3}"/>
          </ac:spMkLst>
        </pc:spChg>
        <pc:spChg chg="mod">
          <ac:chgData name="Kennedy-Yee, Carol" userId="b448f05e-9d95-41d1-a36c-f2fb5d9947b0" providerId="ADAL" clId="{3D060580-858D-43D5-ABDD-19822C508C36}" dt="2022-01-19T15:17:35.509" v="184" actId="1036"/>
          <ac:spMkLst>
            <pc:docMk/>
            <pc:sldMk cId="1049285956" sldId="1938"/>
            <ac:spMk id="9" creationId="{D09A78D3-77CD-40DF-9DDB-CF2A9690B487}"/>
          </ac:spMkLst>
        </pc:spChg>
        <pc:picChg chg="mod">
          <ac:chgData name="Kennedy-Yee, Carol" userId="b448f05e-9d95-41d1-a36c-f2fb5d9947b0" providerId="ADAL" clId="{3D060580-858D-43D5-ABDD-19822C508C36}" dt="2022-01-19T15:17:35.509" v="184" actId="1036"/>
          <ac:picMkLst>
            <pc:docMk/>
            <pc:sldMk cId="1049285956" sldId="1938"/>
            <ac:picMk id="6" creationId="{DA88C8E5-5B33-43D7-9FE0-4F427F09251A}"/>
          </ac:picMkLst>
        </pc:picChg>
        <pc:picChg chg="mod">
          <ac:chgData name="Kennedy-Yee, Carol" userId="b448f05e-9d95-41d1-a36c-f2fb5d9947b0" providerId="ADAL" clId="{3D060580-858D-43D5-ABDD-19822C508C36}" dt="2022-01-19T15:17:35.509" v="184" actId="1036"/>
          <ac:picMkLst>
            <pc:docMk/>
            <pc:sldMk cId="1049285956" sldId="1938"/>
            <ac:picMk id="1026" creationId="{8B44A103-8F7B-4EC0-A81C-97B701681F07}"/>
          </ac:picMkLst>
        </pc:picChg>
      </pc:sldChg>
      <pc:sldChg chg="addSp modSp mod modNotesTx">
        <pc:chgData name="Kennedy-Yee, Carol" userId="b448f05e-9d95-41d1-a36c-f2fb5d9947b0" providerId="ADAL" clId="{3D060580-858D-43D5-ABDD-19822C508C36}" dt="2022-01-31T14:27:02.373" v="356" actId="20577"/>
        <pc:sldMkLst>
          <pc:docMk/>
          <pc:sldMk cId="1142132543" sldId="1945"/>
        </pc:sldMkLst>
        <pc:spChg chg="mod">
          <ac:chgData name="Kennedy-Yee, Carol" userId="b448f05e-9d95-41d1-a36c-f2fb5d9947b0" providerId="ADAL" clId="{3D060580-858D-43D5-ABDD-19822C508C36}" dt="2022-01-19T15:22:59.504" v="236" actId="20577"/>
          <ac:spMkLst>
            <pc:docMk/>
            <pc:sldMk cId="1142132543" sldId="1945"/>
            <ac:spMk id="2" creationId="{E2B27103-5BC9-454B-9289-DD9D7DFF34E1}"/>
          </ac:spMkLst>
        </pc:spChg>
        <pc:spChg chg="mod">
          <ac:chgData name="Kennedy-Yee, Carol" userId="b448f05e-9d95-41d1-a36c-f2fb5d9947b0" providerId="ADAL" clId="{3D060580-858D-43D5-ABDD-19822C508C36}" dt="2022-01-31T14:27:02.373" v="356" actId="20577"/>
          <ac:spMkLst>
            <pc:docMk/>
            <pc:sldMk cId="1142132543" sldId="1945"/>
            <ac:spMk id="3" creationId="{35E94250-1ED9-4A9D-916D-349E3A7D5370}"/>
          </ac:spMkLst>
        </pc:spChg>
        <pc:spChg chg="add mod">
          <ac:chgData name="Kennedy-Yee, Carol" userId="b448f05e-9d95-41d1-a36c-f2fb5d9947b0" providerId="ADAL" clId="{3D060580-858D-43D5-ABDD-19822C508C36}" dt="2022-01-19T15:27:32.988" v="318" actId="20577"/>
          <ac:spMkLst>
            <pc:docMk/>
            <pc:sldMk cId="1142132543" sldId="1945"/>
            <ac:spMk id="4" creationId="{59579124-26CB-4FF4-84E8-3504482F2443}"/>
          </ac:spMkLst>
        </pc:spChg>
      </pc:sldChg>
      <pc:sldChg chg="modSp mod addCm modCm">
        <pc:chgData name="Kennedy-Yee, Carol" userId="b448f05e-9d95-41d1-a36c-f2fb5d9947b0" providerId="ADAL" clId="{3D060580-858D-43D5-ABDD-19822C508C36}" dt="2022-02-09T15:51:23.627" v="393"/>
        <pc:sldMkLst>
          <pc:docMk/>
          <pc:sldMk cId="2016972408" sldId="1949"/>
        </pc:sldMkLst>
        <pc:spChg chg="mod">
          <ac:chgData name="Kennedy-Yee, Carol" userId="b448f05e-9d95-41d1-a36c-f2fb5d9947b0" providerId="ADAL" clId="{3D060580-858D-43D5-ABDD-19822C508C36}" dt="2022-02-09T15:46:53.577" v="388" actId="13926"/>
          <ac:spMkLst>
            <pc:docMk/>
            <pc:sldMk cId="2016972408" sldId="1949"/>
            <ac:spMk id="13" creationId="{A104C40C-61A3-45B2-A51E-8C82C040780A}"/>
          </ac:spMkLst>
        </pc:spChg>
        <pc:spChg chg="mod">
          <ac:chgData name="Kennedy-Yee, Carol" userId="b448f05e-9d95-41d1-a36c-f2fb5d9947b0" providerId="ADAL" clId="{3D060580-858D-43D5-ABDD-19822C508C36}" dt="2022-02-08T18:44:05.460" v="369" actId="20577"/>
          <ac:spMkLst>
            <pc:docMk/>
            <pc:sldMk cId="2016972408" sldId="1949"/>
            <ac:spMk id="15" creationId="{44A1A82E-774F-439C-98D9-592661F468E6}"/>
          </ac:spMkLst>
        </pc:spChg>
      </pc:sldChg>
      <pc:sldChg chg="modSp mod">
        <pc:chgData name="Kennedy-Yee, Carol" userId="b448f05e-9d95-41d1-a36c-f2fb5d9947b0" providerId="ADAL" clId="{3D060580-858D-43D5-ABDD-19822C508C36}" dt="2022-02-08T18:52:47.061" v="380" actId="108"/>
        <pc:sldMkLst>
          <pc:docMk/>
          <pc:sldMk cId="2624134955" sldId="1952"/>
        </pc:sldMkLst>
        <pc:spChg chg="mod">
          <ac:chgData name="Kennedy-Yee, Carol" userId="b448f05e-9d95-41d1-a36c-f2fb5d9947b0" providerId="ADAL" clId="{3D060580-858D-43D5-ABDD-19822C508C36}" dt="2022-02-08T18:52:47.061" v="380" actId="108"/>
          <ac:spMkLst>
            <pc:docMk/>
            <pc:sldMk cId="2624134955" sldId="1952"/>
            <ac:spMk id="2" creationId="{A5E307DF-26E3-456F-844A-8AF0C5455DF8}"/>
          </ac:spMkLst>
        </pc:spChg>
      </pc:sldChg>
      <pc:sldChg chg="modSp mod">
        <pc:chgData name="Kennedy-Yee, Carol" userId="b448f05e-9d95-41d1-a36c-f2fb5d9947b0" providerId="ADAL" clId="{3D060580-858D-43D5-ABDD-19822C508C36}" dt="2022-02-08T18:52:26.927" v="378" actId="108"/>
        <pc:sldMkLst>
          <pc:docMk/>
          <pc:sldMk cId="3752048061" sldId="1954"/>
        </pc:sldMkLst>
        <pc:spChg chg="mod">
          <ac:chgData name="Kennedy-Yee, Carol" userId="b448f05e-9d95-41d1-a36c-f2fb5d9947b0" providerId="ADAL" clId="{3D060580-858D-43D5-ABDD-19822C508C36}" dt="2022-02-08T18:52:26.927" v="378" actId="108"/>
          <ac:spMkLst>
            <pc:docMk/>
            <pc:sldMk cId="3752048061" sldId="1954"/>
            <ac:spMk id="2" creationId="{9FE80F20-6E7F-4A64-A29E-F50BD381058C}"/>
          </ac:spMkLst>
        </pc:spChg>
      </pc:sldChg>
      <pc:sldChg chg="modSp mod">
        <pc:chgData name="Kennedy-Yee, Carol" userId="b448f05e-9d95-41d1-a36c-f2fb5d9947b0" providerId="ADAL" clId="{3D060580-858D-43D5-ABDD-19822C508C36}" dt="2022-02-08T18:55:11.631" v="383" actId="108"/>
        <pc:sldMkLst>
          <pc:docMk/>
          <pc:sldMk cId="24471517" sldId="1958"/>
        </pc:sldMkLst>
        <pc:spChg chg="mod">
          <ac:chgData name="Kennedy-Yee, Carol" userId="b448f05e-9d95-41d1-a36c-f2fb5d9947b0" providerId="ADAL" clId="{3D060580-858D-43D5-ABDD-19822C508C36}" dt="2022-02-08T18:55:11.631" v="383" actId="108"/>
          <ac:spMkLst>
            <pc:docMk/>
            <pc:sldMk cId="24471517" sldId="1958"/>
            <ac:spMk id="2" creationId="{30820B44-AA34-47EA-B4D2-5CD8152DF438}"/>
          </ac:spMkLst>
        </pc:spChg>
      </pc:sldChg>
      <pc:sldChg chg="modSp mod">
        <pc:chgData name="Kennedy-Yee, Carol" userId="b448f05e-9d95-41d1-a36c-f2fb5d9947b0" providerId="ADAL" clId="{3D060580-858D-43D5-ABDD-19822C508C36}" dt="2022-02-08T18:55:19.630" v="384" actId="108"/>
        <pc:sldMkLst>
          <pc:docMk/>
          <pc:sldMk cId="373334923" sldId="1960"/>
        </pc:sldMkLst>
        <pc:spChg chg="mod">
          <ac:chgData name="Kennedy-Yee, Carol" userId="b448f05e-9d95-41d1-a36c-f2fb5d9947b0" providerId="ADAL" clId="{3D060580-858D-43D5-ABDD-19822C508C36}" dt="2022-02-08T18:55:19.630" v="384" actId="108"/>
          <ac:spMkLst>
            <pc:docMk/>
            <pc:sldMk cId="373334923" sldId="1960"/>
            <ac:spMk id="2" creationId="{D41AB70D-13FB-4C60-9F17-915BAA329031}"/>
          </ac:spMkLst>
        </pc:spChg>
      </pc:sldChg>
      <pc:sldChg chg="modSp mod">
        <pc:chgData name="Kennedy-Yee, Carol" userId="b448f05e-9d95-41d1-a36c-f2fb5d9947b0" providerId="ADAL" clId="{3D060580-858D-43D5-ABDD-19822C508C36}" dt="2022-02-08T18:52:03.526" v="377" actId="108"/>
        <pc:sldMkLst>
          <pc:docMk/>
          <pc:sldMk cId="580659176" sldId="1962"/>
        </pc:sldMkLst>
        <pc:spChg chg="mod">
          <ac:chgData name="Kennedy-Yee, Carol" userId="b448f05e-9d95-41d1-a36c-f2fb5d9947b0" providerId="ADAL" clId="{3D060580-858D-43D5-ABDD-19822C508C36}" dt="2022-02-08T18:52:03.526" v="377" actId="108"/>
          <ac:spMkLst>
            <pc:docMk/>
            <pc:sldMk cId="580659176" sldId="1962"/>
            <ac:spMk id="2" creationId="{9FE80F20-6E7F-4A64-A29E-F50BD381058C}"/>
          </ac:spMkLst>
        </pc:spChg>
      </pc:sldChg>
      <pc:sldChg chg="modSp mod">
        <pc:chgData name="Kennedy-Yee, Carol" userId="b448f05e-9d95-41d1-a36c-f2fb5d9947b0" providerId="ADAL" clId="{3D060580-858D-43D5-ABDD-19822C508C36}" dt="2022-02-08T18:55:05.029" v="382" actId="108"/>
        <pc:sldMkLst>
          <pc:docMk/>
          <pc:sldMk cId="3188768701" sldId="1965"/>
        </pc:sldMkLst>
        <pc:spChg chg="mod">
          <ac:chgData name="Kennedy-Yee, Carol" userId="b448f05e-9d95-41d1-a36c-f2fb5d9947b0" providerId="ADAL" clId="{3D060580-858D-43D5-ABDD-19822C508C36}" dt="2022-02-08T18:55:05.029" v="382" actId="108"/>
          <ac:spMkLst>
            <pc:docMk/>
            <pc:sldMk cId="3188768701" sldId="1965"/>
            <ac:spMk id="2" creationId="{4077EDE5-AAEF-4D19-BA1A-5F232FAE5438}"/>
          </ac:spMkLst>
        </pc:spChg>
      </pc:sldChg>
      <pc:sldChg chg="modSp mod">
        <pc:chgData name="Kennedy-Yee, Carol" userId="b448f05e-9d95-41d1-a36c-f2fb5d9947b0" providerId="ADAL" clId="{3D060580-858D-43D5-ABDD-19822C508C36}" dt="2022-02-08T18:52:36.770" v="379" actId="108"/>
        <pc:sldMkLst>
          <pc:docMk/>
          <pc:sldMk cId="1001155905" sldId="1966"/>
        </pc:sldMkLst>
        <pc:spChg chg="mod">
          <ac:chgData name="Kennedy-Yee, Carol" userId="b448f05e-9d95-41d1-a36c-f2fb5d9947b0" providerId="ADAL" clId="{3D060580-858D-43D5-ABDD-19822C508C36}" dt="2022-02-08T18:52:36.770" v="379" actId="108"/>
          <ac:spMkLst>
            <pc:docMk/>
            <pc:sldMk cId="1001155905" sldId="1966"/>
            <ac:spMk id="2" creationId="{3723267C-0BFB-4B82-A57B-35E4C3335921}"/>
          </ac:spMkLst>
        </pc:spChg>
      </pc:sldChg>
      <pc:sldChg chg="modSp mod">
        <pc:chgData name="Kennedy-Yee, Carol" userId="b448f05e-9d95-41d1-a36c-f2fb5d9947b0" providerId="ADAL" clId="{3D060580-858D-43D5-ABDD-19822C508C36}" dt="2022-02-08T18:53:02.181" v="381" actId="108"/>
        <pc:sldMkLst>
          <pc:docMk/>
          <pc:sldMk cId="3676178766" sldId="1970"/>
        </pc:sldMkLst>
        <pc:spChg chg="mod">
          <ac:chgData name="Kennedy-Yee, Carol" userId="b448f05e-9d95-41d1-a36c-f2fb5d9947b0" providerId="ADAL" clId="{3D060580-858D-43D5-ABDD-19822C508C36}" dt="2022-02-08T18:53:02.181" v="381" actId="108"/>
          <ac:spMkLst>
            <pc:docMk/>
            <pc:sldMk cId="3676178766" sldId="1970"/>
            <ac:spMk id="5" creationId="{AE5CAB0B-18C1-4040-8487-D3AEE58D239A}"/>
          </ac:spMkLst>
        </pc:spChg>
      </pc:sldChg>
      <pc:sldChg chg="addSp delSp modSp new del mod">
        <pc:chgData name="Kennedy-Yee, Carol" userId="b448f05e-9d95-41d1-a36c-f2fb5d9947b0" providerId="ADAL" clId="{3D060580-858D-43D5-ABDD-19822C508C36}" dt="2022-02-08T18:51:36.460" v="375" actId="47"/>
        <pc:sldMkLst>
          <pc:docMk/>
          <pc:sldMk cId="2899631418" sldId="1971"/>
        </pc:sldMkLst>
        <pc:spChg chg="del">
          <ac:chgData name="Kennedy-Yee, Carol" userId="b448f05e-9d95-41d1-a36c-f2fb5d9947b0" providerId="ADAL" clId="{3D060580-858D-43D5-ABDD-19822C508C36}" dt="2022-02-08T18:51:25.981" v="373" actId="1032"/>
          <ac:spMkLst>
            <pc:docMk/>
            <pc:sldMk cId="2899631418" sldId="1971"/>
            <ac:spMk id="3" creationId="{E1F4E305-7F34-4751-B4E5-7EE1882668AD}"/>
          </ac:spMkLst>
        </pc:spChg>
        <pc:graphicFrameChg chg="add mod modGraphic">
          <ac:chgData name="Kennedy-Yee, Carol" userId="b448f05e-9d95-41d1-a36c-f2fb5d9947b0" providerId="ADAL" clId="{3D060580-858D-43D5-ABDD-19822C508C36}" dt="2022-02-08T18:51:30.211" v="374" actId="20577"/>
          <ac:graphicFrameMkLst>
            <pc:docMk/>
            <pc:sldMk cId="2899631418" sldId="1971"/>
            <ac:graphicFrameMk id="6" creationId="{D59AD340-FEBF-4A89-884E-5DD1A4302493}"/>
          </ac:graphicFrameMkLst>
        </pc:graphicFrameChg>
      </pc:sldChg>
    </pc:docChg>
  </pc:docChgLst>
  <pc:docChgLst>
    <pc:chgData name="Harrison, Susan" userId="1ddf3375-323b-4640-a3c6-9d3435a6c407" providerId="ADAL" clId="{E33D1F7B-3828-4E02-938C-99F7B09A602E}"/>
    <pc:docChg chg="undo custSel addSld delSld modSld sldOrd">
      <pc:chgData name="Harrison, Susan" userId="1ddf3375-323b-4640-a3c6-9d3435a6c407" providerId="ADAL" clId="{E33D1F7B-3828-4E02-938C-99F7B09A602E}" dt="2022-02-16T20:33:22.261" v="768" actId="1076"/>
      <pc:docMkLst>
        <pc:docMk/>
      </pc:docMkLst>
      <pc:sldChg chg="add">
        <pc:chgData name="Harrison, Susan" userId="1ddf3375-323b-4640-a3c6-9d3435a6c407" providerId="ADAL" clId="{E33D1F7B-3828-4E02-938C-99F7B09A602E}" dt="2022-02-11T20:08:43.123" v="640"/>
        <pc:sldMkLst>
          <pc:docMk/>
          <pc:sldMk cId="2996675197" sldId="256"/>
        </pc:sldMkLst>
      </pc:sldChg>
      <pc:sldChg chg="modSp mod">
        <pc:chgData name="Harrison, Susan" userId="1ddf3375-323b-4640-a3c6-9d3435a6c407" providerId="ADAL" clId="{E33D1F7B-3828-4E02-938C-99F7B09A602E}" dt="2022-02-16T20:06:17.558" v="757" actId="1076"/>
        <pc:sldMkLst>
          <pc:docMk/>
          <pc:sldMk cId="0" sldId="278"/>
        </pc:sldMkLst>
        <pc:spChg chg="mod">
          <ac:chgData name="Harrison, Susan" userId="1ddf3375-323b-4640-a3c6-9d3435a6c407" providerId="ADAL" clId="{E33D1F7B-3828-4E02-938C-99F7B09A602E}" dt="2022-02-16T20:06:17.558" v="757" actId="1076"/>
          <ac:spMkLst>
            <pc:docMk/>
            <pc:sldMk cId="0" sldId="278"/>
            <ac:spMk id="628" creationId="{00000000-0000-0000-0000-000000000000}"/>
          </ac:spMkLst>
        </pc:spChg>
        <pc:spChg chg="mod">
          <ac:chgData name="Harrison, Susan" userId="1ddf3375-323b-4640-a3c6-9d3435a6c407" providerId="ADAL" clId="{E33D1F7B-3828-4E02-938C-99F7B09A602E}" dt="2022-02-09T21:38:18.596" v="297" actId="2711"/>
          <ac:spMkLst>
            <pc:docMk/>
            <pc:sldMk cId="0" sldId="278"/>
            <ac:spMk id="629" creationId="{00000000-0000-0000-0000-000000000000}"/>
          </ac:spMkLst>
        </pc:spChg>
      </pc:sldChg>
      <pc:sldChg chg="addSp modSp mod delCm modCm modNotesTx">
        <pc:chgData name="Harrison, Susan" userId="1ddf3375-323b-4640-a3c6-9d3435a6c407" providerId="ADAL" clId="{E33D1F7B-3828-4E02-938C-99F7B09A602E}" dt="2022-02-15T15:23:11.888" v="725" actId="1076"/>
        <pc:sldMkLst>
          <pc:docMk/>
          <pc:sldMk cId="2260738719" sldId="372"/>
        </pc:sldMkLst>
        <pc:spChg chg="mod">
          <ac:chgData name="Harrison, Susan" userId="1ddf3375-323b-4640-a3c6-9d3435a6c407" providerId="ADAL" clId="{E33D1F7B-3828-4E02-938C-99F7B09A602E}" dt="2022-02-14T22:43:40.433" v="682" actId="1076"/>
          <ac:spMkLst>
            <pc:docMk/>
            <pc:sldMk cId="2260738719" sldId="372"/>
            <ac:spMk id="2" creationId="{75A291A8-1382-D540-A1A4-729B0126E327}"/>
          </ac:spMkLst>
        </pc:spChg>
        <pc:spChg chg="mod">
          <ac:chgData name="Harrison, Susan" userId="1ddf3375-323b-4640-a3c6-9d3435a6c407" providerId="ADAL" clId="{E33D1F7B-3828-4E02-938C-99F7B09A602E}" dt="2022-02-14T22:43:51.929" v="684" actId="1076"/>
          <ac:spMkLst>
            <pc:docMk/>
            <pc:sldMk cId="2260738719" sldId="372"/>
            <ac:spMk id="9" creationId="{9F1007DD-C592-9A42-BB2E-04EDED0F40D9}"/>
          </ac:spMkLst>
        </pc:spChg>
        <pc:picChg chg="add mod">
          <ac:chgData name="Harrison, Susan" userId="1ddf3375-323b-4640-a3c6-9d3435a6c407" providerId="ADAL" clId="{E33D1F7B-3828-4E02-938C-99F7B09A602E}" dt="2022-02-14T22:43:57.985" v="685" actId="14100"/>
          <ac:picMkLst>
            <pc:docMk/>
            <pc:sldMk cId="2260738719" sldId="372"/>
            <ac:picMk id="4" creationId="{62BA550A-28ED-4ED1-B413-8CF8D3364E99}"/>
          </ac:picMkLst>
        </pc:picChg>
        <pc:picChg chg="mod">
          <ac:chgData name="Harrison, Susan" userId="1ddf3375-323b-4640-a3c6-9d3435a6c407" providerId="ADAL" clId="{E33D1F7B-3828-4E02-938C-99F7B09A602E}" dt="2022-02-15T15:23:06.496" v="724" actId="1076"/>
          <ac:picMkLst>
            <pc:docMk/>
            <pc:sldMk cId="2260738719" sldId="372"/>
            <ac:picMk id="8" creationId="{3A00AA4E-3EDB-4594-8F23-02C756A70100}"/>
          </ac:picMkLst>
        </pc:picChg>
        <pc:picChg chg="mod">
          <ac:chgData name="Harrison, Susan" userId="1ddf3375-323b-4640-a3c6-9d3435a6c407" providerId="ADAL" clId="{E33D1F7B-3828-4E02-938C-99F7B09A602E}" dt="2022-02-15T15:23:11.888" v="725" actId="1076"/>
          <ac:picMkLst>
            <pc:docMk/>
            <pc:sldMk cId="2260738719" sldId="372"/>
            <ac:picMk id="10" creationId="{BF0F7EF1-44BC-47FA-BFD1-1B9C1867CF7D}"/>
          </ac:picMkLst>
        </pc:picChg>
        <pc:cxnChg chg="mod">
          <ac:chgData name="Harrison, Susan" userId="1ddf3375-323b-4640-a3c6-9d3435a6c407" providerId="ADAL" clId="{E33D1F7B-3828-4E02-938C-99F7B09A602E}" dt="2022-02-14T22:43:47.771" v="683" actId="1076"/>
          <ac:cxnSpMkLst>
            <pc:docMk/>
            <pc:sldMk cId="2260738719" sldId="372"/>
            <ac:cxnSpMk id="12" creationId="{A584562E-50ED-884F-96BA-FB1269B1C584}"/>
          </ac:cxnSpMkLst>
        </pc:cxnChg>
      </pc:sldChg>
      <pc:sldChg chg="modSp mod">
        <pc:chgData name="Harrison, Susan" userId="1ddf3375-323b-4640-a3c6-9d3435a6c407" providerId="ADAL" clId="{E33D1F7B-3828-4E02-938C-99F7B09A602E}" dt="2022-02-09T21:37:12.385" v="293" actId="255"/>
        <pc:sldMkLst>
          <pc:docMk/>
          <pc:sldMk cId="3696571009" sldId="422"/>
        </pc:sldMkLst>
        <pc:spChg chg="mod">
          <ac:chgData name="Harrison, Susan" userId="1ddf3375-323b-4640-a3c6-9d3435a6c407" providerId="ADAL" clId="{E33D1F7B-3828-4E02-938C-99F7B09A602E}" dt="2022-02-09T21:37:12.385" v="293" actId="255"/>
          <ac:spMkLst>
            <pc:docMk/>
            <pc:sldMk cId="3696571009" sldId="422"/>
            <ac:spMk id="5" creationId="{24DDF61A-1F58-534E-861E-005427CEFB31}"/>
          </ac:spMkLst>
        </pc:spChg>
      </pc:sldChg>
      <pc:sldChg chg="addSp delSp modSp mod delCm">
        <pc:chgData name="Harrison, Susan" userId="1ddf3375-323b-4640-a3c6-9d3435a6c407" providerId="ADAL" clId="{E33D1F7B-3828-4E02-938C-99F7B09A602E}" dt="2022-02-09T20:38:40.476" v="199" actId="1076"/>
        <pc:sldMkLst>
          <pc:docMk/>
          <pc:sldMk cId="2480312458" sldId="474"/>
        </pc:sldMkLst>
        <pc:spChg chg="mod">
          <ac:chgData name="Harrison, Susan" userId="1ddf3375-323b-4640-a3c6-9d3435a6c407" providerId="ADAL" clId="{E33D1F7B-3828-4E02-938C-99F7B09A602E}" dt="2022-02-09T20:38:36.224" v="198" actId="1076"/>
          <ac:spMkLst>
            <pc:docMk/>
            <pc:sldMk cId="2480312458" sldId="474"/>
            <ac:spMk id="17" creationId="{E1BA80DA-2E42-A247-901F-49003CF0B24E}"/>
          </ac:spMkLst>
        </pc:spChg>
        <pc:spChg chg="mod">
          <ac:chgData name="Harrison, Susan" userId="1ddf3375-323b-4640-a3c6-9d3435a6c407" providerId="ADAL" clId="{E33D1F7B-3828-4E02-938C-99F7B09A602E}" dt="2022-02-09T20:34:46.569" v="194" actId="1076"/>
          <ac:spMkLst>
            <pc:docMk/>
            <pc:sldMk cId="2480312458" sldId="474"/>
            <ac:spMk id="18" creationId="{E36393B9-558E-0242-9948-3BD695AD8D63}"/>
          </ac:spMkLst>
        </pc:spChg>
        <pc:spChg chg="mod">
          <ac:chgData name="Harrison, Susan" userId="1ddf3375-323b-4640-a3c6-9d3435a6c407" providerId="ADAL" clId="{E33D1F7B-3828-4E02-938C-99F7B09A602E}" dt="2022-02-09T20:31:56.759" v="173" actId="1076"/>
          <ac:spMkLst>
            <pc:docMk/>
            <pc:sldMk cId="2480312458" sldId="474"/>
            <ac:spMk id="20" creationId="{DE05E8AF-D01F-A847-BF76-EA1A662E57A1}"/>
          </ac:spMkLst>
        </pc:spChg>
        <pc:spChg chg="mod">
          <ac:chgData name="Harrison, Susan" userId="1ddf3375-323b-4640-a3c6-9d3435a6c407" providerId="ADAL" clId="{E33D1F7B-3828-4E02-938C-99F7B09A602E}" dt="2022-02-09T20:29:37.100" v="162" actId="255"/>
          <ac:spMkLst>
            <pc:docMk/>
            <pc:sldMk cId="2480312458" sldId="474"/>
            <ac:spMk id="21" creationId="{A11A7FE2-EFE2-A447-9265-66E2636CB5FE}"/>
          </ac:spMkLst>
        </pc:spChg>
        <pc:picChg chg="add mod">
          <ac:chgData name="Harrison, Susan" userId="1ddf3375-323b-4640-a3c6-9d3435a6c407" providerId="ADAL" clId="{E33D1F7B-3828-4E02-938C-99F7B09A602E}" dt="2022-02-09T20:30:52.134" v="167" actId="14861"/>
          <ac:picMkLst>
            <pc:docMk/>
            <pc:sldMk cId="2480312458" sldId="474"/>
            <ac:picMk id="3" creationId="{D2947098-E4B8-4A9C-9556-F6338FC9C704}"/>
          </ac:picMkLst>
        </pc:picChg>
        <pc:picChg chg="add mod">
          <ac:chgData name="Harrison, Susan" userId="1ddf3375-323b-4640-a3c6-9d3435a6c407" providerId="ADAL" clId="{E33D1F7B-3828-4E02-938C-99F7B09A602E}" dt="2022-02-09T20:32:04.888" v="175" actId="1076"/>
          <ac:picMkLst>
            <pc:docMk/>
            <pc:sldMk cId="2480312458" sldId="474"/>
            <ac:picMk id="5" creationId="{00EB568D-23D0-4D8F-A9CF-75266A19AA0F}"/>
          </ac:picMkLst>
        </pc:picChg>
        <pc:picChg chg="add del">
          <ac:chgData name="Harrison, Susan" userId="1ddf3375-323b-4640-a3c6-9d3435a6c407" providerId="ADAL" clId="{E33D1F7B-3828-4E02-938C-99F7B09A602E}" dt="2022-02-09T20:32:51.493" v="177" actId="22"/>
          <ac:picMkLst>
            <pc:docMk/>
            <pc:sldMk cId="2480312458" sldId="474"/>
            <ac:picMk id="7" creationId="{AE0B0ECB-ACF8-4B46-AE0A-726427C58A81}"/>
          </ac:picMkLst>
        </pc:picChg>
        <pc:picChg chg="add mod">
          <ac:chgData name="Harrison, Susan" userId="1ddf3375-323b-4640-a3c6-9d3435a6c407" providerId="ADAL" clId="{E33D1F7B-3828-4E02-938C-99F7B09A602E}" dt="2022-02-09T20:38:33.315" v="197" actId="1076"/>
          <ac:picMkLst>
            <pc:docMk/>
            <pc:sldMk cId="2480312458" sldId="474"/>
            <ac:picMk id="9" creationId="{CB84C2D9-FB89-4F64-87F5-1DD2D184FB36}"/>
          </ac:picMkLst>
        </pc:picChg>
        <pc:picChg chg="add mod">
          <ac:chgData name="Harrison, Susan" userId="1ddf3375-323b-4640-a3c6-9d3435a6c407" providerId="ADAL" clId="{E33D1F7B-3828-4E02-938C-99F7B09A602E}" dt="2022-02-09T20:34:51.851" v="195" actId="14861"/>
          <ac:picMkLst>
            <pc:docMk/>
            <pc:sldMk cId="2480312458" sldId="474"/>
            <ac:picMk id="12" creationId="{BD884076-2C5D-4311-86DE-827AF0C57A7D}"/>
          </ac:picMkLst>
        </pc:picChg>
        <pc:cxnChg chg="mod">
          <ac:chgData name="Harrison, Susan" userId="1ddf3375-323b-4640-a3c6-9d3435a6c407" providerId="ADAL" clId="{E33D1F7B-3828-4E02-938C-99F7B09A602E}" dt="2022-02-09T20:38:40.476" v="199" actId="1076"/>
          <ac:cxnSpMkLst>
            <pc:docMk/>
            <pc:sldMk cId="2480312458" sldId="474"/>
            <ac:cxnSpMk id="23" creationId="{DA4006C9-9AAE-A340-B924-AAE17E55DA5C}"/>
          </ac:cxnSpMkLst>
        </pc:cxnChg>
        <pc:cxnChg chg="mod">
          <ac:chgData name="Harrison, Susan" userId="1ddf3375-323b-4640-a3c6-9d3435a6c407" providerId="ADAL" clId="{E33D1F7B-3828-4E02-938C-99F7B09A602E}" dt="2022-02-09T20:31:59.523" v="174" actId="1076"/>
          <ac:cxnSpMkLst>
            <pc:docMk/>
            <pc:sldMk cId="2480312458" sldId="474"/>
            <ac:cxnSpMk id="24" creationId="{2B1AFB89-A1B5-D241-87A6-958BE267059A}"/>
          </ac:cxnSpMkLst>
        </pc:cxnChg>
        <pc:cxnChg chg="mod">
          <ac:chgData name="Harrison, Susan" userId="1ddf3375-323b-4640-a3c6-9d3435a6c407" providerId="ADAL" clId="{E33D1F7B-3828-4E02-938C-99F7B09A602E}" dt="2022-02-09T20:34:37.861" v="192" actId="1076"/>
          <ac:cxnSpMkLst>
            <pc:docMk/>
            <pc:sldMk cId="2480312458" sldId="474"/>
            <ac:cxnSpMk id="25" creationId="{F736C12B-5523-0B4C-A29D-21271DA5935B}"/>
          </ac:cxnSpMkLst>
        </pc:cxnChg>
      </pc:sldChg>
      <pc:sldChg chg="addSp delSp modSp mod delCm">
        <pc:chgData name="Harrison, Susan" userId="1ddf3375-323b-4640-a3c6-9d3435a6c407" providerId="ADAL" clId="{E33D1F7B-3828-4E02-938C-99F7B09A602E}" dt="2022-02-16T19:22:19.090" v="734" actId="1076"/>
        <pc:sldMkLst>
          <pc:docMk/>
          <pc:sldMk cId="386164400" sldId="621"/>
        </pc:sldMkLst>
        <pc:spChg chg="mod">
          <ac:chgData name="Harrison, Susan" userId="1ddf3375-323b-4640-a3c6-9d3435a6c407" providerId="ADAL" clId="{E33D1F7B-3828-4E02-938C-99F7B09A602E}" dt="2022-02-09T22:20:21.131" v="426" actId="255"/>
          <ac:spMkLst>
            <pc:docMk/>
            <pc:sldMk cId="386164400" sldId="621"/>
            <ac:spMk id="2" creationId="{00000000-0000-0000-0000-000000000000}"/>
          </ac:spMkLst>
        </pc:spChg>
        <pc:spChg chg="mod">
          <ac:chgData name="Harrison, Susan" userId="1ddf3375-323b-4640-a3c6-9d3435a6c407" providerId="ADAL" clId="{E33D1F7B-3828-4E02-938C-99F7B09A602E}" dt="2022-02-11T19:47:49.146" v="566" actId="20577"/>
          <ac:spMkLst>
            <pc:docMk/>
            <pc:sldMk cId="386164400" sldId="621"/>
            <ac:spMk id="5" creationId="{00000000-0000-0000-0000-000000000000}"/>
          </ac:spMkLst>
        </pc:spChg>
        <pc:picChg chg="add mod">
          <ac:chgData name="Harrison, Susan" userId="1ddf3375-323b-4640-a3c6-9d3435a6c407" providerId="ADAL" clId="{E33D1F7B-3828-4E02-938C-99F7B09A602E}" dt="2022-02-16T19:22:19.090" v="734" actId="1076"/>
          <ac:picMkLst>
            <pc:docMk/>
            <pc:sldMk cId="386164400" sldId="621"/>
            <ac:picMk id="4" creationId="{10A31E85-BA92-48C7-BA72-15D8DEF63267}"/>
          </ac:picMkLst>
        </pc:picChg>
        <pc:picChg chg="add del mod">
          <ac:chgData name="Harrison, Susan" userId="1ddf3375-323b-4640-a3c6-9d3435a6c407" providerId="ADAL" clId="{E33D1F7B-3828-4E02-938C-99F7B09A602E}" dt="2022-02-15T02:17:30.795" v="700" actId="478"/>
          <ac:picMkLst>
            <pc:docMk/>
            <pc:sldMk cId="386164400" sldId="621"/>
            <ac:picMk id="4" creationId="{2DA53291-ACAC-4823-9E3A-DEE12946F91B}"/>
          </ac:picMkLst>
        </pc:picChg>
        <pc:picChg chg="add del mod">
          <ac:chgData name="Harrison, Susan" userId="1ddf3375-323b-4640-a3c6-9d3435a6c407" providerId="ADAL" clId="{E33D1F7B-3828-4E02-938C-99F7B09A602E}" dt="2022-02-15T15:21:45.027" v="707" actId="478"/>
          <ac:picMkLst>
            <pc:docMk/>
            <pc:sldMk cId="386164400" sldId="621"/>
            <ac:picMk id="6" creationId="{9D3CC52B-E6EA-4BB0-852A-5A2D8CC3E819}"/>
          </ac:picMkLst>
        </pc:picChg>
      </pc:sldChg>
      <pc:sldChg chg="modSp mod">
        <pc:chgData name="Harrison, Susan" userId="1ddf3375-323b-4640-a3c6-9d3435a6c407" providerId="ADAL" clId="{E33D1F7B-3828-4E02-938C-99F7B09A602E}" dt="2022-02-09T21:22:36.818" v="214" actId="255"/>
        <pc:sldMkLst>
          <pc:docMk/>
          <pc:sldMk cId="2501582916" sldId="623"/>
        </pc:sldMkLst>
        <pc:spChg chg="mod">
          <ac:chgData name="Harrison, Susan" userId="1ddf3375-323b-4640-a3c6-9d3435a6c407" providerId="ADAL" clId="{E33D1F7B-3828-4E02-938C-99F7B09A602E}" dt="2022-02-09T21:22:21.028" v="212" actId="255"/>
          <ac:spMkLst>
            <pc:docMk/>
            <pc:sldMk cId="2501582916" sldId="623"/>
            <ac:spMk id="2" creationId="{00000000-0000-0000-0000-000000000000}"/>
          </ac:spMkLst>
        </pc:spChg>
        <pc:spChg chg="mod">
          <ac:chgData name="Harrison, Susan" userId="1ddf3375-323b-4640-a3c6-9d3435a6c407" providerId="ADAL" clId="{E33D1F7B-3828-4E02-938C-99F7B09A602E}" dt="2022-02-09T21:22:36.818" v="214" actId="255"/>
          <ac:spMkLst>
            <pc:docMk/>
            <pc:sldMk cId="2501582916" sldId="623"/>
            <ac:spMk id="5" creationId="{00000000-0000-0000-0000-000000000000}"/>
          </ac:spMkLst>
        </pc:spChg>
      </pc:sldChg>
      <pc:sldChg chg="modSp mod">
        <pc:chgData name="Harrison, Susan" userId="1ddf3375-323b-4640-a3c6-9d3435a6c407" providerId="ADAL" clId="{E33D1F7B-3828-4E02-938C-99F7B09A602E}" dt="2022-02-09T21:32:16.790" v="263" actId="1076"/>
        <pc:sldMkLst>
          <pc:docMk/>
          <pc:sldMk cId="2577171833" sldId="624"/>
        </pc:sldMkLst>
        <pc:spChg chg="mod">
          <ac:chgData name="Harrison, Susan" userId="1ddf3375-323b-4640-a3c6-9d3435a6c407" providerId="ADAL" clId="{E33D1F7B-3828-4E02-938C-99F7B09A602E}" dt="2022-02-09T21:32:11.055" v="262" actId="14100"/>
          <ac:spMkLst>
            <pc:docMk/>
            <pc:sldMk cId="2577171833" sldId="624"/>
            <ac:spMk id="5" creationId="{58410E86-D30A-6A45-AB50-2CB9CE93C28B}"/>
          </ac:spMkLst>
        </pc:spChg>
        <pc:cxnChg chg="mod">
          <ac:chgData name="Harrison, Susan" userId="1ddf3375-323b-4640-a3c6-9d3435a6c407" providerId="ADAL" clId="{E33D1F7B-3828-4E02-938C-99F7B09A602E}" dt="2022-02-09T21:32:16.790" v="263" actId="1076"/>
          <ac:cxnSpMkLst>
            <pc:docMk/>
            <pc:sldMk cId="2577171833" sldId="624"/>
            <ac:cxnSpMk id="6" creationId="{74DFD7D8-A131-C947-B962-8FC553DFBBB6}"/>
          </ac:cxnSpMkLst>
        </pc:cxnChg>
      </pc:sldChg>
      <pc:sldChg chg="modSp mod">
        <pc:chgData name="Harrison, Susan" userId="1ddf3375-323b-4640-a3c6-9d3435a6c407" providerId="ADAL" clId="{E33D1F7B-3828-4E02-938C-99F7B09A602E}" dt="2022-02-16T20:13:41.887" v="767" actId="12"/>
        <pc:sldMkLst>
          <pc:docMk/>
          <pc:sldMk cId="3157782450" sldId="646"/>
        </pc:sldMkLst>
        <pc:spChg chg="mod">
          <ac:chgData name="Harrison, Susan" userId="1ddf3375-323b-4640-a3c6-9d3435a6c407" providerId="ADAL" clId="{E33D1F7B-3828-4E02-938C-99F7B09A602E}" dt="2022-02-09T21:47:25.782" v="326" actId="255"/>
          <ac:spMkLst>
            <pc:docMk/>
            <pc:sldMk cId="3157782450" sldId="646"/>
            <ac:spMk id="2" creationId="{D3D11D4A-5A4B-42C8-B41D-A880D1F100FA}"/>
          </ac:spMkLst>
        </pc:spChg>
        <pc:spChg chg="mod">
          <ac:chgData name="Harrison, Susan" userId="1ddf3375-323b-4640-a3c6-9d3435a6c407" providerId="ADAL" clId="{E33D1F7B-3828-4E02-938C-99F7B09A602E}" dt="2022-02-16T20:13:41.887" v="767" actId="12"/>
          <ac:spMkLst>
            <pc:docMk/>
            <pc:sldMk cId="3157782450" sldId="646"/>
            <ac:spMk id="5" creationId="{4EF0EEC0-5334-49B7-B18E-C32A3037E22F}"/>
          </ac:spMkLst>
        </pc:spChg>
      </pc:sldChg>
      <pc:sldChg chg="del addCm modCm">
        <pc:chgData name="Harrison, Susan" userId="1ddf3375-323b-4640-a3c6-9d3435a6c407" providerId="ADAL" clId="{E33D1F7B-3828-4E02-938C-99F7B09A602E}" dt="2022-02-11T20:08:47.181" v="641" actId="2696"/>
        <pc:sldMkLst>
          <pc:docMk/>
          <pc:sldMk cId="1372983266" sldId="647"/>
        </pc:sldMkLst>
      </pc:sldChg>
      <pc:sldChg chg="modSp mod">
        <pc:chgData name="Harrison, Susan" userId="1ddf3375-323b-4640-a3c6-9d3435a6c407" providerId="ADAL" clId="{E33D1F7B-3828-4E02-938C-99F7B09A602E}" dt="2022-02-09T19:37:14.197" v="27" actId="255"/>
        <pc:sldMkLst>
          <pc:docMk/>
          <pc:sldMk cId="2513520008" sldId="649"/>
        </pc:sldMkLst>
        <pc:spChg chg="mod">
          <ac:chgData name="Harrison, Susan" userId="1ddf3375-323b-4640-a3c6-9d3435a6c407" providerId="ADAL" clId="{E33D1F7B-3828-4E02-938C-99F7B09A602E}" dt="2022-02-09T19:36:57.263" v="24" actId="255"/>
          <ac:spMkLst>
            <pc:docMk/>
            <pc:sldMk cId="2513520008" sldId="649"/>
            <ac:spMk id="2" creationId="{00000000-0000-0000-0000-000000000000}"/>
          </ac:spMkLst>
        </pc:spChg>
        <pc:spChg chg="mod">
          <ac:chgData name="Harrison, Susan" userId="1ddf3375-323b-4640-a3c6-9d3435a6c407" providerId="ADAL" clId="{E33D1F7B-3828-4E02-938C-99F7B09A602E}" dt="2022-02-09T19:37:14.197" v="27" actId="255"/>
          <ac:spMkLst>
            <pc:docMk/>
            <pc:sldMk cId="2513520008" sldId="649"/>
            <ac:spMk id="3" creationId="{00000000-0000-0000-0000-000000000000}"/>
          </ac:spMkLst>
        </pc:spChg>
      </pc:sldChg>
      <pc:sldChg chg="modSp mod modNotesTx">
        <pc:chgData name="Harrison, Susan" userId="1ddf3375-323b-4640-a3c6-9d3435a6c407" providerId="ADAL" clId="{E33D1F7B-3828-4E02-938C-99F7B09A602E}" dt="2022-02-09T19:40:17.531" v="36" actId="255"/>
        <pc:sldMkLst>
          <pc:docMk/>
          <pc:sldMk cId="1291779212" sldId="651"/>
        </pc:sldMkLst>
        <pc:spChg chg="mod">
          <ac:chgData name="Harrison, Susan" userId="1ddf3375-323b-4640-a3c6-9d3435a6c407" providerId="ADAL" clId="{E33D1F7B-3828-4E02-938C-99F7B09A602E}" dt="2022-02-09T19:40:09.826" v="34" actId="255"/>
          <ac:spMkLst>
            <pc:docMk/>
            <pc:sldMk cId="1291779212" sldId="651"/>
            <ac:spMk id="2" creationId="{00000000-0000-0000-0000-000000000000}"/>
          </ac:spMkLst>
        </pc:spChg>
        <pc:spChg chg="mod">
          <ac:chgData name="Harrison, Susan" userId="1ddf3375-323b-4640-a3c6-9d3435a6c407" providerId="ADAL" clId="{E33D1F7B-3828-4E02-938C-99F7B09A602E}" dt="2022-02-09T19:40:17.531" v="36" actId="255"/>
          <ac:spMkLst>
            <pc:docMk/>
            <pc:sldMk cId="1291779212" sldId="651"/>
            <ac:spMk id="3" creationId="{00000000-0000-0000-0000-000000000000}"/>
          </ac:spMkLst>
        </pc:spChg>
      </pc:sldChg>
      <pc:sldChg chg="addSp delSp modSp mod delCm modNotesTx">
        <pc:chgData name="Harrison, Susan" userId="1ddf3375-323b-4640-a3c6-9d3435a6c407" providerId="ADAL" clId="{E33D1F7B-3828-4E02-938C-99F7B09A602E}" dt="2022-02-16T19:24:17.910" v="740" actId="207"/>
        <pc:sldMkLst>
          <pc:docMk/>
          <pc:sldMk cId="1953139645" sldId="652"/>
        </pc:sldMkLst>
        <pc:spChg chg="mod">
          <ac:chgData name="Harrison, Susan" userId="1ddf3375-323b-4640-a3c6-9d3435a6c407" providerId="ADAL" clId="{E33D1F7B-3828-4E02-938C-99F7B09A602E}" dt="2022-02-16T19:24:17.910" v="740" actId="207"/>
          <ac:spMkLst>
            <pc:docMk/>
            <pc:sldMk cId="1953139645" sldId="652"/>
            <ac:spMk id="2" creationId="{00000000-0000-0000-0000-000000000000}"/>
          </ac:spMkLst>
        </pc:spChg>
        <pc:spChg chg="mod">
          <ac:chgData name="Harrison, Susan" userId="1ddf3375-323b-4640-a3c6-9d3435a6c407" providerId="ADAL" clId="{E33D1F7B-3828-4E02-938C-99F7B09A602E}" dt="2022-02-09T20:27:29.674" v="142" actId="255"/>
          <ac:spMkLst>
            <pc:docMk/>
            <pc:sldMk cId="1953139645" sldId="652"/>
            <ac:spMk id="7" creationId="{00000000-0000-0000-0000-000000000000}"/>
          </ac:spMkLst>
        </pc:spChg>
        <pc:spChg chg="mod">
          <ac:chgData name="Harrison, Susan" userId="1ddf3375-323b-4640-a3c6-9d3435a6c407" providerId="ADAL" clId="{E33D1F7B-3828-4E02-938C-99F7B09A602E}" dt="2022-02-09T20:28:56.279" v="158" actId="14100"/>
          <ac:spMkLst>
            <pc:docMk/>
            <pc:sldMk cId="1953139645" sldId="652"/>
            <ac:spMk id="12" creationId="{F0F35BBD-54CB-4390-9756-E2365E67CCA5}"/>
          </ac:spMkLst>
        </pc:spChg>
        <pc:spChg chg="mod">
          <ac:chgData name="Harrison, Susan" userId="1ddf3375-323b-4640-a3c6-9d3435a6c407" providerId="ADAL" clId="{E33D1F7B-3828-4E02-938C-99F7B09A602E}" dt="2022-02-09T20:28:39.250" v="154" actId="255"/>
          <ac:spMkLst>
            <pc:docMk/>
            <pc:sldMk cId="1953139645" sldId="652"/>
            <ac:spMk id="22" creationId="{00000000-0000-0000-0000-000000000000}"/>
          </ac:spMkLst>
        </pc:spChg>
        <pc:spChg chg="mod">
          <ac:chgData name="Harrison, Susan" userId="1ddf3375-323b-4640-a3c6-9d3435a6c407" providerId="ADAL" clId="{E33D1F7B-3828-4E02-938C-99F7B09A602E}" dt="2022-02-09T20:28:31.295" v="152" actId="255"/>
          <ac:spMkLst>
            <pc:docMk/>
            <pc:sldMk cId="1953139645" sldId="652"/>
            <ac:spMk id="23" creationId="{00000000-0000-0000-0000-000000000000}"/>
          </ac:spMkLst>
        </pc:spChg>
        <pc:spChg chg="mod">
          <ac:chgData name="Harrison, Susan" userId="1ddf3375-323b-4640-a3c6-9d3435a6c407" providerId="ADAL" clId="{E33D1F7B-3828-4E02-938C-99F7B09A602E}" dt="2022-02-16T19:18:06.211" v="733" actId="1076"/>
          <ac:spMkLst>
            <pc:docMk/>
            <pc:sldMk cId="1953139645" sldId="652"/>
            <ac:spMk id="24" creationId="{4853A873-C959-4D38-8278-FD7FE247F985}"/>
          </ac:spMkLst>
        </pc:spChg>
        <pc:spChg chg="mod">
          <ac:chgData name="Harrison, Susan" userId="1ddf3375-323b-4640-a3c6-9d3435a6c407" providerId="ADAL" clId="{E33D1F7B-3828-4E02-938C-99F7B09A602E}" dt="2022-02-16T19:17:48.803" v="732" actId="1076"/>
          <ac:spMkLst>
            <pc:docMk/>
            <pc:sldMk cId="1953139645" sldId="652"/>
            <ac:spMk id="25" creationId="{03E716EF-89B3-412B-9FC8-3C5BA1689C25}"/>
          </ac:spMkLst>
        </pc:spChg>
        <pc:picChg chg="add mod">
          <ac:chgData name="Harrison, Susan" userId="1ddf3375-323b-4640-a3c6-9d3435a6c407" providerId="ADAL" clId="{E33D1F7B-3828-4E02-938C-99F7B09A602E}" dt="2022-02-09T20:09:53.432" v="69" actId="1076"/>
          <ac:picMkLst>
            <pc:docMk/>
            <pc:sldMk cId="1953139645" sldId="652"/>
            <ac:picMk id="4" creationId="{8DE1C120-8807-4705-AF60-637B668348DF}"/>
          </ac:picMkLst>
        </pc:picChg>
        <pc:picChg chg="add del mod">
          <ac:chgData name="Harrison, Susan" userId="1ddf3375-323b-4640-a3c6-9d3435a6c407" providerId="ADAL" clId="{E33D1F7B-3828-4E02-938C-99F7B09A602E}" dt="2022-02-15T15:22:23.137" v="718" actId="478"/>
          <ac:picMkLst>
            <pc:docMk/>
            <pc:sldMk cId="1953139645" sldId="652"/>
            <ac:picMk id="5" creationId="{B909F234-54EC-49B1-BCAE-4EAD2E92E39B}"/>
          </ac:picMkLst>
        </pc:picChg>
        <pc:picChg chg="add mod">
          <ac:chgData name="Harrison, Susan" userId="1ddf3375-323b-4640-a3c6-9d3435a6c407" providerId="ADAL" clId="{E33D1F7B-3828-4E02-938C-99F7B09A602E}" dt="2022-02-09T20:27:54.849" v="146" actId="1076"/>
          <ac:picMkLst>
            <pc:docMk/>
            <pc:sldMk cId="1953139645" sldId="652"/>
            <ac:picMk id="6" creationId="{D7879914-04AB-40B9-96D1-108CDD010FB1}"/>
          </ac:picMkLst>
        </pc:picChg>
        <pc:picChg chg="add mod">
          <ac:chgData name="Harrison, Susan" userId="1ddf3375-323b-4640-a3c6-9d3435a6c407" providerId="ADAL" clId="{E33D1F7B-3828-4E02-938C-99F7B09A602E}" dt="2022-02-15T15:22:37.778" v="721" actId="1076"/>
          <ac:picMkLst>
            <pc:docMk/>
            <pc:sldMk cId="1953139645" sldId="652"/>
            <ac:picMk id="8" creationId="{FCE7457B-DCCD-4BF9-A3D4-C84252D26D0E}"/>
          </ac:picMkLst>
        </pc:picChg>
        <pc:picChg chg="add mod">
          <ac:chgData name="Harrison, Susan" userId="1ddf3375-323b-4640-a3c6-9d3435a6c407" providerId="ADAL" clId="{E33D1F7B-3828-4E02-938C-99F7B09A602E}" dt="2022-02-09T20:18:27.266" v="118" actId="14861"/>
          <ac:picMkLst>
            <pc:docMk/>
            <pc:sldMk cId="1953139645" sldId="652"/>
            <ac:picMk id="9" creationId="{E1378078-EAEC-47A1-891A-259ABBE8025A}"/>
          </ac:picMkLst>
        </pc:picChg>
        <pc:picChg chg="add del mod">
          <ac:chgData name="Harrison, Susan" userId="1ddf3375-323b-4640-a3c6-9d3435a6c407" providerId="ADAL" clId="{E33D1F7B-3828-4E02-938C-99F7B09A602E}" dt="2022-02-15T02:17:13.319" v="697" actId="478"/>
          <ac:picMkLst>
            <pc:docMk/>
            <pc:sldMk cId="1953139645" sldId="652"/>
            <ac:picMk id="11" creationId="{7077B163-64F2-4D40-AD12-AF17811C0DED}"/>
          </ac:picMkLst>
        </pc:picChg>
        <pc:picChg chg="mod">
          <ac:chgData name="Harrison, Susan" userId="1ddf3375-323b-4640-a3c6-9d3435a6c407" providerId="ADAL" clId="{E33D1F7B-3828-4E02-938C-99F7B09A602E}" dt="2022-02-09T20:09:50.738" v="68" actId="14861"/>
          <ac:picMkLst>
            <pc:docMk/>
            <pc:sldMk cId="1953139645" sldId="652"/>
            <ac:picMk id="18" creationId="{BE42839A-FF49-D945-9D05-B3048EDD402C}"/>
          </ac:picMkLst>
        </pc:picChg>
      </pc:sldChg>
      <pc:sldChg chg="modSp add mod ord">
        <pc:chgData name="Harrison, Susan" userId="1ddf3375-323b-4640-a3c6-9d3435a6c407" providerId="ADAL" clId="{E33D1F7B-3828-4E02-938C-99F7B09A602E}" dt="2022-02-16T19:22:59.860" v="735" actId="1076"/>
        <pc:sldMkLst>
          <pc:docMk/>
          <pc:sldMk cId="3363751239" sldId="653"/>
        </pc:sldMkLst>
        <pc:spChg chg="mod">
          <ac:chgData name="Harrison, Susan" userId="1ddf3375-323b-4640-a3c6-9d3435a6c407" providerId="ADAL" clId="{E33D1F7B-3828-4E02-938C-99F7B09A602E}" dt="2022-02-16T19:22:59.860" v="735" actId="1076"/>
          <ac:spMkLst>
            <pc:docMk/>
            <pc:sldMk cId="3363751239" sldId="653"/>
            <ac:spMk id="5" creationId="{00000000-0000-0000-0000-000000000000}"/>
          </ac:spMkLst>
        </pc:spChg>
      </pc:sldChg>
      <pc:sldChg chg="modSp mod">
        <pc:chgData name="Harrison, Susan" userId="1ddf3375-323b-4640-a3c6-9d3435a6c407" providerId="ADAL" clId="{E33D1F7B-3828-4E02-938C-99F7B09A602E}" dt="2022-02-09T19:42:00.045" v="46" actId="255"/>
        <pc:sldMkLst>
          <pc:docMk/>
          <pc:sldMk cId="619141110" sldId="654"/>
        </pc:sldMkLst>
        <pc:spChg chg="mod">
          <ac:chgData name="Harrison, Susan" userId="1ddf3375-323b-4640-a3c6-9d3435a6c407" providerId="ADAL" clId="{E33D1F7B-3828-4E02-938C-99F7B09A602E}" dt="2022-02-09T19:41:08.906" v="38" actId="255"/>
          <ac:spMkLst>
            <pc:docMk/>
            <pc:sldMk cId="619141110" sldId="654"/>
            <ac:spMk id="2" creationId="{00000000-0000-0000-0000-000000000000}"/>
          </ac:spMkLst>
        </pc:spChg>
        <pc:graphicFrameChg chg="mod">
          <ac:chgData name="Harrison, Susan" userId="1ddf3375-323b-4640-a3c6-9d3435a6c407" providerId="ADAL" clId="{E33D1F7B-3828-4E02-938C-99F7B09A602E}" dt="2022-02-09T19:42:00.045" v="46" actId="255"/>
          <ac:graphicFrameMkLst>
            <pc:docMk/>
            <pc:sldMk cId="619141110" sldId="654"/>
            <ac:graphicFrameMk id="4" creationId="{00000000-0000-0000-0000-000000000000}"/>
          </ac:graphicFrameMkLst>
        </pc:graphicFrameChg>
      </pc:sldChg>
      <pc:sldChg chg="modSp mod">
        <pc:chgData name="Harrison, Susan" userId="1ddf3375-323b-4640-a3c6-9d3435a6c407" providerId="ADAL" clId="{E33D1F7B-3828-4E02-938C-99F7B09A602E}" dt="2022-02-16T20:07:02.543" v="760" actId="1076"/>
        <pc:sldMkLst>
          <pc:docMk/>
          <pc:sldMk cId="2503775561" sldId="666"/>
        </pc:sldMkLst>
        <pc:spChg chg="mod">
          <ac:chgData name="Harrison, Susan" userId="1ddf3375-323b-4640-a3c6-9d3435a6c407" providerId="ADAL" clId="{E33D1F7B-3828-4E02-938C-99F7B09A602E}" dt="2022-02-09T21:41:35.165" v="300" actId="255"/>
          <ac:spMkLst>
            <pc:docMk/>
            <pc:sldMk cId="2503775561" sldId="666"/>
            <ac:spMk id="2" creationId="{00000000-0000-0000-0000-000000000000}"/>
          </ac:spMkLst>
        </pc:spChg>
        <pc:spChg chg="mod">
          <ac:chgData name="Harrison, Susan" userId="1ddf3375-323b-4640-a3c6-9d3435a6c407" providerId="ADAL" clId="{E33D1F7B-3828-4E02-938C-99F7B09A602E}" dt="2022-02-16T20:07:02.543" v="760" actId="1076"/>
          <ac:spMkLst>
            <pc:docMk/>
            <pc:sldMk cId="2503775561" sldId="666"/>
            <ac:spMk id="3" creationId="{00000000-0000-0000-0000-000000000000}"/>
          </ac:spMkLst>
        </pc:spChg>
      </pc:sldChg>
      <pc:sldChg chg="addSp modSp mod addCm delCm modCm">
        <pc:chgData name="Harrison, Susan" userId="1ddf3375-323b-4640-a3c6-9d3435a6c407" providerId="ADAL" clId="{E33D1F7B-3828-4E02-938C-99F7B09A602E}" dt="2022-02-09T21:28:46.583" v="255" actId="1592"/>
        <pc:sldMkLst>
          <pc:docMk/>
          <pc:sldMk cId="4087828476" sldId="699"/>
        </pc:sldMkLst>
        <pc:spChg chg="mod">
          <ac:chgData name="Harrison, Susan" userId="1ddf3375-323b-4640-a3c6-9d3435a6c407" providerId="ADAL" clId="{E33D1F7B-3828-4E02-938C-99F7B09A602E}" dt="2022-02-09T21:24:52.964" v="225" actId="255"/>
          <ac:spMkLst>
            <pc:docMk/>
            <pc:sldMk cId="4087828476" sldId="699"/>
            <ac:spMk id="2" creationId="{00000000-0000-0000-0000-000000000000}"/>
          </ac:spMkLst>
        </pc:spChg>
        <pc:spChg chg="mod">
          <ac:chgData name="Harrison, Susan" userId="1ddf3375-323b-4640-a3c6-9d3435a6c407" providerId="ADAL" clId="{E33D1F7B-3828-4E02-938C-99F7B09A602E}" dt="2022-02-09T21:25:03.819" v="227" actId="255"/>
          <ac:spMkLst>
            <pc:docMk/>
            <pc:sldMk cId="4087828476" sldId="699"/>
            <ac:spMk id="5" creationId="{00000000-0000-0000-0000-000000000000}"/>
          </ac:spMkLst>
        </pc:spChg>
        <pc:picChg chg="add mod">
          <ac:chgData name="Harrison, Susan" userId="1ddf3375-323b-4640-a3c6-9d3435a6c407" providerId="ADAL" clId="{E33D1F7B-3828-4E02-938C-99F7B09A602E}" dt="2022-02-09T20:19:43.600" v="125" actId="14861"/>
          <ac:picMkLst>
            <pc:docMk/>
            <pc:sldMk cId="4087828476" sldId="699"/>
            <ac:picMk id="4" creationId="{121EDC8D-9A14-40E3-B8D6-AEEA48BF95C6}"/>
          </ac:picMkLst>
        </pc:picChg>
      </pc:sldChg>
      <pc:sldChg chg="modSp mod">
        <pc:chgData name="Harrison, Susan" userId="1ddf3375-323b-4640-a3c6-9d3435a6c407" providerId="ADAL" clId="{E33D1F7B-3828-4E02-938C-99F7B09A602E}" dt="2022-02-09T21:45:53.657" v="324" actId="255"/>
        <pc:sldMkLst>
          <pc:docMk/>
          <pc:sldMk cId="1479002756" sldId="1174"/>
        </pc:sldMkLst>
        <pc:spChg chg="mod">
          <ac:chgData name="Harrison, Susan" userId="1ddf3375-323b-4640-a3c6-9d3435a6c407" providerId="ADAL" clId="{E33D1F7B-3828-4E02-938C-99F7B09A602E}" dt="2022-02-09T21:45:53.657" v="324" actId="255"/>
          <ac:spMkLst>
            <pc:docMk/>
            <pc:sldMk cId="1479002756" sldId="1174"/>
            <ac:spMk id="5" creationId="{7C73D60E-78B0-7E47-9D34-8EB811DA664E}"/>
          </ac:spMkLst>
        </pc:spChg>
      </pc:sldChg>
      <pc:sldChg chg="modSp mod addCm delCm modCm">
        <pc:chgData name="Harrison, Susan" userId="1ddf3375-323b-4640-a3c6-9d3435a6c407" providerId="ADAL" clId="{E33D1F7B-3828-4E02-938C-99F7B09A602E}" dt="2022-02-16T19:56:07.238" v="755" actId="1076"/>
        <pc:sldMkLst>
          <pc:docMk/>
          <pc:sldMk cId="946709697" sldId="1179"/>
        </pc:sldMkLst>
        <pc:spChg chg="mod">
          <ac:chgData name="Harrison, Susan" userId="1ddf3375-323b-4640-a3c6-9d3435a6c407" providerId="ADAL" clId="{E33D1F7B-3828-4E02-938C-99F7B09A602E}" dt="2022-02-16T19:56:07.238" v="755" actId="1076"/>
          <ac:spMkLst>
            <pc:docMk/>
            <pc:sldMk cId="946709697" sldId="1179"/>
            <ac:spMk id="4" creationId="{000ADE7C-2D37-FC45-B624-6FD4DC6A8DC1}"/>
          </ac:spMkLst>
        </pc:spChg>
      </pc:sldChg>
      <pc:sldChg chg="modSp mod">
        <pc:chgData name="Harrison, Susan" userId="1ddf3375-323b-4640-a3c6-9d3435a6c407" providerId="ADAL" clId="{E33D1F7B-3828-4E02-938C-99F7B09A602E}" dt="2022-02-16T20:05:47.716" v="756" actId="6549"/>
        <pc:sldMkLst>
          <pc:docMk/>
          <pc:sldMk cId="769053251" sldId="1324"/>
        </pc:sldMkLst>
        <pc:spChg chg="mod">
          <ac:chgData name="Harrison, Susan" userId="1ddf3375-323b-4640-a3c6-9d3435a6c407" providerId="ADAL" clId="{E33D1F7B-3828-4E02-938C-99F7B09A602E}" dt="2022-02-09T21:37:36.267" v="294" actId="2711"/>
          <ac:spMkLst>
            <pc:docMk/>
            <pc:sldMk cId="769053251" sldId="1324"/>
            <ac:spMk id="2" creationId="{00000000-0000-0000-0000-000000000000}"/>
          </ac:spMkLst>
        </pc:spChg>
        <pc:spChg chg="mod">
          <ac:chgData name="Harrison, Susan" userId="1ddf3375-323b-4640-a3c6-9d3435a6c407" providerId="ADAL" clId="{E33D1F7B-3828-4E02-938C-99F7B09A602E}" dt="2022-02-16T20:05:47.716" v="756" actId="6549"/>
          <ac:spMkLst>
            <pc:docMk/>
            <pc:sldMk cId="769053251" sldId="1324"/>
            <ac:spMk id="4" creationId="{00000000-0000-0000-0000-000000000000}"/>
          </ac:spMkLst>
        </pc:spChg>
      </pc:sldChg>
      <pc:sldChg chg="modSp mod ord">
        <pc:chgData name="Harrison, Susan" userId="1ddf3375-323b-4640-a3c6-9d3435a6c407" providerId="ADAL" clId="{E33D1F7B-3828-4E02-938C-99F7B09A602E}" dt="2022-02-16T20:33:22.261" v="768" actId="1076"/>
        <pc:sldMkLst>
          <pc:docMk/>
          <pc:sldMk cId="314142159" sldId="1369"/>
        </pc:sldMkLst>
        <pc:spChg chg="mod">
          <ac:chgData name="Harrison, Susan" userId="1ddf3375-323b-4640-a3c6-9d3435a6c407" providerId="ADAL" clId="{E33D1F7B-3828-4E02-938C-99F7B09A602E}" dt="2022-02-16T20:33:22.261" v="768" actId="1076"/>
          <ac:spMkLst>
            <pc:docMk/>
            <pc:sldMk cId="314142159" sldId="1369"/>
            <ac:spMk id="2" creationId="{D3D11D4A-5A4B-42C8-B41D-A880D1F100FA}"/>
          </ac:spMkLst>
        </pc:spChg>
        <pc:spChg chg="mod">
          <ac:chgData name="Harrison, Susan" userId="1ddf3375-323b-4640-a3c6-9d3435a6c407" providerId="ADAL" clId="{E33D1F7B-3828-4E02-938C-99F7B09A602E}" dt="2022-02-11T19:59:41.414" v="637" actId="20577"/>
          <ac:spMkLst>
            <pc:docMk/>
            <pc:sldMk cId="314142159" sldId="1369"/>
            <ac:spMk id="5" creationId="{4EF0EEC0-5334-49B7-B18E-C32A3037E22F}"/>
          </ac:spMkLst>
        </pc:spChg>
      </pc:sldChg>
      <pc:sldChg chg="del">
        <pc:chgData name="Harrison, Susan" userId="1ddf3375-323b-4640-a3c6-9d3435a6c407" providerId="ADAL" clId="{E33D1F7B-3828-4E02-938C-99F7B09A602E}" dt="2022-02-11T19:44:50.881" v="563" actId="2696"/>
        <pc:sldMkLst>
          <pc:docMk/>
          <pc:sldMk cId="2966928305" sldId="1377"/>
        </pc:sldMkLst>
      </pc:sldChg>
      <pc:sldChg chg="modSp mod">
        <pc:chgData name="Harrison, Susan" userId="1ddf3375-323b-4640-a3c6-9d3435a6c407" providerId="ADAL" clId="{E33D1F7B-3828-4E02-938C-99F7B09A602E}" dt="2022-02-16T19:23:47.477" v="737" actId="207"/>
        <pc:sldMkLst>
          <pc:docMk/>
          <pc:sldMk cId="1383081971" sldId="1559"/>
        </pc:sldMkLst>
        <pc:spChg chg="mod">
          <ac:chgData name="Harrison, Susan" userId="1ddf3375-323b-4640-a3c6-9d3435a6c407" providerId="ADAL" clId="{E33D1F7B-3828-4E02-938C-99F7B09A602E}" dt="2022-02-09T21:23:11.997" v="216" actId="255"/>
          <ac:spMkLst>
            <pc:docMk/>
            <pc:sldMk cId="1383081971" sldId="1559"/>
            <ac:spMk id="2" creationId="{313D18A7-016D-4068-88B1-A754A0CE0D50}"/>
          </ac:spMkLst>
        </pc:spChg>
        <pc:spChg chg="mod">
          <ac:chgData name="Harrison, Susan" userId="1ddf3375-323b-4640-a3c6-9d3435a6c407" providerId="ADAL" clId="{E33D1F7B-3828-4E02-938C-99F7B09A602E}" dt="2022-02-16T19:23:42.885" v="736" actId="207"/>
          <ac:spMkLst>
            <pc:docMk/>
            <pc:sldMk cId="1383081971" sldId="1559"/>
            <ac:spMk id="3" creationId="{805AE972-0C5D-4C3F-B73A-0E73848BD203}"/>
          </ac:spMkLst>
        </pc:spChg>
        <pc:spChg chg="mod">
          <ac:chgData name="Harrison, Susan" userId="1ddf3375-323b-4640-a3c6-9d3435a6c407" providerId="ADAL" clId="{E33D1F7B-3828-4E02-938C-99F7B09A602E}" dt="2022-02-16T19:23:47.477" v="737" actId="207"/>
          <ac:spMkLst>
            <pc:docMk/>
            <pc:sldMk cId="1383081971" sldId="1559"/>
            <ac:spMk id="5" creationId="{FBC3D522-E827-4C68-BC6D-2E4D09F79CAD}"/>
          </ac:spMkLst>
        </pc:spChg>
      </pc:sldChg>
      <pc:sldChg chg="addCm modCm">
        <pc:chgData name="Harrison, Susan" userId="1ddf3375-323b-4640-a3c6-9d3435a6c407" providerId="ADAL" clId="{E33D1F7B-3828-4E02-938C-99F7B09A602E}" dt="2022-02-09T21:55:13.891" v="363"/>
        <pc:sldMkLst>
          <pc:docMk/>
          <pc:sldMk cId="1379582976" sldId="1937"/>
        </pc:sldMkLst>
      </pc:sldChg>
      <pc:sldChg chg="modSp mod">
        <pc:chgData name="Harrison, Susan" userId="1ddf3375-323b-4640-a3c6-9d3435a6c407" providerId="ADAL" clId="{E33D1F7B-3828-4E02-938C-99F7B09A602E}" dt="2022-02-09T21:42:09.261" v="306" actId="255"/>
        <pc:sldMkLst>
          <pc:docMk/>
          <pc:sldMk cId="925122080" sldId="1940"/>
        </pc:sldMkLst>
        <pc:spChg chg="mod">
          <ac:chgData name="Harrison, Susan" userId="1ddf3375-323b-4640-a3c6-9d3435a6c407" providerId="ADAL" clId="{E33D1F7B-3828-4E02-938C-99F7B09A602E}" dt="2022-02-09T21:41:59.022" v="304" actId="255"/>
          <ac:spMkLst>
            <pc:docMk/>
            <pc:sldMk cId="925122080" sldId="1940"/>
            <ac:spMk id="2" creationId="{00000000-0000-0000-0000-000000000000}"/>
          </ac:spMkLst>
        </pc:spChg>
        <pc:spChg chg="mod">
          <ac:chgData name="Harrison, Susan" userId="1ddf3375-323b-4640-a3c6-9d3435a6c407" providerId="ADAL" clId="{E33D1F7B-3828-4E02-938C-99F7B09A602E}" dt="2022-02-09T21:42:09.261" v="306" actId="255"/>
          <ac:spMkLst>
            <pc:docMk/>
            <pc:sldMk cId="925122080" sldId="1940"/>
            <ac:spMk id="3" creationId="{00000000-0000-0000-0000-000000000000}"/>
          </ac:spMkLst>
        </pc:spChg>
      </pc:sldChg>
      <pc:sldChg chg="modSp mod">
        <pc:chgData name="Harrison, Susan" userId="1ddf3375-323b-4640-a3c6-9d3435a6c407" providerId="ADAL" clId="{E33D1F7B-3828-4E02-938C-99F7B09A602E}" dt="2022-02-16T20:07:53.865" v="761" actId="1076"/>
        <pc:sldMkLst>
          <pc:docMk/>
          <pc:sldMk cId="4015844080" sldId="1941"/>
        </pc:sldMkLst>
        <pc:spChg chg="mod">
          <ac:chgData name="Harrison, Susan" userId="1ddf3375-323b-4640-a3c6-9d3435a6c407" providerId="ADAL" clId="{E33D1F7B-3828-4E02-938C-99F7B09A602E}" dt="2022-02-09T21:44:03.860" v="308" actId="255"/>
          <ac:spMkLst>
            <pc:docMk/>
            <pc:sldMk cId="4015844080" sldId="1941"/>
            <ac:spMk id="2" creationId="{00000000-0000-0000-0000-000000000000}"/>
          </ac:spMkLst>
        </pc:spChg>
        <pc:spChg chg="mod">
          <ac:chgData name="Harrison, Susan" userId="1ddf3375-323b-4640-a3c6-9d3435a6c407" providerId="ADAL" clId="{E33D1F7B-3828-4E02-938C-99F7B09A602E}" dt="2022-02-16T20:07:53.865" v="761" actId="1076"/>
          <ac:spMkLst>
            <pc:docMk/>
            <pc:sldMk cId="4015844080" sldId="1941"/>
            <ac:spMk id="3" creationId="{00000000-0000-0000-0000-000000000000}"/>
          </ac:spMkLst>
        </pc:spChg>
      </pc:sldChg>
      <pc:sldChg chg="modSp mod">
        <pc:chgData name="Harrison, Susan" userId="1ddf3375-323b-4640-a3c6-9d3435a6c407" providerId="ADAL" clId="{E33D1F7B-3828-4E02-938C-99F7B09A602E}" dt="2022-02-09T21:44:29.686" v="314" actId="255"/>
        <pc:sldMkLst>
          <pc:docMk/>
          <pc:sldMk cId="1633072741" sldId="1942"/>
        </pc:sldMkLst>
        <pc:spChg chg="mod">
          <ac:chgData name="Harrison, Susan" userId="1ddf3375-323b-4640-a3c6-9d3435a6c407" providerId="ADAL" clId="{E33D1F7B-3828-4E02-938C-99F7B09A602E}" dt="2022-02-09T21:44:22.725" v="312" actId="255"/>
          <ac:spMkLst>
            <pc:docMk/>
            <pc:sldMk cId="1633072741" sldId="1942"/>
            <ac:spMk id="2" creationId="{00000000-0000-0000-0000-000000000000}"/>
          </ac:spMkLst>
        </pc:spChg>
        <pc:spChg chg="mod">
          <ac:chgData name="Harrison, Susan" userId="1ddf3375-323b-4640-a3c6-9d3435a6c407" providerId="ADAL" clId="{E33D1F7B-3828-4E02-938C-99F7B09A602E}" dt="2022-02-09T21:44:29.686" v="314" actId="255"/>
          <ac:spMkLst>
            <pc:docMk/>
            <pc:sldMk cId="1633072741" sldId="1942"/>
            <ac:spMk id="3" creationId="{00000000-0000-0000-0000-000000000000}"/>
          </ac:spMkLst>
        </pc:spChg>
      </pc:sldChg>
      <pc:sldChg chg="modSp mod">
        <pc:chgData name="Harrison, Susan" userId="1ddf3375-323b-4640-a3c6-9d3435a6c407" providerId="ADAL" clId="{E33D1F7B-3828-4E02-938C-99F7B09A602E}" dt="2022-02-16T20:08:38.546" v="762" actId="1076"/>
        <pc:sldMkLst>
          <pc:docMk/>
          <pc:sldMk cId="1484221835" sldId="1943"/>
        </pc:sldMkLst>
        <pc:spChg chg="mod">
          <ac:chgData name="Harrison, Susan" userId="1ddf3375-323b-4640-a3c6-9d3435a6c407" providerId="ADAL" clId="{E33D1F7B-3828-4E02-938C-99F7B09A602E}" dt="2022-02-09T21:44:42.504" v="316" actId="255"/>
          <ac:spMkLst>
            <pc:docMk/>
            <pc:sldMk cId="1484221835" sldId="1943"/>
            <ac:spMk id="2" creationId="{00000000-0000-0000-0000-000000000000}"/>
          </ac:spMkLst>
        </pc:spChg>
        <pc:spChg chg="mod">
          <ac:chgData name="Harrison, Susan" userId="1ddf3375-323b-4640-a3c6-9d3435a6c407" providerId="ADAL" clId="{E33D1F7B-3828-4E02-938C-99F7B09A602E}" dt="2022-02-16T20:08:38.546" v="762" actId="1076"/>
          <ac:spMkLst>
            <pc:docMk/>
            <pc:sldMk cId="1484221835" sldId="1943"/>
            <ac:spMk id="3" creationId="{00000000-0000-0000-0000-000000000000}"/>
          </ac:spMkLst>
        </pc:spChg>
      </pc:sldChg>
      <pc:sldChg chg="modSp mod">
        <pc:chgData name="Harrison, Susan" userId="1ddf3375-323b-4640-a3c6-9d3435a6c407" providerId="ADAL" clId="{E33D1F7B-3828-4E02-938C-99F7B09A602E}" dt="2022-02-16T20:08:46.999" v="763" actId="1076"/>
        <pc:sldMkLst>
          <pc:docMk/>
          <pc:sldMk cId="980407636" sldId="1944"/>
        </pc:sldMkLst>
        <pc:spChg chg="mod">
          <ac:chgData name="Harrison, Susan" userId="1ddf3375-323b-4640-a3c6-9d3435a6c407" providerId="ADAL" clId="{E33D1F7B-3828-4E02-938C-99F7B09A602E}" dt="2022-02-09T21:45:24.943" v="320" actId="255"/>
          <ac:spMkLst>
            <pc:docMk/>
            <pc:sldMk cId="980407636" sldId="1944"/>
            <ac:spMk id="2" creationId="{00000000-0000-0000-0000-000000000000}"/>
          </ac:spMkLst>
        </pc:spChg>
        <pc:spChg chg="mod">
          <ac:chgData name="Harrison, Susan" userId="1ddf3375-323b-4640-a3c6-9d3435a6c407" providerId="ADAL" clId="{E33D1F7B-3828-4E02-938C-99F7B09A602E}" dt="2022-02-16T20:08:46.999" v="763" actId="1076"/>
          <ac:spMkLst>
            <pc:docMk/>
            <pc:sldMk cId="980407636" sldId="1944"/>
            <ac:spMk id="3" creationId="{00000000-0000-0000-0000-000000000000}"/>
          </ac:spMkLst>
        </pc:spChg>
      </pc:sldChg>
      <pc:sldChg chg="addSp delSp modSp mod addCm delCm modCm">
        <pc:chgData name="Harrison, Susan" userId="1ddf3375-323b-4640-a3c6-9d3435a6c407" providerId="ADAL" clId="{E33D1F7B-3828-4E02-938C-99F7B09A602E}" dt="2022-02-11T21:09:24.139" v="645" actId="1592"/>
        <pc:sldMkLst>
          <pc:docMk/>
          <pc:sldMk cId="3049935045" sldId="1948"/>
        </pc:sldMkLst>
        <pc:spChg chg="mod">
          <ac:chgData name="Harrison, Susan" userId="1ddf3375-323b-4640-a3c6-9d3435a6c407" providerId="ADAL" clId="{E33D1F7B-3828-4E02-938C-99F7B09A602E}" dt="2022-02-11T19:29:56.123" v="469" actId="20577"/>
          <ac:spMkLst>
            <pc:docMk/>
            <pc:sldMk cId="3049935045" sldId="1948"/>
            <ac:spMk id="6" creationId="{16C823F9-4B4B-473A-898C-AF9D37A61468}"/>
          </ac:spMkLst>
        </pc:spChg>
        <pc:spChg chg="mod">
          <ac:chgData name="Harrison, Susan" userId="1ddf3375-323b-4640-a3c6-9d3435a6c407" providerId="ADAL" clId="{E33D1F7B-3828-4E02-938C-99F7B09A602E}" dt="2022-02-11T19:30:10.694" v="472" actId="207"/>
          <ac:spMkLst>
            <pc:docMk/>
            <pc:sldMk cId="3049935045" sldId="1948"/>
            <ac:spMk id="9" creationId="{68F05395-FBDD-4ADD-95DC-2E5921329A56}"/>
          </ac:spMkLst>
        </pc:spChg>
        <pc:spChg chg="mod">
          <ac:chgData name="Harrison, Susan" userId="1ddf3375-323b-4640-a3c6-9d3435a6c407" providerId="ADAL" clId="{E33D1F7B-3828-4E02-938C-99F7B09A602E}" dt="2022-02-09T22:13:20.471" v="389" actId="255"/>
          <ac:spMkLst>
            <pc:docMk/>
            <pc:sldMk cId="3049935045" sldId="1948"/>
            <ac:spMk id="10" creationId="{32C96D85-22F5-4F13-876C-5E2AEB13EC90}"/>
          </ac:spMkLst>
        </pc:spChg>
        <pc:picChg chg="add mod">
          <ac:chgData name="Harrison, Susan" userId="1ddf3375-323b-4640-a3c6-9d3435a6c407" providerId="ADAL" clId="{E33D1F7B-3828-4E02-938C-99F7B09A602E}" dt="2022-02-09T22:07:43.053" v="370" actId="1076"/>
          <ac:picMkLst>
            <pc:docMk/>
            <pc:sldMk cId="3049935045" sldId="1948"/>
            <ac:picMk id="3" creationId="{252D7687-10B9-4A40-8854-BA6D99A7FEB8}"/>
          </ac:picMkLst>
        </pc:picChg>
        <pc:picChg chg="del">
          <ac:chgData name="Harrison, Susan" userId="1ddf3375-323b-4640-a3c6-9d3435a6c407" providerId="ADAL" clId="{E33D1F7B-3828-4E02-938C-99F7B09A602E}" dt="2022-02-09T22:10:59.067" v="373" actId="478"/>
          <ac:picMkLst>
            <pc:docMk/>
            <pc:sldMk cId="3049935045" sldId="1948"/>
            <ac:picMk id="4" creationId="{538FD5A5-2402-47C6-BA30-CADC9C0A2545}"/>
          </ac:picMkLst>
        </pc:picChg>
        <pc:picChg chg="del">
          <ac:chgData name="Harrison, Susan" userId="1ddf3375-323b-4640-a3c6-9d3435a6c407" providerId="ADAL" clId="{E33D1F7B-3828-4E02-938C-99F7B09A602E}" dt="2022-02-09T22:04:27.116" v="364" actId="478"/>
          <ac:picMkLst>
            <pc:docMk/>
            <pc:sldMk cId="3049935045" sldId="1948"/>
            <ac:picMk id="5" creationId="{5D37C8FD-FF96-46F2-BFED-ADD50EA5040A}"/>
          </ac:picMkLst>
        </pc:picChg>
        <pc:picChg chg="add mod">
          <ac:chgData name="Harrison, Susan" userId="1ddf3375-323b-4640-a3c6-9d3435a6c407" providerId="ADAL" clId="{E33D1F7B-3828-4E02-938C-99F7B09A602E}" dt="2022-02-09T22:11:10.527" v="376" actId="1076"/>
          <ac:picMkLst>
            <pc:docMk/>
            <pc:sldMk cId="3049935045" sldId="1948"/>
            <ac:picMk id="8" creationId="{15ECB72F-4D0D-4E76-8B58-3FA1E5592219}"/>
          </ac:picMkLst>
        </pc:picChg>
      </pc:sldChg>
      <pc:sldChg chg="addSp modSp mod delCm">
        <pc:chgData name="Harrison, Susan" userId="1ddf3375-323b-4640-a3c6-9d3435a6c407" providerId="ADAL" clId="{E33D1F7B-3828-4E02-938C-99F7B09A602E}" dt="2022-02-16T19:29:36.776" v="744" actId="6549"/>
        <pc:sldMkLst>
          <pc:docMk/>
          <pc:sldMk cId="2016972408" sldId="1949"/>
        </pc:sldMkLst>
        <pc:spChg chg="mod">
          <ac:chgData name="Harrison, Susan" userId="1ddf3375-323b-4640-a3c6-9d3435a6c407" providerId="ADAL" clId="{E33D1F7B-3828-4E02-938C-99F7B09A602E}" dt="2022-02-11T19:31:24.196" v="479" actId="20577"/>
          <ac:spMkLst>
            <pc:docMk/>
            <pc:sldMk cId="2016972408" sldId="1949"/>
            <ac:spMk id="13" creationId="{A104C40C-61A3-45B2-A51E-8C82C040780A}"/>
          </ac:spMkLst>
        </pc:spChg>
        <pc:spChg chg="mod">
          <ac:chgData name="Harrison, Susan" userId="1ddf3375-323b-4640-a3c6-9d3435a6c407" providerId="ADAL" clId="{E33D1F7B-3828-4E02-938C-99F7B09A602E}" dt="2022-02-16T19:29:36.776" v="744" actId="6549"/>
          <ac:spMkLst>
            <pc:docMk/>
            <pc:sldMk cId="2016972408" sldId="1949"/>
            <ac:spMk id="15" creationId="{44A1A82E-774F-439C-98D9-592661F468E6}"/>
          </ac:spMkLst>
        </pc:spChg>
        <pc:picChg chg="add mod">
          <ac:chgData name="Harrison, Susan" userId="1ddf3375-323b-4640-a3c6-9d3435a6c407" providerId="ADAL" clId="{E33D1F7B-3828-4E02-938C-99F7B09A602E}" dt="2022-02-09T22:24:09.812" v="431" actId="1076"/>
          <ac:picMkLst>
            <pc:docMk/>
            <pc:sldMk cId="2016972408" sldId="1949"/>
            <ac:picMk id="5" creationId="{8F22F36C-6E7B-4095-A9D7-6E52E9462E80}"/>
          </ac:picMkLst>
        </pc:picChg>
      </pc:sldChg>
      <pc:sldChg chg="modSp mod">
        <pc:chgData name="Harrison, Susan" userId="1ddf3375-323b-4640-a3c6-9d3435a6c407" providerId="ADAL" clId="{E33D1F7B-3828-4E02-938C-99F7B09A602E}" dt="2022-02-11T19:42:17.157" v="544" actId="6549"/>
        <pc:sldMkLst>
          <pc:docMk/>
          <pc:sldMk cId="3752048061" sldId="1954"/>
        </pc:sldMkLst>
        <pc:spChg chg="mod">
          <ac:chgData name="Harrison, Susan" userId="1ddf3375-323b-4640-a3c6-9d3435a6c407" providerId="ADAL" clId="{E33D1F7B-3828-4E02-938C-99F7B09A602E}" dt="2022-02-11T19:42:17.157" v="544" actId="6549"/>
          <ac:spMkLst>
            <pc:docMk/>
            <pc:sldMk cId="3752048061" sldId="1954"/>
            <ac:spMk id="11" creationId="{779728AD-265F-4DFD-B3FC-9C8C4E9E44AF}"/>
          </ac:spMkLst>
        </pc:spChg>
      </pc:sldChg>
      <pc:sldChg chg="delSp modSp mod delCm">
        <pc:chgData name="Harrison, Susan" userId="1ddf3375-323b-4640-a3c6-9d3435a6c407" providerId="ADAL" clId="{E33D1F7B-3828-4E02-938C-99F7B09A602E}" dt="2022-02-16T19:47:34.078" v="747" actId="1076"/>
        <pc:sldMkLst>
          <pc:docMk/>
          <pc:sldMk cId="3471152781" sldId="1956"/>
        </pc:sldMkLst>
        <pc:spChg chg="mod">
          <ac:chgData name="Harrison, Susan" userId="1ddf3375-323b-4640-a3c6-9d3435a6c407" providerId="ADAL" clId="{E33D1F7B-3828-4E02-938C-99F7B09A602E}" dt="2022-02-11T19:44:29.944" v="562" actId="1076"/>
          <ac:spMkLst>
            <pc:docMk/>
            <pc:sldMk cId="3471152781" sldId="1956"/>
            <ac:spMk id="7" creationId="{49C68510-1541-4370-BAE1-E5A786C75A84}"/>
          </ac:spMkLst>
        </pc:spChg>
        <pc:spChg chg="del">
          <ac:chgData name="Harrison, Susan" userId="1ddf3375-323b-4640-a3c6-9d3435a6c407" providerId="ADAL" clId="{E33D1F7B-3828-4E02-938C-99F7B09A602E}" dt="2022-02-11T19:44:14.322" v="560" actId="478"/>
          <ac:spMkLst>
            <pc:docMk/>
            <pc:sldMk cId="3471152781" sldId="1956"/>
            <ac:spMk id="8" creationId="{AD631A98-BC95-4513-8684-9F8A98747767}"/>
          </ac:spMkLst>
        </pc:spChg>
        <pc:spChg chg="mod">
          <ac:chgData name="Harrison, Susan" userId="1ddf3375-323b-4640-a3c6-9d3435a6c407" providerId="ADAL" clId="{E33D1F7B-3828-4E02-938C-99F7B09A602E}" dt="2022-02-16T19:47:34.078" v="747" actId="1076"/>
          <ac:spMkLst>
            <pc:docMk/>
            <pc:sldMk cId="3471152781" sldId="1956"/>
            <ac:spMk id="15" creationId="{6065BA1F-FBFA-48F3-AEBC-3565AF6D0DF3}"/>
          </ac:spMkLst>
        </pc:spChg>
      </pc:sldChg>
      <pc:sldChg chg="addSp delSp modSp mod">
        <pc:chgData name="Harrison, Susan" userId="1ddf3375-323b-4640-a3c6-9d3435a6c407" providerId="ADAL" clId="{E33D1F7B-3828-4E02-938C-99F7B09A602E}" dt="2022-02-09T22:30:06.481" v="446" actId="1076"/>
        <pc:sldMkLst>
          <pc:docMk/>
          <pc:sldMk cId="969236508" sldId="1969"/>
        </pc:sldMkLst>
        <pc:spChg chg="mod">
          <ac:chgData name="Harrison, Susan" userId="1ddf3375-323b-4640-a3c6-9d3435a6c407" providerId="ADAL" clId="{E33D1F7B-3828-4E02-938C-99F7B09A602E}" dt="2022-02-09T22:15:57.014" v="405" actId="948"/>
          <ac:spMkLst>
            <pc:docMk/>
            <pc:sldMk cId="969236508" sldId="1969"/>
            <ac:spMk id="12" creationId="{FAB0D031-8FC0-46F9-B3C8-FEBA134D1AAB}"/>
          </ac:spMkLst>
        </pc:spChg>
        <pc:spChg chg="del">
          <ac:chgData name="Harrison, Susan" userId="1ddf3375-323b-4640-a3c6-9d3435a6c407" providerId="ADAL" clId="{E33D1F7B-3828-4E02-938C-99F7B09A602E}" dt="2022-02-09T22:26:25.154" v="438" actId="478"/>
          <ac:spMkLst>
            <pc:docMk/>
            <pc:sldMk cId="969236508" sldId="1969"/>
            <ac:spMk id="14" creationId="{F2A74031-B959-433E-94EC-F452554B1DEA}"/>
          </ac:spMkLst>
        </pc:spChg>
        <pc:picChg chg="add mod">
          <ac:chgData name="Harrison, Susan" userId="1ddf3375-323b-4640-a3c6-9d3435a6c407" providerId="ADAL" clId="{E33D1F7B-3828-4E02-938C-99F7B09A602E}" dt="2022-02-09T22:30:06.481" v="446" actId="1076"/>
          <ac:picMkLst>
            <pc:docMk/>
            <pc:sldMk cId="969236508" sldId="1969"/>
            <ac:picMk id="3" creationId="{59DD8318-6750-459B-A7BB-17A244509D2C}"/>
          </ac:picMkLst>
        </pc:picChg>
      </pc:sldChg>
      <pc:sldChg chg="addSp delSp modSp mod">
        <pc:chgData name="Harrison, Susan" userId="1ddf3375-323b-4640-a3c6-9d3435a6c407" providerId="ADAL" clId="{E33D1F7B-3828-4E02-938C-99F7B09A602E}" dt="2022-02-16T19:33:00.985" v="745" actId="1076"/>
        <pc:sldMkLst>
          <pc:docMk/>
          <pc:sldMk cId="3676178766" sldId="1970"/>
        </pc:sldMkLst>
        <pc:spChg chg="del">
          <ac:chgData name="Harrison, Susan" userId="1ddf3375-323b-4640-a3c6-9d3435a6c407" providerId="ADAL" clId="{E33D1F7B-3828-4E02-938C-99F7B09A602E}" dt="2022-02-09T22:33:17.525" v="447" actId="478"/>
          <ac:spMkLst>
            <pc:docMk/>
            <pc:sldMk cId="3676178766" sldId="1970"/>
            <ac:spMk id="5" creationId="{AE5CAB0B-18C1-4040-8487-D3AEE58D239A}"/>
          </ac:spMkLst>
        </pc:spChg>
        <pc:spChg chg="mod">
          <ac:chgData name="Harrison, Susan" userId="1ddf3375-323b-4640-a3c6-9d3435a6c407" providerId="ADAL" clId="{E33D1F7B-3828-4E02-938C-99F7B09A602E}" dt="2022-02-11T19:34:28.172" v="496" actId="20577"/>
          <ac:spMkLst>
            <pc:docMk/>
            <pc:sldMk cId="3676178766" sldId="1970"/>
            <ac:spMk id="9" creationId="{E2277A24-CACC-4B52-8789-5A5D5E8E9CEB}"/>
          </ac:spMkLst>
        </pc:spChg>
        <pc:spChg chg="mod">
          <ac:chgData name="Harrison, Susan" userId="1ddf3375-323b-4640-a3c6-9d3435a6c407" providerId="ADAL" clId="{E33D1F7B-3828-4E02-938C-99F7B09A602E}" dt="2022-02-11T19:35:10.132" v="509" actId="207"/>
          <ac:spMkLst>
            <pc:docMk/>
            <pc:sldMk cId="3676178766" sldId="1970"/>
            <ac:spMk id="12" creationId="{FAB0D031-8FC0-46F9-B3C8-FEBA134D1AAB}"/>
          </ac:spMkLst>
        </pc:spChg>
        <pc:picChg chg="add mod">
          <ac:chgData name="Harrison, Susan" userId="1ddf3375-323b-4640-a3c6-9d3435a6c407" providerId="ADAL" clId="{E33D1F7B-3828-4E02-938C-99F7B09A602E}" dt="2022-02-09T22:33:40.892" v="452" actId="1076"/>
          <ac:picMkLst>
            <pc:docMk/>
            <pc:sldMk cId="3676178766" sldId="1970"/>
            <ac:picMk id="3" creationId="{55804526-8525-4895-92BB-618CF5253C68}"/>
          </ac:picMkLst>
        </pc:picChg>
        <pc:picChg chg="mod">
          <ac:chgData name="Harrison, Susan" userId="1ddf3375-323b-4640-a3c6-9d3435a6c407" providerId="ADAL" clId="{E33D1F7B-3828-4E02-938C-99F7B09A602E}" dt="2022-02-16T19:33:00.985" v="745" actId="1076"/>
          <ac:picMkLst>
            <pc:docMk/>
            <pc:sldMk cId="3676178766" sldId="1970"/>
            <ac:picMk id="23" creationId="{66BABC37-111F-4F35-B8B3-77F1D164C5F6}"/>
          </ac:picMkLst>
        </pc:picChg>
      </pc:sldChg>
      <pc:sldChg chg="addSp delSp modSp mod">
        <pc:chgData name="Harrison, Susan" userId="1ddf3375-323b-4640-a3c6-9d3435a6c407" providerId="ADAL" clId="{E33D1F7B-3828-4E02-938C-99F7B09A602E}" dt="2022-02-16T19:39:07.751" v="746" actId="20577"/>
        <pc:sldMkLst>
          <pc:docMk/>
          <pc:sldMk cId="901536108" sldId="1971"/>
        </pc:sldMkLst>
        <pc:spChg chg="del">
          <ac:chgData name="Harrison, Susan" userId="1ddf3375-323b-4640-a3c6-9d3435a6c407" providerId="ADAL" clId="{E33D1F7B-3828-4E02-938C-99F7B09A602E}" dt="2022-02-09T22:35:32.653" v="453" actId="478"/>
          <ac:spMkLst>
            <pc:docMk/>
            <pc:sldMk cId="901536108" sldId="1971"/>
            <ac:spMk id="5" creationId="{AE5CAB0B-18C1-4040-8487-D3AEE58D239A}"/>
          </ac:spMkLst>
        </pc:spChg>
        <pc:spChg chg="mod">
          <ac:chgData name="Harrison, Susan" userId="1ddf3375-323b-4640-a3c6-9d3435a6c407" providerId="ADAL" clId="{E33D1F7B-3828-4E02-938C-99F7B09A602E}" dt="2022-02-16T19:39:07.751" v="746" actId="20577"/>
          <ac:spMkLst>
            <pc:docMk/>
            <pc:sldMk cId="901536108" sldId="1971"/>
            <ac:spMk id="6" creationId="{788AFC1D-EAA8-4AB2-97C7-D515DF6928AF}"/>
          </ac:spMkLst>
        </pc:spChg>
        <pc:picChg chg="add mod">
          <ac:chgData name="Harrison, Susan" userId="1ddf3375-323b-4640-a3c6-9d3435a6c407" providerId="ADAL" clId="{E33D1F7B-3828-4E02-938C-99F7B09A602E}" dt="2022-02-09T22:42:49.262" v="463" actId="1076"/>
          <ac:picMkLst>
            <pc:docMk/>
            <pc:sldMk cId="901536108" sldId="1971"/>
            <ac:picMk id="3" creationId="{D9B96937-EFDA-48C5-AA99-028FC435B28E}"/>
          </ac:picMkLst>
        </pc:picChg>
      </pc:sldChg>
      <pc:sldChg chg="addSp delSp modSp mod addCm delCm modCm">
        <pc:chgData name="Harrison, Susan" userId="1ddf3375-323b-4640-a3c6-9d3435a6c407" providerId="ADAL" clId="{E33D1F7B-3828-4E02-938C-99F7B09A602E}" dt="2022-02-11T21:09:32.814" v="647" actId="1592"/>
        <pc:sldMkLst>
          <pc:docMk/>
          <pc:sldMk cId="3483311067" sldId="1972"/>
        </pc:sldMkLst>
        <pc:spChg chg="mod">
          <ac:chgData name="Harrison, Susan" userId="1ddf3375-323b-4640-a3c6-9d3435a6c407" providerId="ADAL" clId="{E33D1F7B-3828-4E02-938C-99F7B09A602E}" dt="2022-02-11T19:33:14.476" v="495" actId="207"/>
          <ac:spMkLst>
            <pc:docMk/>
            <pc:sldMk cId="3483311067" sldId="1972"/>
            <ac:spMk id="11" creationId="{EACB99E6-5205-461B-A667-0E1B3E04FD94}"/>
          </ac:spMkLst>
        </pc:spChg>
        <pc:spChg chg="del">
          <ac:chgData name="Harrison, Susan" userId="1ddf3375-323b-4640-a3c6-9d3435a6c407" providerId="ADAL" clId="{E33D1F7B-3828-4E02-938C-99F7B09A602E}" dt="2022-02-09T22:26:31.789" v="440" actId="478"/>
          <ac:spMkLst>
            <pc:docMk/>
            <pc:sldMk cId="3483311067" sldId="1972"/>
            <ac:spMk id="14" creationId="{B543ABEE-2C2D-4445-B2D3-518F55540253}"/>
          </ac:spMkLst>
        </pc:spChg>
        <pc:picChg chg="add mod">
          <ac:chgData name="Harrison, Susan" userId="1ddf3375-323b-4640-a3c6-9d3435a6c407" providerId="ADAL" clId="{E33D1F7B-3828-4E02-938C-99F7B09A602E}" dt="2022-02-09T22:26:37.983" v="441" actId="1076"/>
          <ac:picMkLst>
            <pc:docMk/>
            <pc:sldMk cId="3483311067" sldId="1972"/>
            <ac:picMk id="3" creationId="{6C2FEFF4-C750-45F5-8A54-DD03D8D1E66F}"/>
          </ac:picMkLst>
        </pc:picChg>
      </pc:sldChg>
      <pc:sldChg chg="addSp delSp modSp add mod addCm delCm modCm">
        <pc:chgData name="Harrison, Susan" userId="1ddf3375-323b-4640-a3c6-9d3435a6c407" providerId="ADAL" clId="{E33D1F7B-3828-4E02-938C-99F7B09A602E}" dt="2022-02-11T21:09:21.059" v="644" actId="1076"/>
        <pc:sldMkLst>
          <pc:docMk/>
          <pc:sldMk cId="1901219701" sldId="1973"/>
        </pc:sldMkLst>
        <pc:spChg chg="mod">
          <ac:chgData name="Harrison, Susan" userId="1ddf3375-323b-4640-a3c6-9d3435a6c407" providerId="ADAL" clId="{E33D1F7B-3828-4E02-938C-99F7B09A602E}" dt="2022-02-09T21:26:41.913" v="238" actId="20577"/>
          <ac:spMkLst>
            <pc:docMk/>
            <pc:sldMk cId="1901219701" sldId="1973"/>
            <ac:spMk id="2" creationId="{00000000-0000-0000-0000-000000000000}"/>
          </ac:spMkLst>
        </pc:spChg>
        <pc:spChg chg="mod">
          <ac:chgData name="Harrison, Susan" userId="1ddf3375-323b-4640-a3c6-9d3435a6c407" providerId="ADAL" clId="{E33D1F7B-3828-4E02-938C-99F7B09A602E}" dt="2022-02-09T21:28:37.784" v="254" actId="1076"/>
          <ac:spMkLst>
            <pc:docMk/>
            <pc:sldMk cId="1901219701" sldId="1973"/>
            <ac:spMk id="5" creationId="{00000000-0000-0000-0000-000000000000}"/>
          </ac:spMkLst>
        </pc:spChg>
        <pc:picChg chg="del">
          <ac:chgData name="Harrison, Susan" userId="1ddf3375-323b-4640-a3c6-9d3435a6c407" providerId="ADAL" clId="{E33D1F7B-3828-4E02-938C-99F7B09A602E}" dt="2022-02-09T21:28:03.477" v="246" actId="478"/>
          <ac:picMkLst>
            <pc:docMk/>
            <pc:sldMk cId="1901219701" sldId="1973"/>
            <ac:picMk id="4" creationId="{121EDC8D-9A14-40E3-B8D6-AEEA48BF95C6}"/>
          </ac:picMkLst>
        </pc:picChg>
        <pc:picChg chg="add mod">
          <ac:chgData name="Harrison, Susan" userId="1ddf3375-323b-4640-a3c6-9d3435a6c407" providerId="ADAL" clId="{E33D1F7B-3828-4E02-938C-99F7B09A602E}" dt="2022-02-11T21:09:21.059" v="644" actId="1076"/>
          <ac:picMkLst>
            <pc:docMk/>
            <pc:sldMk cId="1901219701" sldId="1973"/>
            <ac:picMk id="6" creationId="{3560A878-68D8-4A94-BD52-42438F9B8EF0}"/>
          </ac:picMkLst>
        </pc:picChg>
      </pc:sldChg>
      <pc:sldChg chg="modSp add mod ord">
        <pc:chgData name="Harrison, Susan" userId="1ddf3375-323b-4640-a3c6-9d3435a6c407" providerId="ADAL" clId="{E33D1F7B-3828-4E02-938C-99F7B09A602E}" dt="2022-02-16T19:55:53.150" v="754" actId="255"/>
        <pc:sldMkLst>
          <pc:docMk/>
          <pc:sldMk cId="3932239135" sldId="1974"/>
        </pc:sldMkLst>
        <pc:spChg chg="mod">
          <ac:chgData name="Harrison, Susan" userId="1ddf3375-323b-4640-a3c6-9d3435a6c407" providerId="ADAL" clId="{E33D1F7B-3828-4E02-938C-99F7B09A602E}" dt="2022-02-16T19:55:53.150" v="754" actId="255"/>
          <ac:spMkLst>
            <pc:docMk/>
            <pc:sldMk cId="3932239135" sldId="1974"/>
            <ac:spMk id="4" creationId="{000ADE7C-2D37-FC45-B624-6FD4DC6A8DC1}"/>
          </ac:spMkLst>
        </pc:spChg>
      </pc:sldChg>
      <pc:sldChg chg="modSp add mod">
        <pc:chgData name="Harrison, Susan" userId="1ddf3375-323b-4640-a3c6-9d3435a6c407" providerId="ADAL" clId="{E33D1F7B-3828-4E02-938C-99F7B09A602E}" dt="2022-02-16T20:11:39.215" v="765" actId="1076"/>
        <pc:sldMkLst>
          <pc:docMk/>
          <pc:sldMk cId="1651141608" sldId="1975"/>
        </pc:sldMkLst>
        <pc:spChg chg="mod">
          <ac:chgData name="Harrison, Susan" userId="1ddf3375-323b-4640-a3c6-9d3435a6c407" providerId="ADAL" clId="{E33D1F7B-3828-4E02-938C-99F7B09A602E}" dt="2022-02-16T20:11:34.561" v="764" actId="1076"/>
          <ac:spMkLst>
            <pc:docMk/>
            <pc:sldMk cId="1651141608" sldId="1975"/>
            <ac:spMk id="2" creationId="{D3D11D4A-5A4B-42C8-B41D-A880D1F100FA}"/>
          </ac:spMkLst>
        </pc:spChg>
        <pc:spChg chg="mod">
          <ac:chgData name="Harrison, Susan" userId="1ddf3375-323b-4640-a3c6-9d3435a6c407" providerId="ADAL" clId="{E33D1F7B-3828-4E02-938C-99F7B09A602E}" dt="2022-02-16T20:11:39.215" v="765" actId="1076"/>
          <ac:spMkLst>
            <pc:docMk/>
            <pc:sldMk cId="1651141608" sldId="1975"/>
            <ac:spMk id="5" creationId="{4EF0EEC0-5334-49B7-B18E-C32A3037E22F}"/>
          </ac:spMkLst>
        </pc:spChg>
      </pc:sldChg>
      <pc:sldChg chg="modSp mod modCm">
        <pc:chgData name="Harrison, Susan" userId="1ddf3375-323b-4640-a3c6-9d3435a6c407" providerId="ADAL" clId="{E33D1F7B-3828-4E02-938C-99F7B09A602E}" dt="2022-02-15T01:08:35.522" v="688"/>
        <pc:sldMkLst>
          <pc:docMk/>
          <pc:sldMk cId="3178745475" sldId="1976"/>
        </pc:sldMkLst>
        <pc:spChg chg="mod">
          <ac:chgData name="Harrison, Susan" userId="1ddf3375-323b-4640-a3c6-9d3435a6c407" providerId="ADAL" clId="{E33D1F7B-3828-4E02-938C-99F7B09A602E}" dt="2022-02-15T01:08:18.894" v="687" actId="6549"/>
          <ac:spMkLst>
            <pc:docMk/>
            <pc:sldMk cId="3178745475" sldId="1976"/>
            <ac:spMk id="6" creationId="{ACE82C25-E8DC-44AC-85D1-9C6A7E78715D}"/>
          </ac:spMkLst>
        </pc:spChg>
      </pc:sldChg>
      <pc:sldChg chg="new del">
        <pc:chgData name="Harrison, Susan" userId="1ddf3375-323b-4640-a3c6-9d3435a6c407" providerId="ADAL" clId="{E33D1F7B-3828-4E02-938C-99F7B09A602E}" dt="2022-02-16T19:55:22.772" v="749" actId="680"/>
        <pc:sldMkLst>
          <pc:docMk/>
          <pc:sldMk cId="4100231995" sldId="1977"/>
        </pc:sldMkLst>
      </pc:sldChg>
    </pc:docChg>
  </pc:docChgLst>
  <pc:docChgLst>
    <pc:chgData name="Carol Kennedy-Yee" userId="b448f05e-9d95-41d1-a36c-f2fb5d9947b0" providerId="ADAL" clId="{3D060580-858D-43D5-ABDD-19822C508C36}"/>
    <pc:docChg chg="custSel addSld delSld modSld">
      <pc:chgData name="Carol Kennedy-Yee" userId="b448f05e-9d95-41d1-a36c-f2fb5d9947b0" providerId="ADAL" clId="{3D060580-858D-43D5-ABDD-19822C508C36}" dt="2022-01-10T18:49:50.798" v="16" actId="13926"/>
      <pc:docMkLst>
        <pc:docMk/>
      </pc:docMkLst>
      <pc:sldChg chg="addCm modCm">
        <pc:chgData name="Carol Kennedy-Yee" userId="b448f05e-9d95-41d1-a36c-f2fb5d9947b0" providerId="ADAL" clId="{3D060580-858D-43D5-ABDD-19822C508C36}" dt="2022-01-10T18:48:13.694" v="6"/>
        <pc:sldMkLst>
          <pc:docMk/>
          <pc:sldMk cId="2966928305" sldId="1377"/>
        </pc:sldMkLst>
      </pc:sldChg>
      <pc:sldChg chg="modSp mod">
        <pc:chgData name="Carol Kennedy-Yee" userId="b448f05e-9d95-41d1-a36c-f2fb5d9947b0" providerId="ADAL" clId="{3D060580-858D-43D5-ABDD-19822C508C36}" dt="2022-01-10T18:44:40.958" v="3" actId="6549"/>
        <pc:sldMkLst>
          <pc:docMk/>
          <pc:sldMk cId="925122080" sldId="1940"/>
        </pc:sldMkLst>
        <pc:spChg chg="mod">
          <ac:chgData name="Carol Kennedy-Yee" userId="b448f05e-9d95-41d1-a36c-f2fb5d9947b0" providerId="ADAL" clId="{3D060580-858D-43D5-ABDD-19822C508C36}" dt="2022-01-10T18:44:40.958" v="3" actId="6549"/>
          <ac:spMkLst>
            <pc:docMk/>
            <pc:sldMk cId="925122080" sldId="1940"/>
            <ac:spMk id="3" creationId="{00000000-0000-0000-0000-000000000000}"/>
          </ac:spMkLst>
        </pc:spChg>
      </pc:sldChg>
      <pc:sldChg chg="modSp new del mod">
        <pc:chgData name="Carol Kennedy-Yee" userId="b448f05e-9d95-41d1-a36c-f2fb5d9947b0" providerId="ADAL" clId="{3D060580-858D-43D5-ABDD-19822C508C36}" dt="2022-01-10T18:49:42.160" v="15" actId="47"/>
        <pc:sldMkLst>
          <pc:docMk/>
          <pc:sldMk cId="1530077895" sldId="1946"/>
        </pc:sldMkLst>
        <pc:spChg chg="mod">
          <ac:chgData name="Carol Kennedy-Yee" userId="b448f05e-9d95-41d1-a36c-f2fb5d9947b0" providerId="ADAL" clId="{3D060580-858D-43D5-ABDD-19822C508C36}" dt="2022-01-10T18:48:36.090" v="8"/>
          <ac:spMkLst>
            <pc:docMk/>
            <pc:sldMk cId="1530077895" sldId="1946"/>
            <ac:spMk id="3" creationId="{58E817A9-75CD-470E-A63E-4C835CF6F5ED}"/>
          </ac:spMkLst>
        </pc:spChg>
      </pc:sldChg>
      <pc:sldChg chg="modSp add mod modNotesTx">
        <pc:chgData name="Carol Kennedy-Yee" userId="b448f05e-9d95-41d1-a36c-f2fb5d9947b0" providerId="ADAL" clId="{3D060580-858D-43D5-ABDD-19822C508C36}" dt="2022-01-10T18:49:50.798" v="16" actId="13926"/>
        <pc:sldMkLst>
          <pc:docMk/>
          <pc:sldMk cId="1813016432" sldId="1947"/>
        </pc:sldMkLst>
        <pc:spChg chg="mod">
          <ac:chgData name="Carol Kennedy-Yee" userId="b448f05e-9d95-41d1-a36c-f2fb5d9947b0" providerId="ADAL" clId="{3D060580-858D-43D5-ABDD-19822C508C36}" dt="2022-01-10T18:49:08.319" v="12" actId="20577"/>
          <ac:spMkLst>
            <pc:docMk/>
            <pc:sldMk cId="1813016432" sldId="1947"/>
            <ac:spMk id="2" creationId="{E2B27103-5BC9-454B-9289-DD9D7DFF34E1}"/>
          </ac:spMkLst>
        </pc:spChg>
        <pc:spChg chg="mod">
          <ac:chgData name="Carol Kennedy-Yee" userId="b448f05e-9d95-41d1-a36c-f2fb5d9947b0" providerId="ADAL" clId="{3D060580-858D-43D5-ABDD-19822C508C36}" dt="2022-01-10T18:49:50.798" v="16" actId="13926"/>
          <ac:spMkLst>
            <pc:docMk/>
            <pc:sldMk cId="1813016432" sldId="1947"/>
            <ac:spMk id="3" creationId="{35E94250-1ED9-4A9D-916D-349E3A7D5370}"/>
          </ac:spMkLst>
        </pc:spChg>
      </pc:sldChg>
      <pc:sldChg chg="add del">
        <pc:chgData name="Carol Kennedy-Yee" userId="b448f05e-9d95-41d1-a36c-f2fb5d9947b0" providerId="ADAL" clId="{3D060580-858D-43D5-ABDD-19822C508C36}" dt="2022-01-10T18:48:53.402" v="10"/>
        <pc:sldMkLst>
          <pc:docMk/>
          <pc:sldMk cId="3842361361" sldId="1947"/>
        </pc:sldMkLst>
      </pc:sldChg>
    </pc:docChg>
  </pc:docChgLst>
  <pc:docChgLst>
    <pc:chgData name="Phillips, Lacey" userId="S::lacey.phillips@ontariohealth.ca::97da2b8f-d8f9-4cf6-afc9-ae8f940ca630" providerId="AD" clId="Web-{5F196732-CD89-0E27-0266-8005738FD381}"/>
    <pc:docChg chg="">
      <pc:chgData name="Phillips, Lacey" userId="S::lacey.phillips@ontariohealth.ca::97da2b8f-d8f9-4cf6-afc9-ae8f940ca630" providerId="AD" clId="Web-{5F196732-CD89-0E27-0266-8005738FD381}" dt="2022-02-09T22:24:38.169" v="0"/>
      <pc:docMkLst>
        <pc:docMk/>
      </pc:docMkLst>
      <pc:sldChg chg="addCm">
        <pc:chgData name="Phillips, Lacey" userId="S::lacey.phillips@ontariohealth.ca::97da2b8f-d8f9-4cf6-afc9-ae8f940ca630" providerId="AD" clId="Web-{5F196732-CD89-0E27-0266-8005738FD381}" dt="2022-02-09T22:24:38.169" v="0"/>
        <pc:sldMkLst>
          <pc:docMk/>
          <pc:sldMk cId="1901219701" sldId="1973"/>
        </pc:sldMkLst>
      </pc:sldChg>
    </pc:docChg>
  </pc:docChgLst>
  <pc:docChgLst>
    <pc:chgData name="Singh, Hasmita" userId="389ee1e1-3201-4132-98db-eb6f2e16f18b" providerId="ADAL" clId="{FF78FD0C-C47D-4AB3-90CF-B7F39578C05E}"/>
    <pc:docChg chg="undo redo custSel addSld delSld modSld sldOrd">
      <pc:chgData name="Singh, Hasmita" userId="389ee1e1-3201-4132-98db-eb6f2e16f18b" providerId="ADAL" clId="{FF78FD0C-C47D-4AB3-90CF-B7F39578C05E}" dt="2022-02-17T00:00:56.395" v="16273" actId="14100"/>
      <pc:docMkLst>
        <pc:docMk/>
      </pc:docMkLst>
      <pc:sldChg chg="addCm delCm modCm">
        <pc:chgData name="Singh, Hasmita" userId="389ee1e1-3201-4132-98db-eb6f2e16f18b" providerId="ADAL" clId="{FF78FD0C-C47D-4AB3-90CF-B7F39578C05E}" dt="2022-02-09T22:17:08.622" v="11365" actId="1592"/>
        <pc:sldMkLst>
          <pc:docMk/>
          <pc:sldMk cId="2260738719" sldId="372"/>
        </pc:sldMkLst>
      </pc:sldChg>
      <pc:sldChg chg="addSp modSp">
        <pc:chgData name="Singh, Hasmita" userId="389ee1e1-3201-4132-98db-eb6f2e16f18b" providerId="ADAL" clId="{FF78FD0C-C47D-4AB3-90CF-B7F39578C05E}" dt="2022-02-03T20:11:56.105" v="2204"/>
        <pc:sldMkLst>
          <pc:docMk/>
          <pc:sldMk cId="2577171833" sldId="624"/>
        </pc:sldMkLst>
        <pc:picChg chg="add mod">
          <ac:chgData name="Singh, Hasmita" userId="389ee1e1-3201-4132-98db-eb6f2e16f18b" providerId="ADAL" clId="{FF78FD0C-C47D-4AB3-90CF-B7F39578C05E}" dt="2022-02-03T20:11:56.105" v="2204"/>
          <ac:picMkLst>
            <pc:docMk/>
            <pc:sldMk cId="2577171833" sldId="624"/>
            <ac:picMk id="4" creationId="{3F265F75-3C1B-47F0-9467-AF2BFA5DECA5}"/>
          </ac:picMkLst>
        </pc:picChg>
      </pc:sldChg>
      <pc:sldChg chg="modSp mod">
        <pc:chgData name="Singh, Hasmita" userId="389ee1e1-3201-4132-98db-eb6f2e16f18b" providerId="ADAL" clId="{FF78FD0C-C47D-4AB3-90CF-B7F39578C05E}" dt="2022-02-01T20:26:47.438" v="562" actId="1076"/>
        <pc:sldMkLst>
          <pc:docMk/>
          <pc:sldMk cId="3157782450" sldId="646"/>
        </pc:sldMkLst>
        <pc:spChg chg="mod">
          <ac:chgData name="Singh, Hasmita" userId="389ee1e1-3201-4132-98db-eb6f2e16f18b" providerId="ADAL" clId="{FF78FD0C-C47D-4AB3-90CF-B7F39578C05E}" dt="2022-02-01T19:40:56.312" v="45" actId="13926"/>
          <ac:spMkLst>
            <pc:docMk/>
            <pc:sldMk cId="3157782450" sldId="646"/>
            <ac:spMk id="2" creationId="{D3D11D4A-5A4B-42C8-B41D-A880D1F100FA}"/>
          </ac:spMkLst>
        </pc:spChg>
        <pc:spChg chg="mod">
          <ac:chgData name="Singh, Hasmita" userId="389ee1e1-3201-4132-98db-eb6f2e16f18b" providerId="ADAL" clId="{FF78FD0C-C47D-4AB3-90CF-B7F39578C05E}" dt="2022-02-01T20:26:47.438" v="562" actId="1076"/>
          <ac:spMkLst>
            <pc:docMk/>
            <pc:sldMk cId="3157782450" sldId="646"/>
            <ac:spMk id="5" creationId="{4EF0EEC0-5334-49B7-B18E-C32A3037E22F}"/>
          </ac:spMkLst>
        </pc:spChg>
      </pc:sldChg>
      <pc:sldChg chg="addCm modCm modNotesTx">
        <pc:chgData name="Singh, Hasmita" userId="389ee1e1-3201-4132-98db-eb6f2e16f18b" providerId="ADAL" clId="{FF78FD0C-C47D-4AB3-90CF-B7F39578C05E}" dt="2022-02-01T17:50:40.398" v="21" actId="20577"/>
        <pc:sldMkLst>
          <pc:docMk/>
          <pc:sldMk cId="1953139645" sldId="652"/>
        </pc:sldMkLst>
      </pc:sldChg>
      <pc:sldChg chg="modNotesTx">
        <pc:chgData name="Singh, Hasmita" userId="389ee1e1-3201-4132-98db-eb6f2e16f18b" providerId="ADAL" clId="{FF78FD0C-C47D-4AB3-90CF-B7F39578C05E}" dt="2022-02-01T17:55:01.218" v="43" actId="20577"/>
        <pc:sldMkLst>
          <pc:docMk/>
          <pc:sldMk cId="1479002756" sldId="1174"/>
        </pc:sldMkLst>
      </pc:sldChg>
      <pc:sldChg chg="addCm modCm">
        <pc:chgData name="Singh, Hasmita" userId="389ee1e1-3201-4132-98db-eb6f2e16f18b" providerId="ADAL" clId="{FF78FD0C-C47D-4AB3-90CF-B7F39578C05E}" dt="2022-02-08T19:04:23.749" v="8425" actId="1589"/>
        <pc:sldMkLst>
          <pc:docMk/>
          <pc:sldMk cId="946709697" sldId="1179"/>
        </pc:sldMkLst>
      </pc:sldChg>
      <pc:sldChg chg="modSp mod">
        <pc:chgData name="Singh, Hasmita" userId="389ee1e1-3201-4132-98db-eb6f2e16f18b" providerId="ADAL" clId="{FF78FD0C-C47D-4AB3-90CF-B7F39578C05E}" dt="2022-02-01T21:37:48.504" v="1970" actId="948"/>
        <pc:sldMkLst>
          <pc:docMk/>
          <pc:sldMk cId="314142159" sldId="1369"/>
        </pc:sldMkLst>
        <pc:spChg chg="mod">
          <ac:chgData name="Singh, Hasmita" userId="389ee1e1-3201-4132-98db-eb6f2e16f18b" providerId="ADAL" clId="{FF78FD0C-C47D-4AB3-90CF-B7F39578C05E}" dt="2022-02-01T20:29:16.178" v="563" actId="13926"/>
          <ac:spMkLst>
            <pc:docMk/>
            <pc:sldMk cId="314142159" sldId="1369"/>
            <ac:spMk id="2" creationId="{D3D11D4A-5A4B-42C8-B41D-A880D1F100FA}"/>
          </ac:spMkLst>
        </pc:spChg>
        <pc:spChg chg="mod">
          <ac:chgData name="Singh, Hasmita" userId="389ee1e1-3201-4132-98db-eb6f2e16f18b" providerId="ADAL" clId="{FF78FD0C-C47D-4AB3-90CF-B7F39578C05E}" dt="2022-02-01T21:37:48.504" v="1970" actId="948"/>
          <ac:spMkLst>
            <pc:docMk/>
            <pc:sldMk cId="314142159" sldId="1369"/>
            <ac:spMk id="5" creationId="{4EF0EEC0-5334-49B7-B18E-C32A3037E22F}"/>
          </ac:spMkLst>
        </pc:spChg>
      </pc:sldChg>
      <pc:sldChg chg="ord">
        <pc:chgData name="Singh, Hasmita" userId="389ee1e1-3201-4132-98db-eb6f2e16f18b" providerId="ADAL" clId="{FF78FD0C-C47D-4AB3-90CF-B7F39578C05E}" dt="2022-02-09T15:29:39.339" v="10689"/>
        <pc:sldMkLst>
          <pc:docMk/>
          <pc:sldMk cId="2966928305" sldId="1377"/>
        </pc:sldMkLst>
      </pc:sldChg>
      <pc:sldChg chg="del">
        <pc:chgData name="Singh, Hasmita" userId="389ee1e1-3201-4132-98db-eb6f2e16f18b" providerId="ADAL" clId="{FF78FD0C-C47D-4AB3-90CF-B7F39578C05E}" dt="2022-02-01T17:55:26.044" v="44" actId="47"/>
        <pc:sldMkLst>
          <pc:docMk/>
          <pc:sldMk cId="3538692646" sldId="1384"/>
        </pc:sldMkLst>
      </pc:sldChg>
      <pc:sldChg chg="del ord modNotesTx">
        <pc:chgData name="Singh, Hasmita" userId="389ee1e1-3201-4132-98db-eb6f2e16f18b" providerId="ADAL" clId="{FF78FD0C-C47D-4AB3-90CF-B7F39578C05E}" dt="2022-02-10T14:16:57.263" v="11372" actId="47"/>
        <pc:sldMkLst>
          <pc:docMk/>
          <pc:sldMk cId="3015827143" sldId="1931"/>
        </pc:sldMkLst>
      </pc:sldChg>
      <pc:sldChg chg="delSp del mod ord addCm modCm">
        <pc:chgData name="Singh, Hasmita" userId="389ee1e1-3201-4132-98db-eb6f2e16f18b" providerId="ADAL" clId="{FF78FD0C-C47D-4AB3-90CF-B7F39578C05E}" dt="2022-02-10T14:19:19.337" v="11421" actId="47"/>
        <pc:sldMkLst>
          <pc:docMk/>
          <pc:sldMk cId="1497628309" sldId="1932"/>
        </pc:sldMkLst>
        <pc:spChg chg="del">
          <ac:chgData name="Singh, Hasmita" userId="389ee1e1-3201-4132-98db-eb6f2e16f18b" providerId="ADAL" clId="{FF78FD0C-C47D-4AB3-90CF-B7F39578C05E}" dt="2022-02-10T14:17:30.201" v="11378" actId="21"/>
          <ac:spMkLst>
            <pc:docMk/>
            <pc:sldMk cId="1497628309" sldId="1932"/>
            <ac:spMk id="5" creationId="{91E93CDC-D058-4C24-8DC1-7DE274B139F5}"/>
          </ac:spMkLst>
        </pc:spChg>
      </pc:sldChg>
      <pc:sldChg chg="modSp del mod ord delCm">
        <pc:chgData name="Singh, Hasmita" userId="389ee1e1-3201-4132-98db-eb6f2e16f18b" providerId="ADAL" clId="{FF78FD0C-C47D-4AB3-90CF-B7F39578C05E}" dt="2022-02-10T14:16:39.573" v="11370" actId="47"/>
        <pc:sldMkLst>
          <pc:docMk/>
          <pc:sldMk cId="1379582976" sldId="1937"/>
        </pc:sldMkLst>
        <pc:spChg chg="mod">
          <ac:chgData name="Singh, Hasmita" userId="389ee1e1-3201-4132-98db-eb6f2e16f18b" providerId="ADAL" clId="{FF78FD0C-C47D-4AB3-90CF-B7F39578C05E}" dt="2022-02-04T01:48:19.419" v="3693" actId="20577"/>
          <ac:spMkLst>
            <pc:docMk/>
            <pc:sldMk cId="1379582976" sldId="1937"/>
            <ac:spMk id="3" creationId="{93C73BBE-BD25-48BC-9BE8-17710D6917AE}"/>
          </ac:spMkLst>
        </pc:spChg>
      </pc:sldChg>
      <pc:sldChg chg="addSp delSp del mod ord">
        <pc:chgData name="Singh, Hasmita" userId="389ee1e1-3201-4132-98db-eb6f2e16f18b" providerId="ADAL" clId="{FF78FD0C-C47D-4AB3-90CF-B7F39578C05E}" dt="2022-02-03T17:52:07.427" v="2199" actId="47"/>
        <pc:sldMkLst>
          <pc:docMk/>
          <pc:sldMk cId="1049285956" sldId="1938"/>
        </pc:sldMkLst>
        <pc:spChg chg="add del">
          <ac:chgData name="Singh, Hasmita" userId="389ee1e1-3201-4132-98db-eb6f2e16f18b" providerId="ADAL" clId="{FF78FD0C-C47D-4AB3-90CF-B7F39578C05E}" dt="2022-02-03T17:44:20.284" v="1973" actId="22"/>
          <ac:spMkLst>
            <pc:docMk/>
            <pc:sldMk cId="1049285956" sldId="1938"/>
            <ac:spMk id="10" creationId="{9BE0AA3F-A0F7-46FD-966C-0E6A2F4688BA}"/>
          </ac:spMkLst>
        </pc:spChg>
      </pc:sldChg>
      <pc:sldChg chg="del ord">
        <pc:chgData name="Singh, Hasmita" userId="389ee1e1-3201-4132-98db-eb6f2e16f18b" providerId="ADAL" clId="{FF78FD0C-C47D-4AB3-90CF-B7F39578C05E}" dt="2022-02-10T14:16:52.946" v="11371" actId="47"/>
        <pc:sldMkLst>
          <pc:docMk/>
          <pc:sldMk cId="2418893399" sldId="1939"/>
        </pc:sldMkLst>
      </pc:sldChg>
      <pc:sldChg chg="del ord">
        <pc:chgData name="Singh, Hasmita" userId="389ee1e1-3201-4132-98db-eb6f2e16f18b" providerId="ADAL" clId="{FF78FD0C-C47D-4AB3-90CF-B7F39578C05E}" dt="2022-02-03T22:13:54.894" v="3212" actId="47"/>
        <pc:sldMkLst>
          <pc:docMk/>
          <pc:sldMk cId="1142132543" sldId="1945"/>
        </pc:sldMkLst>
      </pc:sldChg>
      <pc:sldChg chg="del">
        <pc:chgData name="Singh, Hasmita" userId="389ee1e1-3201-4132-98db-eb6f2e16f18b" providerId="ADAL" clId="{FF78FD0C-C47D-4AB3-90CF-B7F39578C05E}" dt="2022-02-04T01:50:07.629" v="3694" actId="47"/>
        <pc:sldMkLst>
          <pc:docMk/>
          <pc:sldMk cId="1813016432" sldId="1947"/>
        </pc:sldMkLst>
      </pc:sldChg>
      <pc:sldChg chg="addSp delSp modSp new mod ord addCm delCm modCm modNotesTx">
        <pc:chgData name="Singh, Hasmita" userId="389ee1e1-3201-4132-98db-eb6f2e16f18b" providerId="ADAL" clId="{FF78FD0C-C47D-4AB3-90CF-B7F39578C05E}" dt="2022-02-16T21:53:55.937" v="16221" actId="1038"/>
        <pc:sldMkLst>
          <pc:docMk/>
          <pc:sldMk cId="3049935045" sldId="1948"/>
        </pc:sldMkLst>
        <pc:spChg chg="add del">
          <ac:chgData name="Singh, Hasmita" userId="389ee1e1-3201-4132-98db-eb6f2e16f18b" providerId="ADAL" clId="{FF78FD0C-C47D-4AB3-90CF-B7F39578C05E}" dt="2022-02-14T22:56:21.129" v="14902" actId="478"/>
          <ac:spMkLst>
            <pc:docMk/>
            <pc:sldMk cId="3049935045" sldId="1948"/>
            <ac:spMk id="2" creationId="{72A3BB4E-7EC5-4D3B-839A-B83007DAFEEF}"/>
          </ac:spMkLst>
        </pc:spChg>
        <pc:spChg chg="del mod">
          <ac:chgData name="Singh, Hasmita" userId="389ee1e1-3201-4132-98db-eb6f2e16f18b" providerId="ADAL" clId="{FF78FD0C-C47D-4AB3-90CF-B7F39578C05E}" dt="2022-02-07T02:35:53.240" v="5216" actId="478"/>
          <ac:spMkLst>
            <pc:docMk/>
            <pc:sldMk cId="3049935045" sldId="1948"/>
            <ac:spMk id="2" creationId="{934FCE90-5093-4034-9591-BED0133187E3}"/>
          </ac:spMkLst>
        </pc:spChg>
        <pc:spChg chg="add del mod">
          <ac:chgData name="Singh, Hasmita" userId="389ee1e1-3201-4132-98db-eb6f2e16f18b" providerId="ADAL" clId="{FF78FD0C-C47D-4AB3-90CF-B7F39578C05E}" dt="2022-02-16T21:42:37.616" v="16123" actId="21"/>
          <ac:spMkLst>
            <pc:docMk/>
            <pc:sldMk cId="3049935045" sldId="1948"/>
            <ac:spMk id="2" creationId="{FBD0BD1F-F1FD-451A-AB6C-5BB06560EE84}"/>
          </ac:spMkLst>
        </pc:spChg>
        <pc:spChg chg="del">
          <ac:chgData name="Singh, Hasmita" userId="389ee1e1-3201-4132-98db-eb6f2e16f18b" providerId="ADAL" clId="{FF78FD0C-C47D-4AB3-90CF-B7F39578C05E}" dt="2022-02-03T17:45:02.475" v="2019" actId="478"/>
          <ac:spMkLst>
            <pc:docMk/>
            <pc:sldMk cId="3049935045" sldId="1948"/>
            <ac:spMk id="3" creationId="{0C15532C-8A9A-4C0A-9D2C-6D99401C3541}"/>
          </ac:spMkLst>
        </pc:spChg>
        <pc:spChg chg="add del mod">
          <ac:chgData name="Singh, Hasmita" userId="389ee1e1-3201-4132-98db-eb6f2e16f18b" providerId="ADAL" clId="{FF78FD0C-C47D-4AB3-90CF-B7F39578C05E}" dt="2022-02-14T23:08:40.053" v="15077" actId="478"/>
          <ac:spMkLst>
            <pc:docMk/>
            <pc:sldMk cId="3049935045" sldId="1948"/>
            <ac:spMk id="4" creationId="{28DBBAF4-193D-4B17-B950-EA0B2BBF7494}"/>
          </ac:spMkLst>
        </pc:spChg>
        <pc:spChg chg="add mod">
          <ac:chgData name="Singh, Hasmita" userId="389ee1e1-3201-4132-98db-eb6f2e16f18b" providerId="ADAL" clId="{FF78FD0C-C47D-4AB3-90CF-B7F39578C05E}" dt="2022-02-11T04:59:41.508" v="13994" actId="113"/>
          <ac:spMkLst>
            <pc:docMk/>
            <pc:sldMk cId="3049935045" sldId="1948"/>
            <ac:spMk id="6" creationId="{16C823F9-4B4B-473A-898C-AF9D37A61468}"/>
          </ac:spMkLst>
        </pc:spChg>
        <pc:spChg chg="add del mod">
          <ac:chgData name="Singh, Hasmita" userId="389ee1e1-3201-4132-98db-eb6f2e16f18b" providerId="ADAL" clId="{FF78FD0C-C47D-4AB3-90CF-B7F39578C05E}" dt="2022-02-10T14:35:08.050" v="11493" actId="478"/>
          <ac:spMkLst>
            <pc:docMk/>
            <pc:sldMk cId="3049935045" sldId="1948"/>
            <ac:spMk id="7" creationId="{4B602E11-CCEA-41BF-88B8-10CE6DD05CB8}"/>
          </ac:spMkLst>
        </pc:spChg>
        <pc:spChg chg="add del mod">
          <ac:chgData name="Singh, Hasmita" userId="389ee1e1-3201-4132-98db-eb6f2e16f18b" providerId="ADAL" clId="{FF78FD0C-C47D-4AB3-90CF-B7F39578C05E}" dt="2022-02-07T02:27:17.564" v="4993" actId="478"/>
          <ac:spMkLst>
            <pc:docMk/>
            <pc:sldMk cId="3049935045" sldId="1948"/>
            <ac:spMk id="7" creationId="{8606ADE5-EC0A-4566-870D-106B2E946C01}"/>
          </ac:spMkLst>
        </pc:spChg>
        <pc:spChg chg="add del mod">
          <ac:chgData name="Singh, Hasmita" userId="389ee1e1-3201-4132-98db-eb6f2e16f18b" providerId="ADAL" clId="{FF78FD0C-C47D-4AB3-90CF-B7F39578C05E}" dt="2022-02-03T17:49:58.232" v="2192" actId="478"/>
          <ac:spMkLst>
            <pc:docMk/>
            <pc:sldMk cId="3049935045" sldId="1948"/>
            <ac:spMk id="8" creationId="{9AF6E7EC-1F7E-44E0-8071-B519734575F7}"/>
          </ac:spMkLst>
        </pc:spChg>
        <pc:spChg chg="add mod">
          <ac:chgData name="Singh, Hasmita" userId="389ee1e1-3201-4132-98db-eb6f2e16f18b" providerId="ADAL" clId="{FF78FD0C-C47D-4AB3-90CF-B7F39578C05E}" dt="2022-02-10T16:57:41.763" v="12020" actId="113"/>
          <ac:spMkLst>
            <pc:docMk/>
            <pc:sldMk cId="3049935045" sldId="1948"/>
            <ac:spMk id="9" creationId="{68F05395-FBDD-4ADD-95DC-2E5921329A56}"/>
          </ac:spMkLst>
        </pc:spChg>
        <pc:spChg chg="add mod">
          <ac:chgData name="Singh, Hasmita" userId="389ee1e1-3201-4132-98db-eb6f2e16f18b" providerId="ADAL" clId="{FF78FD0C-C47D-4AB3-90CF-B7F39578C05E}" dt="2022-02-16T21:53:55.937" v="16221" actId="1038"/>
          <ac:spMkLst>
            <pc:docMk/>
            <pc:sldMk cId="3049935045" sldId="1948"/>
            <ac:spMk id="10" creationId="{32C96D85-22F5-4F13-876C-5E2AEB13EC90}"/>
          </ac:spMkLst>
        </pc:spChg>
        <pc:spChg chg="add del mod">
          <ac:chgData name="Singh, Hasmita" userId="389ee1e1-3201-4132-98db-eb6f2e16f18b" providerId="ADAL" clId="{FF78FD0C-C47D-4AB3-90CF-B7F39578C05E}" dt="2022-02-10T15:39:08.005" v="11518" actId="478"/>
          <ac:spMkLst>
            <pc:docMk/>
            <pc:sldMk cId="3049935045" sldId="1948"/>
            <ac:spMk id="11" creationId="{56F42EF2-4D3E-4D6E-B1EB-36720EF18F39}"/>
          </ac:spMkLst>
        </pc:spChg>
        <pc:spChg chg="add del mod">
          <ac:chgData name="Singh, Hasmita" userId="389ee1e1-3201-4132-98db-eb6f2e16f18b" providerId="ADAL" clId="{FF78FD0C-C47D-4AB3-90CF-B7F39578C05E}" dt="2022-02-07T02:35:54.945" v="5217" actId="478"/>
          <ac:spMkLst>
            <pc:docMk/>
            <pc:sldMk cId="3049935045" sldId="1948"/>
            <ac:spMk id="12" creationId="{ACB7D1D2-1E64-4F8B-899A-ADBA6354FB4F}"/>
          </ac:spMkLst>
        </pc:spChg>
        <pc:spChg chg="add del mod">
          <ac:chgData name="Singh, Hasmita" userId="389ee1e1-3201-4132-98db-eb6f2e16f18b" providerId="ADAL" clId="{FF78FD0C-C47D-4AB3-90CF-B7F39578C05E}" dt="2022-02-16T21:42:50.809" v="16136" actId="21"/>
          <ac:spMkLst>
            <pc:docMk/>
            <pc:sldMk cId="3049935045" sldId="1948"/>
            <ac:spMk id="18" creationId="{32D9D6C0-A1A8-418E-BE54-55211D42E83B}"/>
          </ac:spMkLst>
        </pc:spChg>
        <pc:spChg chg="add mod">
          <ac:chgData name="Singh, Hasmita" userId="389ee1e1-3201-4132-98db-eb6f2e16f18b" providerId="ADAL" clId="{FF78FD0C-C47D-4AB3-90CF-B7F39578C05E}" dt="2022-02-16T21:43:37.055" v="16219" actId="164"/>
          <ac:spMkLst>
            <pc:docMk/>
            <pc:sldMk cId="3049935045" sldId="1948"/>
            <ac:spMk id="19" creationId="{0E1D6BE8-BBE7-469E-AA91-D2F105F4DFE9}"/>
          </ac:spMkLst>
        </pc:spChg>
        <pc:spChg chg="add mod">
          <ac:chgData name="Singh, Hasmita" userId="389ee1e1-3201-4132-98db-eb6f2e16f18b" providerId="ADAL" clId="{FF78FD0C-C47D-4AB3-90CF-B7F39578C05E}" dt="2022-02-16T21:43:37.055" v="16219" actId="164"/>
          <ac:spMkLst>
            <pc:docMk/>
            <pc:sldMk cId="3049935045" sldId="1948"/>
            <ac:spMk id="20" creationId="{DC5A8417-B039-4796-A515-2462660CB445}"/>
          </ac:spMkLst>
        </pc:spChg>
        <pc:spChg chg="add mod topLvl">
          <ac:chgData name="Singh, Hasmita" userId="389ee1e1-3201-4132-98db-eb6f2e16f18b" providerId="ADAL" clId="{FF78FD0C-C47D-4AB3-90CF-B7F39578C05E}" dt="2022-02-16T21:43:37.055" v="16219" actId="164"/>
          <ac:spMkLst>
            <pc:docMk/>
            <pc:sldMk cId="3049935045" sldId="1948"/>
            <ac:spMk id="23" creationId="{51FE8ED2-B341-4B66-96D3-ABBB6EB696A9}"/>
          </ac:spMkLst>
        </pc:spChg>
        <pc:spChg chg="add del mod">
          <ac:chgData name="Singh, Hasmita" userId="389ee1e1-3201-4132-98db-eb6f2e16f18b" providerId="ADAL" clId="{FF78FD0C-C47D-4AB3-90CF-B7F39578C05E}" dt="2022-02-14T23:16:16.203" v="15245" actId="21"/>
          <ac:spMkLst>
            <pc:docMk/>
            <pc:sldMk cId="3049935045" sldId="1948"/>
            <ac:spMk id="26" creationId="{A7D1B615-BE01-4F69-8348-336284573359}"/>
          </ac:spMkLst>
        </pc:spChg>
        <pc:spChg chg="add del mod">
          <ac:chgData name="Singh, Hasmita" userId="389ee1e1-3201-4132-98db-eb6f2e16f18b" providerId="ADAL" clId="{FF78FD0C-C47D-4AB3-90CF-B7F39578C05E}" dt="2022-02-14T23:16:32.579" v="15247" actId="21"/>
          <ac:spMkLst>
            <pc:docMk/>
            <pc:sldMk cId="3049935045" sldId="1948"/>
            <ac:spMk id="27" creationId="{88481B2C-9B90-4796-8DAC-A33FFB28A9CF}"/>
          </ac:spMkLst>
        </pc:spChg>
        <pc:spChg chg="add mod">
          <ac:chgData name="Singh, Hasmita" userId="389ee1e1-3201-4132-98db-eb6f2e16f18b" providerId="ADAL" clId="{FF78FD0C-C47D-4AB3-90CF-B7F39578C05E}" dt="2022-02-16T21:40:58.729" v="16052" actId="165"/>
          <ac:spMkLst>
            <pc:docMk/>
            <pc:sldMk cId="3049935045" sldId="1948"/>
            <ac:spMk id="28" creationId="{9C5D6AD4-9326-424E-894B-23B5AC26E43A}"/>
          </ac:spMkLst>
        </pc:spChg>
        <pc:grpChg chg="add mod">
          <ac:chgData name="Singh, Hasmita" userId="389ee1e1-3201-4132-98db-eb6f2e16f18b" providerId="ADAL" clId="{FF78FD0C-C47D-4AB3-90CF-B7F39578C05E}" dt="2022-02-16T21:43:37.055" v="16219" actId="164"/>
          <ac:grpSpMkLst>
            <pc:docMk/>
            <pc:sldMk cId="3049935045" sldId="1948"/>
            <ac:grpSpMk id="4" creationId="{335D98C8-24C1-4574-9643-A512F56A7D23}"/>
          </ac:grpSpMkLst>
        </pc:grpChg>
        <pc:grpChg chg="add mod topLvl">
          <ac:chgData name="Singh, Hasmita" userId="389ee1e1-3201-4132-98db-eb6f2e16f18b" providerId="ADAL" clId="{FF78FD0C-C47D-4AB3-90CF-B7F39578C05E}" dt="2022-02-16T21:43:37.055" v="16219" actId="164"/>
          <ac:grpSpMkLst>
            <pc:docMk/>
            <pc:sldMk cId="3049935045" sldId="1948"/>
            <ac:grpSpMk id="29" creationId="{7BC0C96C-3657-4400-ADF7-87CCBA0BAC63}"/>
          </ac:grpSpMkLst>
        </pc:grpChg>
        <pc:grpChg chg="add del mod">
          <ac:chgData name="Singh, Hasmita" userId="389ee1e1-3201-4132-98db-eb6f2e16f18b" providerId="ADAL" clId="{FF78FD0C-C47D-4AB3-90CF-B7F39578C05E}" dt="2022-02-14T23:22:15.540" v="15404" actId="165"/>
          <ac:grpSpMkLst>
            <pc:docMk/>
            <pc:sldMk cId="3049935045" sldId="1948"/>
            <ac:grpSpMk id="34" creationId="{0980498C-3047-4FF8-9A7E-5C5E6D93853C}"/>
          </ac:grpSpMkLst>
        </pc:grpChg>
        <pc:grpChg chg="add del mod">
          <ac:chgData name="Singh, Hasmita" userId="389ee1e1-3201-4132-98db-eb6f2e16f18b" providerId="ADAL" clId="{FF78FD0C-C47D-4AB3-90CF-B7F39578C05E}" dt="2022-02-16T21:40:58.729" v="16052" actId="165"/>
          <ac:grpSpMkLst>
            <pc:docMk/>
            <pc:sldMk cId="3049935045" sldId="1948"/>
            <ac:grpSpMk id="35" creationId="{949B032A-61A1-4F80-83ED-2B4B13A44A76}"/>
          </ac:grpSpMkLst>
        </pc:grpChg>
        <pc:picChg chg="mod">
          <ac:chgData name="Singh, Hasmita" userId="389ee1e1-3201-4132-98db-eb6f2e16f18b" providerId="ADAL" clId="{FF78FD0C-C47D-4AB3-90CF-B7F39578C05E}" dt="2022-02-10T15:56:28.740" v="11863" actId="1038"/>
          <ac:picMkLst>
            <pc:docMk/>
            <pc:sldMk cId="3049935045" sldId="1948"/>
            <ac:picMk id="3" creationId="{252D7687-10B9-4A40-8854-BA6D99A7FEB8}"/>
          </ac:picMkLst>
        </pc:picChg>
        <pc:picChg chg="add mod">
          <ac:chgData name="Singh, Hasmita" userId="389ee1e1-3201-4132-98db-eb6f2e16f18b" providerId="ADAL" clId="{FF78FD0C-C47D-4AB3-90CF-B7F39578C05E}" dt="2022-02-07T02:38:44.994" v="5404" actId="1036"/>
          <ac:picMkLst>
            <pc:docMk/>
            <pc:sldMk cId="3049935045" sldId="1948"/>
            <ac:picMk id="4" creationId="{538FD5A5-2402-47C6-BA30-CADC9C0A2545}"/>
          </ac:picMkLst>
        </pc:picChg>
        <pc:picChg chg="add mod">
          <ac:chgData name="Singh, Hasmita" userId="389ee1e1-3201-4132-98db-eb6f2e16f18b" providerId="ADAL" clId="{FF78FD0C-C47D-4AB3-90CF-B7F39578C05E}" dt="2022-02-07T02:40:48.968" v="5427" actId="1038"/>
          <ac:picMkLst>
            <pc:docMk/>
            <pc:sldMk cId="3049935045" sldId="1948"/>
            <ac:picMk id="5" creationId="{5D37C8FD-FF96-46F2-BFED-ADD50EA5040A}"/>
          </ac:picMkLst>
        </pc:picChg>
        <pc:picChg chg="del mod">
          <ac:chgData name="Singh, Hasmita" userId="389ee1e1-3201-4132-98db-eb6f2e16f18b" providerId="ADAL" clId="{FF78FD0C-C47D-4AB3-90CF-B7F39578C05E}" dt="2022-02-14T23:24:10.826" v="15445" actId="478"/>
          <ac:picMkLst>
            <pc:docMk/>
            <pc:sldMk cId="3049935045" sldId="1948"/>
            <ac:picMk id="8" creationId="{15ECB72F-4D0D-4E76-8B58-3FA1E5592219}"/>
          </ac:picMkLst>
        </pc:picChg>
        <pc:picChg chg="add mod topLvl modCrop">
          <ac:chgData name="Singh, Hasmita" userId="389ee1e1-3201-4132-98db-eb6f2e16f18b" providerId="ADAL" clId="{FF78FD0C-C47D-4AB3-90CF-B7F39578C05E}" dt="2022-02-16T21:43:37.055" v="16219" actId="164"/>
          <ac:picMkLst>
            <pc:docMk/>
            <pc:sldMk cId="3049935045" sldId="1948"/>
            <ac:picMk id="12" creationId="{659165DF-04F1-4666-82FC-8FB61428B7B9}"/>
          </ac:picMkLst>
        </pc:picChg>
        <pc:picChg chg="add del mod">
          <ac:chgData name="Singh, Hasmita" userId="389ee1e1-3201-4132-98db-eb6f2e16f18b" providerId="ADAL" clId="{FF78FD0C-C47D-4AB3-90CF-B7F39578C05E}" dt="2022-02-14T23:00:13.025" v="15022" actId="478"/>
          <ac:picMkLst>
            <pc:docMk/>
            <pc:sldMk cId="3049935045" sldId="1948"/>
            <ac:picMk id="13" creationId="{C3547713-666C-4DC6-89C4-DD5E0BF47567}"/>
          </ac:picMkLst>
        </pc:picChg>
        <pc:picChg chg="add mod topLvl modCrop">
          <ac:chgData name="Singh, Hasmita" userId="389ee1e1-3201-4132-98db-eb6f2e16f18b" providerId="ADAL" clId="{FF78FD0C-C47D-4AB3-90CF-B7F39578C05E}" dt="2022-02-16T21:43:37.055" v="16219" actId="164"/>
          <ac:picMkLst>
            <pc:docMk/>
            <pc:sldMk cId="3049935045" sldId="1948"/>
            <ac:picMk id="14" creationId="{3DDF5B94-B141-459B-9909-70F1F10D85EC}"/>
          </ac:picMkLst>
        </pc:picChg>
        <pc:picChg chg="add mod topLvl modCrop">
          <ac:chgData name="Singh, Hasmita" userId="389ee1e1-3201-4132-98db-eb6f2e16f18b" providerId="ADAL" clId="{FF78FD0C-C47D-4AB3-90CF-B7F39578C05E}" dt="2022-02-16T21:43:37.055" v="16219" actId="164"/>
          <ac:picMkLst>
            <pc:docMk/>
            <pc:sldMk cId="3049935045" sldId="1948"/>
            <ac:picMk id="15" creationId="{3DD7706C-3F78-43C3-B9E4-19D5F578648D}"/>
          </ac:picMkLst>
        </pc:picChg>
        <pc:picChg chg="add mod modCrop">
          <ac:chgData name="Singh, Hasmita" userId="389ee1e1-3201-4132-98db-eb6f2e16f18b" providerId="ADAL" clId="{FF78FD0C-C47D-4AB3-90CF-B7F39578C05E}" dt="2022-02-16T21:40:58.729" v="16052" actId="165"/>
          <ac:picMkLst>
            <pc:docMk/>
            <pc:sldMk cId="3049935045" sldId="1948"/>
            <ac:picMk id="16" creationId="{23DCE3CB-1D37-488C-A55E-63E1B6405621}"/>
          </ac:picMkLst>
        </pc:picChg>
        <pc:picChg chg="add del mod">
          <ac:chgData name="Singh, Hasmita" userId="389ee1e1-3201-4132-98db-eb6f2e16f18b" providerId="ADAL" clId="{FF78FD0C-C47D-4AB3-90CF-B7F39578C05E}" dt="2022-02-14T23:09:25.188" v="15117" actId="478"/>
          <ac:picMkLst>
            <pc:docMk/>
            <pc:sldMk cId="3049935045" sldId="1948"/>
            <ac:picMk id="17" creationId="{0CDF2AF6-4424-4E34-8449-CC9FD24AFC46}"/>
          </ac:picMkLst>
        </pc:picChg>
        <pc:picChg chg="add del mod">
          <ac:chgData name="Singh, Hasmita" userId="389ee1e1-3201-4132-98db-eb6f2e16f18b" providerId="ADAL" clId="{FF78FD0C-C47D-4AB3-90CF-B7F39578C05E}" dt="2022-02-14T23:07:53.092" v="15055" actId="478"/>
          <ac:picMkLst>
            <pc:docMk/>
            <pc:sldMk cId="3049935045" sldId="1948"/>
            <ac:picMk id="18" creationId="{05EC063F-4CA1-4E16-A79A-34F5813A0750}"/>
          </ac:picMkLst>
        </pc:picChg>
        <pc:picChg chg="add del mod">
          <ac:chgData name="Singh, Hasmita" userId="389ee1e1-3201-4132-98db-eb6f2e16f18b" providerId="ADAL" clId="{FF78FD0C-C47D-4AB3-90CF-B7F39578C05E}" dt="2022-02-14T23:07:21.460" v="15048" actId="478"/>
          <ac:picMkLst>
            <pc:docMk/>
            <pc:sldMk cId="3049935045" sldId="1948"/>
            <ac:picMk id="20" creationId="{80DCED15-B7FC-475B-8E3A-19BFF1147D52}"/>
          </ac:picMkLst>
        </pc:picChg>
        <pc:picChg chg="add mod topLvl">
          <ac:chgData name="Singh, Hasmita" userId="389ee1e1-3201-4132-98db-eb6f2e16f18b" providerId="ADAL" clId="{FF78FD0C-C47D-4AB3-90CF-B7F39578C05E}" dt="2022-02-16T21:43:37.055" v="16219" actId="164"/>
          <ac:picMkLst>
            <pc:docMk/>
            <pc:sldMk cId="3049935045" sldId="1948"/>
            <ac:picMk id="22" creationId="{2B384C03-C85E-44E1-A907-3558D34EE140}"/>
          </ac:picMkLst>
        </pc:picChg>
        <pc:picChg chg="add mod topLvl modCrop">
          <ac:chgData name="Singh, Hasmita" userId="389ee1e1-3201-4132-98db-eb6f2e16f18b" providerId="ADAL" clId="{FF78FD0C-C47D-4AB3-90CF-B7F39578C05E}" dt="2022-02-16T21:43:37.055" v="16219" actId="164"/>
          <ac:picMkLst>
            <pc:docMk/>
            <pc:sldMk cId="3049935045" sldId="1948"/>
            <ac:picMk id="25" creationId="{C02B7542-BA12-4C53-A6FB-30A400534118}"/>
          </ac:picMkLst>
        </pc:picChg>
        <pc:picChg chg="add del mod">
          <ac:chgData name="Singh, Hasmita" userId="389ee1e1-3201-4132-98db-eb6f2e16f18b" providerId="ADAL" clId="{FF78FD0C-C47D-4AB3-90CF-B7F39578C05E}" dt="2022-02-14T23:20:45.809" v="15385" actId="478"/>
          <ac:picMkLst>
            <pc:docMk/>
            <pc:sldMk cId="3049935045" sldId="1948"/>
            <ac:picMk id="31" creationId="{1806DD8D-F4FD-4622-9CFF-41B9ED1B305E}"/>
          </ac:picMkLst>
        </pc:picChg>
        <pc:picChg chg="add mod topLvl">
          <ac:chgData name="Singh, Hasmita" userId="389ee1e1-3201-4132-98db-eb6f2e16f18b" providerId="ADAL" clId="{FF78FD0C-C47D-4AB3-90CF-B7F39578C05E}" dt="2022-02-16T21:43:37.055" v="16219" actId="164"/>
          <ac:picMkLst>
            <pc:docMk/>
            <pc:sldMk cId="3049935045" sldId="1948"/>
            <ac:picMk id="33" creationId="{D5F15CE7-5CC0-460B-9494-02A2C512F2BA}"/>
          </ac:picMkLst>
        </pc:picChg>
      </pc:sldChg>
      <pc:sldChg chg="addSp delSp modSp add mod addCm delCm modCm modNotesTx">
        <pc:chgData name="Singh, Hasmita" userId="389ee1e1-3201-4132-98db-eb6f2e16f18b" providerId="ADAL" clId="{FF78FD0C-C47D-4AB3-90CF-B7F39578C05E}" dt="2022-02-15T02:50:36.820" v="15895" actId="14100"/>
        <pc:sldMkLst>
          <pc:docMk/>
          <pc:sldMk cId="2016972408" sldId="1949"/>
        </pc:sldMkLst>
        <pc:spChg chg="del mod">
          <ac:chgData name="Singh, Hasmita" userId="389ee1e1-3201-4132-98db-eb6f2e16f18b" providerId="ADAL" clId="{FF78FD0C-C47D-4AB3-90CF-B7F39578C05E}" dt="2022-02-03T20:42:31.856" v="3097" actId="478"/>
          <ac:spMkLst>
            <pc:docMk/>
            <pc:sldMk cId="2016972408" sldId="1949"/>
            <ac:spMk id="2" creationId="{934FCE90-5093-4034-9591-BED0133187E3}"/>
          </ac:spMkLst>
        </pc:spChg>
        <pc:spChg chg="add del mod">
          <ac:chgData name="Singh, Hasmita" userId="389ee1e1-3201-4132-98db-eb6f2e16f18b" providerId="ADAL" clId="{FF78FD0C-C47D-4AB3-90CF-B7F39578C05E}" dt="2022-02-14T23:25:36.722" v="15446" actId="478"/>
          <ac:spMkLst>
            <pc:docMk/>
            <pc:sldMk cId="2016972408" sldId="1949"/>
            <ac:spMk id="2" creationId="{C9A66D33-749A-4658-9F46-AB8ACC2F7B90}"/>
          </ac:spMkLst>
        </pc:spChg>
        <pc:spChg chg="del">
          <ac:chgData name="Singh, Hasmita" userId="389ee1e1-3201-4132-98db-eb6f2e16f18b" providerId="ADAL" clId="{FF78FD0C-C47D-4AB3-90CF-B7F39578C05E}" dt="2022-02-03T20:12:06.789" v="2208" actId="478"/>
          <ac:spMkLst>
            <pc:docMk/>
            <pc:sldMk cId="2016972408" sldId="1949"/>
            <ac:spMk id="6" creationId="{16C823F9-4B4B-473A-898C-AF9D37A61468}"/>
          </ac:spMkLst>
        </pc:spChg>
        <pc:spChg chg="add mod">
          <ac:chgData name="Singh, Hasmita" userId="389ee1e1-3201-4132-98db-eb6f2e16f18b" providerId="ADAL" clId="{FF78FD0C-C47D-4AB3-90CF-B7F39578C05E}" dt="2022-02-10T16:52:18.051" v="11990" actId="255"/>
          <ac:spMkLst>
            <pc:docMk/>
            <pc:sldMk cId="2016972408" sldId="1949"/>
            <ac:spMk id="7" creationId="{4F4B296B-EF52-4875-B54F-1F44D7365FC1}"/>
          </ac:spMkLst>
        </pc:spChg>
        <pc:spChg chg="del">
          <ac:chgData name="Singh, Hasmita" userId="389ee1e1-3201-4132-98db-eb6f2e16f18b" providerId="ADAL" clId="{FF78FD0C-C47D-4AB3-90CF-B7F39578C05E}" dt="2022-02-03T20:12:11.764" v="2211" actId="478"/>
          <ac:spMkLst>
            <pc:docMk/>
            <pc:sldMk cId="2016972408" sldId="1949"/>
            <ac:spMk id="7" creationId="{8606ADE5-EC0A-4566-870D-106B2E946C01}"/>
          </ac:spMkLst>
        </pc:spChg>
        <pc:spChg chg="del">
          <ac:chgData name="Singh, Hasmita" userId="389ee1e1-3201-4132-98db-eb6f2e16f18b" providerId="ADAL" clId="{FF78FD0C-C47D-4AB3-90CF-B7F39578C05E}" dt="2022-02-03T20:12:09.290" v="2209" actId="478"/>
          <ac:spMkLst>
            <pc:docMk/>
            <pc:sldMk cId="2016972408" sldId="1949"/>
            <ac:spMk id="9" creationId="{68F05395-FBDD-4ADD-95DC-2E5921329A56}"/>
          </ac:spMkLst>
        </pc:spChg>
        <pc:spChg chg="del">
          <ac:chgData name="Singh, Hasmita" userId="389ee1e1-3201-4132-98db-eb6f2e16f18b" providerId="ADAL" clId="{FF78FD0C-C47D-4AB3-90CF-B7F39578C05E}" dt="2022-02-03T20:12:14.871" v="2213" actId="478"/>
          <ac:spMkLst>
            <pc:docMk/>
            <pc:sldMk cId="2016972408" sldId="1949"/>
            <ac:spMk id="10" creationId="{32C96D85-22F5-4F13-876C-5E2AEB13EC90}"/>
          </ac:spMkLst>
        </pc:spChg>
        <pc:spChg chg="add del mod">
          <ac:chgData name="Singh, Hasmita" userId="389ee1e1-3201-4132-98db-eb6f2e16f18b" providerId="ADAL" clId="{FF78FD0C-C47D-4AB3-90CF-B7F39578C05E}" dt="2022-02-03T20:34:58.990" v="2910" actId="478"/>
          <ac:spMkLst>
            <pc:docMk/>
            <pc:sldMk cId="2016972408" sldId="1949"/>
            <ac:spMk id="11" creationId="{3378A125-5CC9-4C63-B4F5-259DE909AB27}"/>
          </ac:spMkLst>
        </pc:spChg>
        <pc:spChg chg="add del mod">
          <ac:chgData name="Singh, Hasmita" userId="389ee1e1-3201-4132-98db-eb6f2e16f18b" providerId="ADAL" clId="{FF78FD0C-C47D-4AB3-90CF-B7F39578C05E}" dt="2022-02-03T20:35:32.738" v="2935" actId="478"/>
          <ac:spMkLst>
            <pc:docMk/>
            <pc:sldMk cId="2016972408" sldId="1949"/>
            <ac:spMk id="12" creationId="{CC63791A-0BED-45C3-A845-BF1D6CCD4B0C}"/>
          </ac:spMkLst>
        </pc:spChg>
        <pc:spChg chg="add mod">
          <ac:chgData name="Singh, Hasmita" userId="389ee1e1-3201-4132-98db-eb6f2e16f18b" providerId="ADAL" clId="{FF78FD0C-C47D-4AB3-90CF-B7F39578C05E}" dt="2022-02-14T23:45:27.533" v="15756" actId="1037"/>
          <ac:spMkLst>
            <pc:docMk/>
            <pc:sldMk cId="2016972408" sldId="1949"/>
            <ac:spMk id="13" creationId="{A104C40C-61A3-45B2-A51E-8C82C040780A}"/>
          </ac:spMkLst>
        </pc:spChg>
        <pc:spChg chg="add del mod">
          <ac:chgData name="Singh, Hasmita" userId="389ee1e1-3201-4132-98db-eb6f2e16f18b" providerId="ADAL" clId="{FF78FD0C-C47D-4AB3-90CF-B7F39578C05E}" dt="2022-02-03T20:41:20.798" v="3089" actId="478"/>
          <ac:spMkLst>
            <pc:docMk/>
            <pc:sldMk cId="2016972408" sldId="1949"/>
            <ac:spMk id="14" creationId="{C9ECFB67-017B-4418-9FEC-B028BE2C8DBB}"/>
          </ac:spMkLst>
        </pc:spChg>
        <pc:spChg chg="add mod">
          <ac:chgData name="Singh, Hasmita" userId="389ee1e1-3201-4132-98db-eb6f2e16f18b" providerId="ADAL" clId="{FF78FD0C-C47D-4AB3-90CF-B7F39578C05E}" dt="2022-02-14T23:45:30.194" v="15758" actId="1037"/>
          <ac:spMkLst>
            <pc:docMk/>
            <pc:sldMk cId="2016972408" sldId="1949"/>
            <ac:spMk id="15" creationId="{44A1A82E-774F-439C-98D9-592661F468E6}"/>
          </ac:spMkLst>
        </pc:spChg>
        <pc:spChg chg="add del mod">
          <ac:chgData name="Singh, Hasmita" userId="389ee1e1-3201-4132-98db-eb6f2e16f18b" providerId="ADAL" clId="{FF78FD0C-C47D-4AB3-90CF-B7F39578C05E}" dt="2022-02-10T15:59:55.110" v="11880" actId="478"/>
          <ac:spMkLst>
            <pc:docMk/>
            <pc:sldMk cId="2016972408" sldId="1949"/>
            <ac:spMk id="16" creationId="{2EB94357-CF59-45E3-9DB7-F0A27EB8CCA2}"/>
          </ac:spMkLst>
        </pc:spChg>
        <pc:spChg chg="add del mod">
          <ac:chgData name="Singh, Hasmita" userId="389ee1e1-3201-4132-98db-eb6f2e16f18b" providerId="ADAL" clId="{FF78FD0C-C47D-4AB3-90CF-B7F39578C05E}" dt="2022-02-07T02:47:28.806" v="5546"/>
          <ac:spMkLst>
            <pc:docMk/>
            <pc:sldMk cId="2016972408" sldId="1949"/>
            <ac:spMk id="20" creationId="{CD27812A-A054-4F46-8595-BB484CCA9B91}"/>
          </ac:spMkLst>
        </pc:spChg>
        <pc:picChg chg="del">
          <ac:chgData name="Singh, Hasmita" userId="389ee1e1-3201-4132-98db-eb6f2e16f18b" providerId="ADAL" clId="{FF78FD0C-C47D-4AB3-90CF-B7F39578C05E}" dt="2022-02-03T20:12:05.249" v="2207" actId="478"/>
          <ac:picMkLst>
            <pc:docMk/>
            <pc:sldMk cId="2016972408" sldId="1949"/>
            <ac:picMk id="4" creationId="{538FD5A5-2402-47C6-BA30-CADC9C0A2545}"/>
          </ac:picMkLst>
        </pc:picChg>
        <pc:picChg chg="add mod">
          <ac:chgData name="Singh, Hasmita" userId="389ee1e1-3201-4132-98db-eb6f2e16f18b" providerId="ADAL" clId="{FF78FD0C-C47D-4AB3-90CF-B7F39578C05E}" dt="2022-02-15T02:50:36.820" v="15895" actId="14100"/>
          <ac:picMkLst>
            <pc:docMk/>
            <pc:sldMk cId="2016972408" sldId="1949"/>
            <ac:picMk id="4" creationId="{69272E67-07A9-4D9A-B563-F9E942E9C582}"/>
          </ac:picMkLst>
        </pc:picChg>
        <pc:picChg chg="del">
          <ac:chgData name="Singh, Hasmita" userId="389ee1e1-3201-4132-98db-eb6f2e16f18b" providerId="ADAL" clId="{FF78FD0C-C47D-4AB3-90CF-B7F39578C05E}" dt="2022-02-03T20:12:10.106" v="2210" actId="478"/>
          <ac:picMkLst>
            <pc:docMk/>
            <pc:sldMk cId="2016972408" sldId="1949"/>
            <ac:picMk id="5" creationId="{5D37C8FD-FF96-46F2-BFED-ADD50EA5040A}"/>
          </ac:picMkLst>
        </pc:picChg>
        <pc:picChg chg="mod">
          <ac:chgData name="Singh, Hasmita" userId="389ee1e1-3201-4132-98db-eb6f2e16f18b" providerId="ADAL" clId="{FF78FD0C-C47D-4AB3-90CF-B7F39578C05E}" dt="2022-02-14T23:45:33.840" v="15775" actId="1037"/>
          <ac:picMkLst>
            <pc:docMk/>
            <pc:sldMk cId="2016972408" sldId="1949"/>
            <ac:picMk id="5" creationId="{8F22F36C-6E7B-4095-A9D7-6E52E9462E80}"/>
          </ac:picMkLst>
        </pc:picChg>
        <pc:picChg chg="add del mod">
          <ac:chgData name="Singh, Hasmita" userId="389ee1e1-3201-4132-98db-eb6f2e16f18b" providerId="ADAL" clId="{FF78FD0C-C47D-4AB3-90CF-B7F39578C05E}" dt="2022-02-03T20:35:18.043" v="2911" actId="478"/>
          <ac:picMkLst>
            <pc:docMk/>
            <pc:sldMk cId="2016972408" sldId="1949"/>
            <ac:picMk id="8" creationId="{A8881365-6414-44DC-B1D4-576325B3574E}"/>
          </ac:picMkLst>
        </pc:picChg>
        <pc:picChg chg="add del mod">
          <ac:chgData name="Singh, Hasmita" userId="389ee1e1-3201-4132-98db-eb6f2e16f18b" providerId="ADAL" clId="{FF78FD0C-C47D-4AB3-90CF-B7F39578C05E}" dt="2022-02-05T23:23:53.597" v="3889" actId="21"/>
          <ac:picMkLst>
            <pc:docMk/>
            <pc:sldMk cId="2016972408" sldId="1949"/>
            <ac:picMk id="18" creationId="{3D22940A-16E4-494D-9DC2-01ED71BB6315}"/>
          </ac:picMkLst>
        </pc:picChg>
      </pc:sldChg>
      <pc:sldChg chg="addSp delSp modSp new del mod modNotesTx">
        <pc:chgData name="Singh, Hasmita" userId="389ee1e1-3201-4132-98db-eb6f2e16f18b" providerId="ADAL" clId="{FF78FD0C-C47D-4AB3-90CF-B7F39578C05E}" dt="2022-02-08T05:14:12.137" v="8310" actId="47"/>
        <pc:sldMkLst>
          <pc:docMk/>
          <pc:sldMk cId="2745171616" sldId="1950"/>
        </pc:sldMkLst>
        <pc:spChg chg="del">
          <ac:chgData name="Singh, Hasmita" userId="389ee1e1-3201-4132-98db-eb6f2e16f18b" providerId="ADAL" clId="{FF78FD0C-C47D-4AB3-90CF-B7F39578C05E}" dt="2022-02-03T20:49:04.179" v="3143" actId="478"/>
          <ac:spMkLst>
            <pc:docMk/>
            <pc:sldMk cId="2745171616" sldId="1950"/>
            <ac:spMk id="3" creationId="{4EC2731E-F4B8-45E2-B401-B08292B6CB03}"/>
          </ac:spMkLst>
        </pc:spChg>
        <pc:spChg chg="add del">
          <ac:chgData name="Singh, Hasmita" userId="389ee1e1-3201-4132-98db-eb6f2e16f18b" providerId="ADAL" clId="{FF78FD0C-C47D-4AB3-90CF-B7F39578C05E}" dt="2022-02-08T05:12:07.322" v="8306" actId="21"/>
          <ac:spMkLst>
            <pc:docMk/>
            <pc:sldMk cId="2745171616" sldId="1950"/>
            <ac:spMk id="5" creationId="{EE5C29EB-633A-4563-8604-4EB7183B10A4}"/>
          </ac:spMkLst>
        </pc:spChg>
        <pc:spChg chg="add del mod">
          <ac:chgData name="Singh, Hasmita" userId="389ee1e1-3201-4132-98db-eb6f2e16f18b" providerId="ADAL" clId="{FF78FD0C-C47D-4AB3-90CF-B7F39578C05E}" dt="2022-02-08T05:08:59.159" v="8265" actId="478"/>
          <ac:spMkLst>
            <pc:docMk/>
            <pc:sldMk cId="2745171616" sldId="1950"/>
            <ac:spMk id="9" creationId="{0D22BB93-0771-474E-A40A-1DD18771AFFC}"/>
          </ac:spMkLst>
        </pc:spChg>
        <pc:picChg chg="add del mod">
          <ac:chgData name="Singh, Hasmita" userId="389ee1e1-3201-4132-98db-eb6f2e16f18b" providerId="ADAL" clId="{FF78FD0C-C47D-4AB3-90CF-B7F39578C05E}" dt="2022-02-08T05:11:32.798" v="8305" actId="478"/>
          <ac:picMkLst>
            <pc:docMk/>
            <pc:sldMk cId="2745171616" sldId="1950"/>
            <ac:picMk id="7" creationId="{45B42C14-3DD6-44B0-8D52-96C85F042A0C}"/>
          </ac:picMkLst>
        </pc:picChg>
      </pc:sldChg>
      <pc:sldChg chg="addSp delSp modSp new del mod ord modNotesTx">
        <pc:chgData name="Singh, Hasmita" userId="389ee1e1-3201-4132-98db-eb6f2e16f18b" providerId="ADAL" clId="{FF78FD0C-C47D-4AB3-90CF-B7F39578C05E}" dt="2022-02-08T04:57:28.088" v="7423" actId="47"/>
        <pc:sldMkLst>
          <pc:docMk/>
          <pc:sldMk cId="4279883737" sldId="1951"/>
        </pc:sldMkLst>
        <pc:spChg chg="mod">
          <ac:chgData name="Singh, Hasmita" userId="389ee1e1-3201-4132-98db-eb6f2e16f18b" providerId="ADAL" clId="{FF78FD0C-C47D-4AB3-90CF-B7F39578C05E}" dt="2022-02-03T22:13:49.940" v="3211" actId="207"/>
          <ac:spMkLst>
            <pc:docMk/>
            <pc:sldMk cId="4279883737" sldId="1951"/>
            <ac:spMk id="2" creationId="{BBD09E9F-2FE5-489F-B331-F1DDAF5292D2}"/>
          </ac:spMkLst>
        </pc:spChg>
        <pc:spChg chg="del">
          <ac:chgData name="Singh, Hasmita" userId="389ee1e1-3201-4132-98db-eb6f2e16f18b" providerId="ADAL" clId="{FF78FD0C-C47D-4AB3-90CF-B7F39578C05E}" dt="2022-02-03T21:47:36.203" v="3161" actId="478"/>
          <ac:spMkLst>
            <pc:docMk/>
            <pc:sldMk cId="4279883737" sldId="1951"/>
            <ac:spMk id="3" creationId="{4FA330CE-2353-4319-B2EC-4865B61FE903}"/>
          </ac:spMkLst>
        </pc:spChg>
        <pc:spChg chg="add mod">
          <ac:chgData name="Singh, Hasmita" userId="389ee1e1-3201-4132-98db-eb6f2e16f18b" providerId="ADAL" clId="{FF78FD0C-C47D-4AB3-90CF-B7F39578C05E}" dt="2022-02-06T04:22:38.569" v="4629" actId="20577"/>
          <ac:spMkLst>
            <pc:docMk/>
            <pc:sldMk cId="4279883737" sldId="1951"/>
            <ac:spMk id="4" creationId="{64C5D407-4CC9-4EB4-BDAD-DD5EC57A725E}"/>
          </ac:spMkLst>
        </pc:spChg>
        <pc:spChg chg="add del mod">
          <ac:chgData name="Singh, Hasmita" userId="389ee1e1-3201-4132-98db-eb6f2e16f18b" providerId="ADAL" clId="{FF78FD0C-C47D-4AB3-90CF-B7F39578C05E}" dt="2022-02-04T01:14:22.049" v="3443" actId="478"/>
          <ac:spMkLst>
            <pc:docMk/>
            <pc:sldMk cId="4279883737" sldId="1951"/>
            <ac:spMk id="6" creationId="{3036FBEB-9DE6-4CB1-BFC1-19725049394C}"/>
          </ac:spMkLst>
        </pc:spChg>
        <pc:spChg chg="add mod">
          <ac:chgData name="Singh, Hasmita" userId="389ee1e1-3201-4132-98db-eb6f2e16f18b" providerId="ADAL" clId="{FF78FD0C-C47D-4AB3-90CF-B7F39578C05E}" dt="2022-02-03T22:13:25.242" v="3208" actId="1076"/>
          <ac:spMkLst>
            <pc:docMk/>
            <pc:sldMk cId="4279883737" sldId="1951"/>
            <ac:spMk id="7" creationId="{D25B29DB-D963-4418-9EE8-239C4DC4D1EB}"/>
          </ac:spMkLst>
        </pc:spChg>
        <pc:spChg chg="add mod">
          <ac:chgData name="Singh, Hasmita" userId="389ee1e1-3201-4132-98db-eb6f2e16f18b" providerId="ADAL" clId="{FF78FD0C-C47D-4AB3-90CF-B7F39578C05E}" dt="2022-02-04T01:24:24.384" v="3473" actId="1076"/>
          <ac:spMkLst>
            <pc:docMk/>
            <pc:sldMk cId="4279883737" sldId="1951"/>
            <ac:spMk id="8" creationId="{97F18CB6-F49C-4492-BA7B-F7E5D257BB44}"/>
          </ac:spMkLst>
        </pc:spChg>
        <pc:spChg chg="add mod">
          <ac:chgData name="Singh, Hasmita" userId="389ee1e1-3201-4132-98db-eb6f2e16f18b" providerId="ADAL" clId="{FF78FD0C-C47D-4AB3-90CF-B7F39578C05E}" dt="2022-02-04T01:24:03.519" v="3468" actId="1076"/>
          <ac:spMkLst>
            <pc:docMk/>
            <pc:sldMk cId="4279883737" sldId="1951"/>
            <ac:spMk id="9" creationId="{93A74E69-6340-4A55-9231-AA8C31D25FE9}"/>
          </ac:spMkLst>
        </pc:spChg>
        <pc:spChg chg="add mod">
          <ac:chgData name="Singh, Hasmita" userId="389ee1e1-3201-4132-98db-eb6f2e16f18b" providerId="ADAL" clId="{FF78FD0C-C47D-4AB3-90CF-B7F39578C05E}" dt="2022-02-04T01:24:03.519" v="3468" actId="1076"/>
          <ac:spMkLst>
            <pc:docMk/>
            <pc:sldMk cId="4279883737" sldId="1951"/>
            <ac:spMk id="10" creationId="{53352B76-5181-4B61-BBDB-78A26C57B7D4}"/>
          </ac:spMkLst>
        </pc:spChg>
        <pc:spChg chg="add mod">
          <ac:chgData name="Singh, Hasmita" userId="389ee1e1-3201-4132-98db-eb6f2e16f18b" providerId="ADAL" clId="{FF78FD0C-C47D-4AB3-90CF-B7F39578C05E}" dt="2022-02-04T01:24:26.923" v="3474" actId="1076"/>
          <ac:spMkLst>
            <pc:docMk/>
            <pc:sldMk cId="4279883737" sldId="1951"/>
            <ac:spMk id="11" creationId="{9A3AD2B4-EE9C-4BD8-ABB8-45C846B75BC7}"/>
          </ac:spMkLst>
        </pc:spChg>
        <pc:spChg chg="add mod">
          <ac:chgData name="Singh, Hasmita" userId="389ee1e1-3201-4132-98db-eb6f2e16f18b" providerId="ADAL" clId="{FF78FD0C-C47D-4AB3-90CF-B7F39578C05E}" dt="2022-02-06T04:51:03.362" v="4709" actId="20577"/>
          <ac:spMkLst>
            <pc:docMk/>
            <pc:sldMk cId="4279883737" sldId="1951"/>
            <ac:spMk id="13" creationId="{4C1C7223-671E-4325-AA8E-E394AE670529}"/>
          </ac:spMkLst>
        </pc:spChg>
      </pc:sldChg>
      <pc:sldChg chg="addSp delSp modSp new del mod modNotesTx">
        <pc:chgData name="Singh, Hasmita" userId="389ee1e1-3201-4132-98db-eb6f2e16f18b" providerId="ADAL" clId="{FF78FD0C-C47D-4AB3-90CF-B7F39578C05E}" dt="2022-02-08T19:49:41.296" v="9515" actId="47"/>
        <pc:sldMkLst>
          <pc:docMk/>
          <pc:sldMk cId="2624134955" sldId="1952"/>
        </pc:sldMkLst>
        <pc:spChg chg="del">
          <ac:chgData name="Singh, Hasmita" userId="389ee1e1-3201-4132-98db-eb6f2e16f18b" providerId="ADAL" clId="{FF78FD0C-C47D-4AB3-90CF-B7F39578C05E}" dt="2022-02-03T21:49:17.602" v="3168" actId="478"/>
          <ac:spMkLst>
            <pc:docMk/>
            <pc:sldMk cId="2624134955" sldId="1952"/>
            <ac:spMk id="3" creationId="{0F66D461-B350-4FD8-B1CA-B4FAD5AEAA41}"/>
          </ac:spMkLst>
        </pc:spChg>
        <pc:spChg chg="add del mod">
          <ac:chgData name="Singh, Hasmita" userId="389ee1e1-3201-4132-98db-eb6f2e16f18b" providerId="ADAL" clId="{FF78FD0C-C47D-4AB3-90CF-B7F39578C05E}" dt="2022-02-08T19:45:27.598" v="9359" actId="478"/>
          <ac:spMkLst>
            <pc:docMk/>
            <pc:sldMk cId="2624134955" sldId="1952"/>
            <ac:spMk id="4" creationId="{AAC66A5C-8DF8-435D-B8C1-4DCFE83CCBD0}"/>
          </ac:spMkLst>
        </pc:spChg>
        <pc:spChg chg="add mod">
          <ac:chgData name="Singh, Hasmita" userId="389ee1e1-3201-4132-98db-eb6f2e16f18b" providerId="ADAL" clId="{FF78FD0C-C47D-4AB3-90CF-B7F39578C05E}" dt="2022-02-08T19:47:14.226" v="9444" actId="6549"/>
          <ac:spMkLst>
            <pc:docMk/>
            <pc:sldMk cId="2624134955" sldId="1952"/>
            <ac:spMk id="6" creationId="{101055B3-1C2E-40CC-A56D-AE4BB094212D}"/>
          </ac:spMkLst>
        </pc:spChg>
      </pc:sldChg>
      <pc:sldChg chg="addSp delSp modSp new del mod">
        <pc:chgData name="Singh, Hasmita" userId="389ee1e1-3201-4132-98db-eb6f2e16f18b" providerId="ADAL" clId="{FF78FD0C-C47D-4AB3-90CF-B7F39578C05E}" dt="2022-02-08T05:40:48.119" v="8347" actId="47"/>
        <pc:sldMkLst>
          <pc:docMk/>
          <pc:sldMk cId="1146473617" sldId="1953"/>
        </pc:sldMkLst>
        <pc:spChg chg="del">
          <ac:chgData name="Singh, Hasmita" userId="389ee1e1-3201-4132-98db-eb6f2e16f18b" providerId="ADAL" clId="{FF78FD0C-C47D-4AB3-90CF-B7F39578C05E}" dt="2022-02-03T21:50:38.765" v="3173" actId="478"/>
          <ac:spMkLst>
            <pc:docMk/>
            <pc:sldMk cId="1146473617" sldId="1953"/>
            <ac:spMk id="3" creationId="{BF942924-75FA-4160-B1D9-2B0D457809DC}"/>
          </ac:spMkLst>
        </pc:spChg>
        <pc:spChg chg="add del mod">
          <ac:chgData name="Singh, Hasmita" userId="389ee1e1-3201-4132-98db-eb6f2e16f18b" providerId="ADAL" clId="{FF78FD0C-C47D-4AB3-90CF-B7F39578C05E}" dt="2022-02-08T05:38:29.316" v="8340" actId="21"/>
          <ac:spMkLst>
            <pc:docMk/>
            <pc:sldMk cId="1146473617" sldId="1953"/>
            <ac:spMk id="4" creationId="{08756FB6-5817-4BBA-83F4-66523761B2F4}"/>
          </ac:spMkLst>
        </pc:spChg>
      </pc:sldChg>
      <pc:sldChg chg="addSp delSp modSp new del mod addCm delCm modCm modNotesTx">
        <pc:chgData name="Singh, Hasmita" userId="389ee1e1-3201-4132-98db-eb6f2e16f18b" providerId="ADAL" clId="{FF78FD0C-C47D-4AB3-90CF-B7F39578C05E}" dt="2022-02-15T02:11:55.961" v="15776" actId="47"/>
        <pc:sldMkLst>
          <pc:docMk/>
          <pc:sldMk cId="3752048061" sldId="1954"/>
        </pc:sldMkLst>
        <pc:spChg chg="del mod">
          <ac:chgData name="Singh, Hasmita" userId="389ee1e1-3201-4132-98db-eb6f2e16f18b" providerId="ADAL" clId="{FF78FD0C-C47D-4AB3-90CF-B7F39578C05E}" dt="2022-02-09T20:44:07.861" v="11214" actId="478"/>
          <ac:spMkLst>
            <pc:docMk/>
            <pc:sldMk cId="3752048061" sldId="1954"/>
            <ac:spMk id="2" creationId="{9FE80F20-6E7F-4A64-A29E-F50BD381058C}"/>
          </ac:spMkLst>
        </pc:spChg>
        <pc:spChg chg="add mod">
          <ac:chgData name="Singh, Hasmita" userId="389ee1e1-3201-4132-98db-eb6f2e16f18b" providerId="ADAL" clId="{FF78FD0C-C47D-4AB3-90CF-B7F39578C05E}" dt="2022-02-10T20:01:23.629" v="12993" actId="207"/>
          <ac:spMkLst>
            <pc:docMk/>
            <pc:sldMk cId="3752048061" sldId="1954"/>
            <ac:spMk id="2" creationId="{C1CB082B-C78D-4732-B548-2070CF4909C2}"/>
          </ac:spMkLst>
        </pc:spChg>
        <pc:spChg chg="add mod">
          <ac:chgData name="Singh, Hasmita" userId="389ee1e1-3201-4132-98db-eb6f2e16f18b" providerId="ADAL" clId="{FF78FD0C-C47D-4AB3-90CF-B7F39578C05E}" dt="2022-02-10T19:58:44.771" v="12985" actId="20577"/>
          <ac:spMkLst>
            <pc:docMk/>
            <pc:sldMk cId="3752048061" sldId="1954"/>
            <ac:spMk id="3" creationId="{418A8543-CA26-43D8-9ED9-073559C5CBB6}"/>
          </ac:spMkLst>
        </pc:spChg>
        <pc:spChg chg="del">
          <ac:chgData name="Singh, Hasmita" userId="389ee1e1-3201-4132-98db-eb6f2e16f18b" providerId="ADAL" clId="{FF78FD0C-C47D-4AB3-90CF-B7F39578C05E}" dt="2022-02-03T21:51:59.155" v="3178" actId="478"/>
          <ac:spMkLst>
            <pc:docMk/>
            <pc:sldMk cId="3752048061" sldId="1954"/>
            <ac:spMk id="3" creationId="{66455023-9454-4BA2-874D-ACDB66DB1123}"/>
          </ac:spMkLst>
        </pc:spChg>
        <pc:spChg chg="add del mod">
          <ac:chgData name="Singh, Hasmita" userId="389ee1e1-3201-4132-98db-eb6f2e16f18b" providerId="ADAL" clId="{FF78FD0C-C47D-4AB3-90CF-B7F39578C05E}" dt="2022-02-09T20:50:22.336" v="11318" actId="478"/>
          <ac:spMkLst>
            <pc:docMk/>
            <pc:sldMk cId="3752048061" sldId="1954"/>
            <ac:spMk id="5" creationId="{31045C00-9EF7-4C25-8F96-293AF101C217}"/>
          </ac:spMkLst>
        </pc:spChg>
        <pc:spChg chg="add del mod">
          <ac:chgData name="Singh, Hasmita" userId="389ee1e1-3201-4132-98db-eb6f2e16f18b" providerId="ADAL" clId="{FF78FD0C-C47D-4AB3-90CF-B7F39578C05E}" dt="2022-02-09T15:21:40.488" v="10647" actId="478"/>
          <ac:spMkLst>
            <pc:docMk/>
            <pc:sldMk cId="3752048061" sldId="1954"/>
            <ac:spMk id="5" creationId="{BF431934-881D-4038-B13F-C05612B2EB15}"/>
          </ac:spMkLst>
        </pc:spChg>
        <pc:spChg chg="add del mod">
          <ac:chgData name="Singh, Hasmita" userId="389ee1e1-3201-4132-98db-eb6f2e16f18b" providerId="ADAL" clId="{FF78FD0C-C47D-4AB3-90CF-B7F39578C05E}" dt="2022-02-09T15:21:41.886" v="10648" actId="478"/>
          <ac:spMkLst>
            <pc:docMk/>
            <pc:sldMk cId="3752048061" sldId="1954"/>
            <ac:spMk id="7" creationId="{5959E95F-2D8F-48E7-B370-DA48CDE7804B}"/>
          </ac:spMkLst>
        </pc:spChg>
        <pc:spChg chg="add del mod">
          <ac:chgData name="Singh, Hasmita" userId="389ee1e1-3201-4132-98db-eb6f2e16f18b" providerId="ADAL" clId="{FF78FD0C-C47D-4AB3-90CF-B7F39578C05E}" dt="2022-02-09T15:21:43.433" v="10649" actId="478"/>
          <ac:spMkLst>
            <pc:docMk/>
            <pc:sldMk cId="3752048061" sldId="1954"/>
            <ac:spMk id="8" creationId="{1E7FB4CF-24E5-4DC7-8571-0F27C7287565}"/>
          </ac:spMkLst>
        </pc:spChg>
        <pc:spChg chg="add del mod">
          <ac:chgData name="Singh, Hasmita" userId="389ee1e1-3201-4132-98db-eb6f2e16f18b" providerId="ADAL" clId="{FF78FD0C-C47D-4AB3-90CF-B7F39578C05E}" dt="2022-02-09T15:21:44.672" v="10650" actId="478"/>
          <ac:spMkLst>
            <pc:docMk/>
            <pc:sldMk cId="3752048061" sldId="1954"/>
            <ac:spMk id="9" creationId="{F7511FC5-5419-41EA-8411-C369CE1CAD35}"/>
          </ac:spMkLst>
        </pc:spChg>
        <pc:spChg chg="add del mod">
          <ac:chgData name="Singh, Hasmita" userId="389ee1e1-3201-4132-98db-eb6f2e16f18b" providerId="ADAL" clId="{FF78FD0C-C47D-4AB3-90CF-B7F39578C05E}" dt="2022-02-09T15:21:37.250" v="10645" actId="478"/>
          <ac:spMkLst>
            <pc:docMk/>
            <pc:sldMk cId="3752048061" sldId="1954"/>
            <ac:spMk id="10" creationId="{A4A33D19-10F7-4B16-9EF4-D056D46CDFCF}"/>
          </ac:spMkLst>
        </pc:spChg>
        <pc:spChg chg="add mod">
          <ac:chgData name="Singh, Hasmita" userId="389ee1e1-3201-4132-98db-eb6f2e16f18b" providerId="ADAL" clId="{FF78FD0C-C47D-4AB3-90CF-B7F39578C05E}" dt="2022-02-14T23:29:26.830" v="15517" actId="1035"/>
          <ac:spMkLst>
            <pc:docMk/>
            <pc:sldMk cId="3752048061" sldId="1954"/>
            <ac:spMk id="11" creationId="{779728AD-265F-4DFD-B3FC-9C8C4E9E44AF}"/>
          </ac:spMkLst>
        </pc:spChg>
      </pc:sldChg>
      <pc:sldChg chg="addSp delSp modSp new del mod">
        <pc:chgData name="Singh, Hasmita" userId="389ee1e1-3201-4132-98db-eb6f2e16f18b" providerId="ADAL" clId="{FF78FD0C-C47D-4AB3-90CF-B7F39578C05E}" dt="2022-02-08T05:17:01.162" v="8318" actId="47"/>
        <pc:sldMkLst>
          <pc:docMk/>
          <pc:sldMk cId="3463802185" sldId="1955"/>
        </pc:sldMkLst>
        <pc:spChg chg="mod">
          <ac:chgData name="Singh, Hasmita" userId="389ee1e1-3201-4132-98db-eb6f2e16f18b" providerId="ADAL" clId="{FF78FD0C-C47D-4AB3-90CF-B7F39578C05E}" dt="2022-02-03T22:18:18.051" v="3264" actId="207"/>
          <ac:spMkLst>
            <pc:docMk/>
            <pc:sldMk cId="3463802185" sldId="1955"/>
            <ac:spMk id="2" creationId="{862B102A-6723-417C-AE0B-A09FB1E7EEB9}"/>
          </ac:spMkLst>
        </pc:spChg>
        <pc:spChg chg="del">
          <ac:chgData name="Singh, Hasmita" userId="389ee1e1-3201-4132-98db-eb6f2e16f18b" providerId="ADAL" clId="{FF78FD0C-C47D-4AB3-90CF-B7F39578C05E}" dt="2022-02-03T22:18:01.860" v="3249" actId="478"/>
          <ac:spMkLst>
            <pc:docMk/>
            <pc:sldMk cId="3463802185" sldId="1955"/>
            <ac:spMk id="3" creationId="{71F0D244-5B92-4FC8-9DEC-B1CF34F76D67}"/>
          </ac:spMkLst>
        </pc:spChg>
        <pc:spChg chg="add mod">
          <ac:chgData name="Singh, Hasmita" userId="389ee1e1-3201-4132-98db-eb6f2e16f18b" providerId="ADAL" clId="{FF78FD0C-C47D-4AB3-90CF-B7F39578C05E}" dt="2022-02-04T01:01:03.237" v="3281" actId="1076"/>
          <ac:spMkLst>
            <pc:docMk/>
            <pc:sldMk cId="3463802185" sldId="1955"/>
            <ac:spMk id="5" creationId="{E84F9CAC-0707-440F-8115-371C5F9AA7AB}"/>
          </ac:spMkLst>
        </pc:spChg>
      </pc:sldChg>
      <pc:sldChg chg="addSp delSp modSp new mod addCm delCm modCm modNotesTx">
        <pc:chgData name="Singh, Hasmita" userId="389ee1e1-3201-4132-98db-eb6f2e16f18b" providerId="ADAL" clId="{FF78FD0C-C47D-4AB3-90CF-B7F39578C05E}" dt="2022-02-17T00:00:56.395" v="16273" actId="14100"/>
        <pc:sldMkLst>
          <pc:docMk/>
          <pc:sldMk cId="3471152781" sldId="1956"/>
        </pc:sldMkLst>
        <pc:spChg chg="del mod">
          <ac:chgData name="Singh, Hasmita" userId="389ee1e1-3201-4132-98db-eb6f2e16f18b" providerId="ADAL" clId="{FF78FD0C-C47D-4AB3-90CF-B7F39578C05E}" dt="2022-02-10T20:01:01.905" v="12990" actId="478"/>
          <ac:spMkLst>
            <pc:docMk/>
            <pc:sldMk cId="3471152781" sldId="1956"/>
            <ac:spMk id="2" creationId="{8F0B8F12-BA4B-4DC0-88E3-DC123195C2A6}"/>
          </ac:spMkLst>
        </pc:spChg>
        <pc:spChg chg="del">
          <ac:chgData name="Singh, Hasmita" userId="389ee1e1-3201-4132-98db-eb6f2e16f18b" providerId="ADAL" clId="{FF78FD0C-C47D-4AB3-90CF-B7F39578C05E}" dt="2022-02-04T01:01:19.971" v="3302" actId="478"/>
          <ac:spMkLst>
            <pc:docMk/>
            <pc:sldMk cId="3471152781" sldId="1956"/>
            <ac:spMk id="3" creationId="{3BA32602-241A-4FEB-B2E1-00620CD8D95A}"/>
          </ac:spMkLst>
        </pc:spChg>
        <pc:spChg chg="add del mod">
          <ac:chgData name="Singh, Hasmita" userId="389ee1e1-3201-4132-98db-eb6f2e16f18b" providerId="ADAL" clId="{FF78FD0C-C47D-4AB3-90CF-B7F39578C05E}" dt="2022-02-09T15:22:51.662" v="10664" actId="478"/>
          <ac:spMkLst>
            <pc:docMk/>
            <pc:sldMk cId="3471152781" sldId="1956"/>
            <ac:spMk id="4" creationId="{1A158830-C751-4319-9494-859A3A8022B6}"/>
          </ac:spMkLst>
        </pc:spChg>
        <pc:spChg chg="add del mod">
          <ac:chgData name="Singh, Hasmita" userId="389ee1e1-3201-4132-98db-eb6f2e16f18b" providerId="ADAL" clId="{FF78FD0C-C47D-4AB3-90CF-B7F39578C05E}" dt="2022-02-10T17:18:49.850" v="12225" actId="478"/>
          <ac:spMkLst>
            <pc:docMk/>
            <pc:sldMk cId="3471152781" sldId="1956"/>
            <ac:spMk id="4" creationId="{55C8D648-AE7C-424A-933B-BE197C2F19A0}"/>
          </ac:spMkLst>
        </pc:spChg>
        <pc:spChg chg="add del mod">
          <ac:chgData name="Singh, Hasmita" userId="389ee1e1-3201-4132-98db-eb6f2e16f18b" providerId="ADAL" clId="{FF78FD0C-C47D-4AB3-90CF-B7F39578C05E}" dt="2022-02-09T15:22:53.037" v="10665" actId="478"/>
          <ac:spMkLst>
            <pc:docMk/>
            <pc:sldMk cId="3471152781" sldId="1956"/>
            <ac:spMk id="6" creationId="{4E7243A2-5CF0-451B-A369-A6BCE9BB936F}"/>
          </ac:spMkLst>
        </pc:spChg>
        <pc:spChg chg="add del mod">
          <ac:chgData name="Singh, Hasmita" userId="389ee1e1-3201-4132-98db-eb6f2e16f18b" providerId="ADAL" clId="{FF78FD0C-C47D-4AB3-90CF-B7F39578C05E}" dt="2022-02-10T17:07:23.088" v="12071"/>
          <ac:spMkLst>
            <pc:docMk/>
            <pc:sldMk cId="3471152781" sldId="1956"/>
            <ac:spMk id="6" creationId="{D92189FD-62AF-4084-AABE-4ABFDE70A5D5}"/>
          </ac:spMkLst>
        </pc:spChg>
        <pc:spChg chg="add mod">
          <ac:chgData name="Singh, Hasmita" userId="389ee1e1-3201-4132-98db-eb6f2e16f18b" providerId="ADAL" clId="{FF78FD0C-C47D-4AB3-90CF-B7F39578C05E}" dt="2022-02-17T00:00:56.395" v="16273" actId="14100"/>
          <ac:spMkLst>
            <pc:docMk/>
            <pc:sldMk cId="3471152781" sldId="1956"/>
            <ac:spMk id="7" creationId="{49C68510-1541-4370-BAE1-E5A786C75A84}"/>
          </ac:spMkLst>
        </pc:spChg>
        <pc:spChg chg="add del mod">
          <ac:chgData name="Singh, Hasmita" userId="389ee1e1-3201-4132-98db-eb6f2e16f18b" providerId="ADAL" clId="{FF78FD0C-C47D-4AB3-90CF-B7F39578C05E}" dt="2022-02-09T15:22:55.674" v="10667" actId="478"/>
          <ac:spMkLst>
            <pc:docMk/>
            <pc:sldMk cId="3471152781" sldId="1956"/>
            <ac:spMk id="8" creationId="{6C3DA7DA-8524-44FD-A0DC-470735C7061D}"/>
          </ac:spMkLst>
        </pc:spChg>
        <pc:spChg chg="add mod">
          <ac:chgData name="Singh, Hasmita" userId="389ee1e1-3201-4132-98db-eb6f2e16f18b" providerId="ADAL" clId="{FF78FD0C-C47D-4AB3-90CF-B7F39578C05E}" dt="2022-02-10T20:01:37.849" v="12995" actId="1076"/>
          <ac:spMkLst>
            <pc:docMk/>
            <pc:sldMk cId="3471152781" sldId="1956"/>
            <ac:spMk id="8" creationId="{AD631A98-BC95-4513-8684-9F8A98747767}"/>
          </ac:spMkLst>
        </pc:spChg>
        <pc:spChg chg="add del mod">
          <ac:chgData name="Singh, Hasmita" userId="389ee1e1-3201-4132-98db-eb6f2e16f18b" providerId="ADAL" clId="{FF78FD0C-C47D-4AB3-90CF-B7F39578C05E}" dt="2022-02-09T15:22:54.370" v="10666" actId="478"/>
          <ac:spMkLst>
            <pc:docMk/>
            <pc:sldMk cId="3471152781" sldId="1956"/>
            <ac:spMk id="10" creationId="{AB99BB6C-2A79-4B10-A074-F820942A1360}"/>
          </ac:spMkLst>
        </pc:spChg>
        <pc:spChg chg="add del mod">
          <ac:chgData name="Singh, Hasmita" userId="389ee1e1-3201-4132-98db-eb6f2e16f18b" providerId="ADAL" clId="{FF78FD0C-C47D-4AB3-90CF-B7F39578C05E}" dt="2022-02-09T15:22:56.840" v="10668" actId="478"/>
          <ac:spMkLst>
            <pc:docMk/>
            <pc:sldMk cId="3471152781" sldId="1956"/>
            <ac:spMk id="12" creationId="{FA866DB3-FB62-4D91-B88A-1535B82B5610}"/>
          </ac:spMkLst>
        </pc:spChg>
        <pc:spChg chg="add del mod">
          <ac:chgData name="Singh, Hasmita" userId="389ee1e1-3201-4132-98db-eb6f2e16f18b" providerId="ADAL" clId="{FF78FD0C-C47D-4AB3-90CF-B7F39578C05E}" dt="2022-02-09T15:22:58.184" v="10669" actId="478"/>
          <ac:spMkLst>
            <pc:docMk/>
            <pc:sldMk cId="3471152781" sldId="1956"/>
            <ac:spMk id="14" creationId="{D00F9739-26C2-409F-97E2-9D0B5F30C919}"/>
          </ac:spMkLst>
        </pc:spChg>
        <pc:spChg chg="add mod">
          <ac:chgData name="Singh, Hasmita" userId="389ee1e1-3201-4132-98db-eb6f2e16f18b" providerId="ADAL" clId="{FF78FD0C-C47D-4AB3-90CF-B7F39578C05E}" dt="2022-02-15T15:15:52.067" v="16048" actId="20577"/>
          <ac:spMkLst>
            <pc:docMk/>
            <pc:sldMk cId="3471152781" sldId="1956"/>
            <ac:spMk id="15" creationId="{6065BA1F-FBFA-48F3-AEBC-3565AF6D0DF3}"/>
          </ac:spMkLst>
        </pc:spChg>
      </pc:sldChg>
      <pc:sldChg chg="addSp delSp modSp add del mod addCm modCm modNotesTx">
        <pc:chgData name="Singh, Hasmita" userId="389ee1e1-3201-4132-98db-eb6f2e16f18b" providerId="ADAL" clId="{FF78FD0C-C47D-4AB3-90CF-B7F39578C05E}" dt="2022-02-09T15:17:25.528" v="10602" actId="47"/>
        <pc:sldMkLst>
          <pc:docMk/>
          <pc:sldMk cId="666652709" sldId="1957"/>
        </pc:sldMkLst>
        <pc:spChg chg="add del mod">
          <ac:chgData name="Singh, Hasmita" userId="389ee1e1-3201-4132-98db-eb6f2e16f18b" providerId="ADAL" clId="{FF78FD0C-C47D-4AB3-90CF-B7F39578C05E}" dt="2022-02-07T02:50:33.537" v="5566"/>
          <ac:spMkLst>
            <pc:docMk/>
            <pc:sldMk cId="666652709" sldId="1957"/>
            <ac:spMk id="6" creationId="{160E4594-D1F8-4F15-9940-41201D4066A2}"/>
          </ac:spMkLst>
        </pc:spChg>
        <pc:spChg chg="add del mod">
          <ac:chgData name="Singh, Hasmita" userId="389ee1e1-3201-4132-98db-eb6f2e16f18b" providerId="ADAL" clId="{FF78FD0C-C47D-4AB3-90CF-B7F39578C05E}" dt="2022-02-07T02:54:32.763" v="5596"/>
          <ac:spMkLst>
            <pc:docMk/>
            <pc:sldMk cId="666652709" sldId="1957"/>
            <ac:spMk id="8" creationId="{BF029623-287A-414F-9B79-4582CE29E994}"/>
          </ac:spMkLst>
        </pc:spChg>
        <pc:spChg chg="del">
          <ac:chgData name="Singh, Hasmita" userId="389ee1e1-3201-4132-98db-eb6f2e16f18b" providerId="ADAL" clId="{FF78FD0C-C47D-4AB3-90CF-B7F39578C05E}" dt="2022-02-04T01:11:35.830" v="3373" actId="478"/>
          <ac:spMkLst>
            <pc:docMk/>
            <pc:sldMk cId="666652709" sldId="1957"/>
            <ac:spMk id="13" creationId="{A104C40C-61A3-45B2-A51E-8C82C040780A}"/>
          </ac:spMkLst>
        </pc:spChg>
        <pc:spChg chg="mod">
          <ac:chgData name="Singh, Hasmita" userId="389ee1e1-3201-4132-98db-eb6f2e16f18b" providerId="ADAL" clId="{FF78FD0C-C47D-4AB3-90CF-B7F39578C05E}" dt="2022-02-07T02:54:51.867" v="5615" actId="1076"/>
          <ac:spMkLst>
            <pc:docMk/>
            <pc:sldMk cId="666652709" sldId="1957"/>
            <ac:spMk id="15" creationId="{44A1A82E-774F-439C-98D9-592661F468E6}"/>
          </ac:spMkLst>
        </pc:spChg>
        <pc:spChg chg="mod">
          <ac:chgData name="Singh, Hasmita" userId="389ee1e1-3201-4132-98db-eb6f2e16f18b" providerId="ADAL" clId="{FF78FD0C-C47D-4AB3-90CF-B7F39578C05E}" dt="2022-02-07T02:54:21.144" v="5589" actId="1076"/>
          <ac:spMkLst>
            <pc:docMk/>
            <pc:sldMk cId="666652709" sldId="1957"/>
            <ac:spMk id="16" creationId="{2EB94357-CF59-45E3-9DB7-F0A27EB8CCA2}"/>
          </ac:spMkLst>
        </pc:spChg>
      </pc:sldChg>
      <pc:sldChg chg="addSp delSp modSp new del mod ord">
        <pc:chgData name="Singh, Hasmita" userId="389ee1e1-3201-4132-98db-eb6f2e16f18b" providerId="ADAL" clId="{FF78FD0C-C47D-4AB3-90CF-B7F39578C05E}" dt="2022-02-10T14:17:08.248" v="11375" actId="47"/>
        <pc:sldMkLst>
          <pc:docMk/>
          <pc:sldMk cId="24471517" sldId="1958"/>
        </pc:sldMkLst>
        <pc:spChg chg="mod">
          <ac:chgData name="Singh, Hasmita" userId="389ee1e1-3201-4132-98db-eb6f2e16f18b" providerId="ADAL" clId="{FF78FD0C-C47D-4AB3-90CF-B7F39578C05E}" dt="2022-02-04T01:30:34.803" v="3490" actId="20577"/>
          <ac:spMkLst>
            <pc:docMk/>
            <pc:sldMk cId="24471517" sldId="1958"/>
            <ac:spMk id="2" creationId="{30820B44-AA34-47EA-B4D2-5CD8152DF438}"/>
          </ac:spMkLst>
        </pc:spChg>
        <pc:spChg chg="del">
          <ac:chgData name="Singh, Hasmita" userId="389ee1e1-3201-4132-98db-eb6f2e16f18b" providerId="ADAL" clId="{FF78FD0C-C47D-4AB3-90CF-B7F39578C05E}" dt="2022-02-04T01:30:43.275" v="3491" actId="478"/>
          <ac:spMkLst>
            <pc:docMk/>
            <pc:sldMk cId="24471517" sldId="1958"/>
            <ac:spMk id="3" creationId="{52CBF7EB-0DFE-4832-BB02-37629C24F977}"/>
          </ac:spMkLst>
        </pc:spChg>
        <pc:spChg chg="add">
          <ac:chgData name="Singh, Hasmita" userId="389ee1e1-3201-4132-98db-eb6f2e16f18b" providerId="ADAL" clId="{FF78FD0C-C47D-4AB3-90CF-B7F39578C05E}" dt="2022-02-04T01:30:44.315" v="3492" actId="22"/>
          <ac:spMkLst>
            <pc:docMk/>
            <pc:sldMk cId="24471517" sldId="1958"/>
            <ac:spMk id="5" creationId="{60A6346D-0F60-4B36-8F5E-AEA0AD05F4F0}"/>
          </ac:spMkLst>
        </pc:spChg>
        <pc:spChg chg="add mod">
          <ac:chgData name="Singh, Hasmita" userId="389ee1e1-3201-4132-98db-eb6f2e16f18b" providerId="ADAL" clId="{FF78FD0C-C47D-4AB3-90CF-B7F39578C05E}" dt="2022-02-04T01:30:56.516" v="3494" actId="1076"/>
          <ac:spMkLst>
            <pc:docMk/>
            <pc:sldMk cId="24471517" sldId="1958"/>
            <ac:spMk id="7" creationId="{8F690462-A99E-447F-9299-5A2F781D199A}"/>
          </ac:spMkLst>
        </pc:spChg>
      </pc:sldChg>
      <pc:sldChg chg="addSp delSp modSp new del mod ord addCm modCm modNotesTx">
        <pc:chgData name="Singh, Hasmita" userId="389ee1e1-3201-4132-98db-eb6f2e16f18b" providerId="ADAL" clId="{FF78FD0C-C47D-4AB3-90CF-B7F39578C05E}" dt="2022-02-10T14:17:11.877" v="11376" actId="47"/>
        <pc:sldMkLst>
          <pc:docMk/>
          <pc:sldMk cId="3745856109" sldId="1959"/>
        </pc:sldMkLst>
        <pc:spChg chg="mod">
          <ac:chgData name="Singh, Hasmita" userId="389ee1e1-3201-4132-98db-eb6f2e16f18b" providerId="ADAL" clId="{FF78FD0C-C47D-4AB3-90CF-B7F39578C05E}" dt="2022-02-04T01:31:43.703" v="3513" actId="1076"/>
          <ac:spMkLst>
            <pc:docMk/>
            <pc:sldMk cId="3745856109" sldId="1959"/>
            <ac:spMk id="2" creationId="{12145767-047E-4C48-B4FF-D52E9C92E308}"/>
          </ac:spMkLst>
        </pc:spChg>
        <pc:spChg chg="del">
          <ac:chgData name="Singh, Hasmita" userId="389ee1e1-3201-4132-98db-eb6f2e16f18b" providerId="ADAL" clId="{FF78FD0C-C47D-4AB3-90CF-B7F39578C05E}" dt="2022-02-04T01:31:46.295" v="3514" actId="478"/>
          <ac:spMkLst>
            <pc:docMk/>
            <pc:sldMk cId="3745856109" sldId="1959"/>
            <ac:spMk id="3" creationId="{5B2C565F-4D70-4636-9C99-601C1366145E}"/>
          </ac:spMkLst>
        </pc:spChg>
        <pc:spChg chg="add mod">
          <ac:chgData name="Singh, Hasmita" userId="389ee1e1-3201-4132-98db-eb6f2e16f18b" providerId="ADAL" clId="{FF78FD0C-C47D-4AB3-90CF-B7F39578C05E}" dt="2022-02-06T04:54:14.493" v="4710" actId="1076"/>
          <ac:spMkLst>
            <pc:docMk/>
            <pc:sldMk cId="3745856109" sldId="1959"/>
            <ac:spMk id="5" creationId="{1FBAA82C-DB96-4D0D-8DD9-A940050102B6}"/>
          </ac:spMkLst>
        </pc:spChg>
        <pc:picChg chg="add mod">
          <ac:chgData name="Singh, Hasmita" userId="389ee1e1-3201-4132-98db-eb6f2e16f18b" providerId="ADAL" clId="{FF78FD0C-C47D-4AB3-90CF-B7F39578C05E}" dt="2022-02-06T04:54:18.844" v="4712" actId="1076"/>
          <ac:picMkLst>
            <pc:docMk/>
            <pc:sldMk cId="3745856109" sldId="1959"/>
            <ac:picMk id="7" creationId="{13FFD0B0-E030-4C14-873E-667C17AA9C02}"/>
          </ac:picMkLst>
        </pc:picChg>
      </pc:sldChg>
      <pc:sldChg chg="addSp delSp modSp new del mod ord addCm modCm">
        <pc:chgData name="Singh, Hasmita" userId="389ee1e1-3201-4132-98db-eb6f2e16f18b" providerId="ADAL" clId="{FF78FD0C-C47D-4AB3-90CF-B7F39578C05E}" dt="2022-02-10T14:17:14.781" v="11377" actId="47"/>
        <pc:sldMkLst>
          <pc:docMk/>
          <pc:sldMk cId="373334923" sldId="1960"/>
        </pc:sldMkLst>
        <pc:spChg chg="mod">
          <ac:chgData name="Singh, Hasmita" userId="389ee1e1-3201-4132-98db-eb6f2e16f18b" providerId="ADAL" clId="{FF78FD0C-C47D-4AB3-90CF-B7F39578C05E}" dt="2022-02-04T01:33:02.892" v="3539" actId="20577"/>
          <ac:spMkLst>
            <pc:docMk/>
            <pc:sldMk cId="373334923" sldId="1960"/>
            <ac:spMk id="2" creationId="{D41AB70D-13FB-4C60-9F17-915BAA329031}"/>
          </ac:spMkLst>
        </pc:spChg>
        <pc:spChg chg="del">
          <ac:chgData name="Singh, Hasmita" userId="389ee1e1-3201-4132-98db-eb6f2e16f18b" providerId="ADAL" clId="{FF78FD0C-C47D-4AB3-90CF-B7F39578C05E}" dt="2022-02-04T01:33:27.129" v="3540" actId="478"/>
          <ac:spMkLst>
            <pc:docMk/>
            <pc:sldMk cId="373334923" sldId="1960"/>
            <ac:spMk id="3" creationId="{652A963B-DD03-44EC-A5F7-C9B0C0AC854D}"/>
          </ac:spMkLst>
        </pc:spChg>
        <pc:spChg chg="add mod">
          <ac:chgData name="Singh, Hasmita" userId="389ee1e1-3201-4132-98db-eb6f2e16f18b" providerId="ADAL" clId="{FF78FD0C-C47D-4AB3-90CF-B7F39578C05E}" dt="2022-02-04T01:33:30.405" v="3542" actId="1076"/>
          <ac:spMkLst>
            <pc:docMk/>
            <pc:sldMk cId="373334923" sldId="1960"/>
            <ac:spMk id="5" creationId="{E3600B48-4F28-455F-BBE4-CD07C346FB0C}"/>
          </ac:spMkLst>
        </pc:spChg>
        <pc:spChg chg="add mod">
          <ac:chgData name="Singh, Hasmita" userId="389ee1e1-3201-4132-98db-eb6f2e16f18b" providerId="ADAL" clId="{FF78FD0C-C47D-4AB3-90CF-B7F39578C05E}" dt="2022-02-04T01:33:45.292" v="3545" actId="1076"/>
          <ac:spMkLst>
            <pc:docMk/>
            <pc:sldMk cId="373334923" sldId="1960"/>
            <ac:spMk id="6" creationId="{EF3060E3-D7AC-4B1D-B4DD-493206473830}"/>
          </ac:spMkLst>
        </pc:spChg>
      </pc:sldChg>
      <pc:sldChg chg="addSp delSp modSp new del mod">
        <pc:chgData name="Singh, Hasmita" userId="389ee1e1-3201-4132-98db-eb6f2e16f18b" providerId="ADAL" clId="{FF78FD0C-C47D-4AB3-90CF-B7F39578C05E}" dt="2022-02-09T15:23:38.216" v="10673" actId="47"/>
        <pc:sldMkLst>
          <pc:docMk/>
          <pc:sldMk cId="1243566000" sldId="1961"/>
        </pc:sldMkLst>
        <pc:spChg chg="mod">
          <ac:chgData name="Singh, Hasmita" userId="389ee1e1-3201-4132-98db-eb6f2e16f18b" providerId="ADAL" clId="{FF78FD0C-C47D-4AB3-90CF-B7F39578C05E}" dt="2022-02-04T01:34:56.797" v="3581" actId="207"/>
          <ac:spMkLst>
            <pc:docMk/>
            <pc:sldMk cId="1243566000" sldId="1961"/>
            <ac:spMk id="2" creationId="{796D0296-8FC6-4C8B-9E73-7E1EB9C70BF3}"/>
          </ac:spMkLst>
        </pc:spChg>
        <pc:spChg chg="del">
          <ac:chgData name="Singh, Hasmita" userId="389ee1e1-3201-4132-98db-eb6f2e16f18b" providerId="ADAL" clId="{FF78FD0C-C47D-4AB3-90CF-B7F39578C05E}" dt="2022-02-04T01:34:58.153" v="3582" actId="478"/>
          <ac:spMkLst>
            <pc:docMk/>
            <pc:sldMk cId="1243566000" sldId="1961"/>
            <ac:spMk id="3" creationId="{16827CAD-1954-45E9-8AA6-EC96F1BC8F17}"/>
          </ac:spMkLst>
        </pc:spChg>
        <pc:spChg chg="add mod">
          <ac:chgData name="Singh, Hasmita" userId="389ee1e1-3201-4132-98db-eb6f2e16f18b" providerId="ADAL" clId="{FF78FD0C-C47D-4AB3-90CF-B7F39578C05E}" dt="2022-02-04T01:35:09.619" v="3584" actId="1076"/>
          <ac:spMkLst>
            <pc:docMk/>
            <pc:sldMk cId="1243566000" sldId="1961"/>
            <ac:spMk id="5" creationId="{CA10EAAE-BFD6-4C00-A0FD-476C0BA1A3E3}"/>
          </ac:spMkLst>
        </pc:spChg>
        <pc:spChg chg="add mod">
          <ac:chgData name="Singh, Hasmita" userId="389ee1e1-3201-4132-98db-eb6f2e16f18b" providerId="ADAL" clId="{FF78FD0C-C47D-4AB3-90CF-B7F39578C05E}" dt="2022-02-04T01:35:21.962" v="3587" actId="1076"/>
          <ac:spMkLst>
            <pc:docMk/>
            <pc:sldMk cId="1243566000" sldId="1961"/>
            <ac:spMk id="7" creationId="{EAAB3DC4-0783-4EB8-9CC1-B4C0A5928852}"/>
          </ac:spMkLst>
        </pc:spChg>
      </pc:sldChg>
      <pc:sldChg chg="addSp delSp modSp add del mod">
        <pc:chgData name="Singh, Hasmita" userId="389ee1e1-3201-4132-98db-eb6f2e16f18b" providerId="ADAL" clId="{FF78FD0C-C47D-4AB3-90CF-B7F39578C05E}" dt="2022-02-09T15:22:38.210" v="10662" actId="47"/>
        <pc:sldMkLst>
          <pc:docMk/>
          <pc:sldMk cId="580659176" sldId="1962"/>
        </pc:sldMkLst>
        <pc:spChg chg="add mod">
          <ac:chgData name="Singh, Hasmita" userId="389ee1e1-3201-4132-98db-eb6f2e16f18b" providerId="ADAL" clId="{FF78FD0C-C47D-4AB3-90CF-B7F39578C05E}" dt="2022-02-04T01:36:39.174" v="3596" actId="1076"/>
          <ac:spMkLst>
            <pc:docMk/>
            <pc:sldMk cId="580659176" sldId="1962"/>
            <ac:spMk id="3" creationId="{A00ECFC3-F3D3-49A0-B395-2715E709039A}"/>
          </ac:spMkLst>
        </pc:spChg>
        <pc:spChg chg="del">
          <ac:chgData name="Singh, Hasmita" userId="389ee1e1-3201-4132-98db-eb6f2e16f18b" providerId="ADAL" clId="{FF78FD0C-C47D-4AB3-90CF-B7F39578C05E}" dt="2022-02-04T01:36:26.222" v="3593" actId="478"/>
          <ac:spMkLst>
            <pc:docMk/>
            <pc:sldMk cId="580659176" sldId="1962"/>
            <ac:spMk id="5" creationId="{BF431934-881D-4038-B13F-C05612B2EB15}"/>
          </ac:spMkLst>
        </pc:spChg>
        <pc:spChg chg="del">
          <ac:chgData name="Singh, Hasmita" userId="389ee1e1-3201-4132-98db-eb6f2e16f18b" providerId="ADAL" clId="{FF78FD0C-C47D-4AB3-90CF-B7F39578C05E}" dt="2022-02-04T01:36:20.121" v="3590" actId="478"/>
          <ac:spMkLst>
            <pc:docMk/>
            <pc:sldMk cId="580659176" sldId="1962"/>
            <ac:spMk id="7" creationId="{5959E95F-2D8F-48E7-B370-DA48CDE7804B}"/>
          </ac:spMkLst>
        </pc:spChg>
        <pc:spChg chg="del">
          <ac:chgData name="Singh, Hasmita" userId="389ee1e1-3201-4132-98db-eb6f2e16f18b" providerId="ADAL" clId="{FF78FD0C-C47D-4AB3-90CF-B7F39578C05E}" dt="2022-02-04T01:36:25.066" v="3592" actId="478"/>
          <ac:spMkLst>
            <pc:docMk/>
            <pc:sldMk cId="580659176" sldId="1962"/>
            <ac:spMk id="8" creationId="{1E7FB4CF-24E5-4DC7-8571-0F27C7287565}"/>
          </ac:spMkLst>
        </pc:spChg>
        <pc:spChg chg="del">
          <ac:chgData name="Singh, Hasmita" userId="389ee1e1-3201-4132-98db-eb6f2e16f18b" providerId="ADAL" clId="{FF78FD0C-C47D-4AB3-90CF-B7F39578C05E}" dt="2022-02-04T01:36:21.973" v="3591" actId="478"/>
          <ac:spMkLst>
            <pc:docMk/>
            <pc:sldMk cId="580659176" sldId="1962"/>
            <ac:spMk id="9" creationId="{F7511FC5-5419-41EA-8411-C369CE1CAD35}"/>
          </ac:spMkLst>
        </pc:spChg>
        <pc:spChg chg="del">
          <ac:chgData name="Singh, Hasmita" userId="389ee1e1-3201-4132-98db-eb6f2e16f18b" providerId="ADAL" clId="{FF78FD0C-C47D-4AB3-90CF-B7F39578C05E}" dt="2022-02-04T01:36:18.739" v="3589" actId="478"/>
          <ac:spMkLst>
            <pc:docMk/>
            <pc:sldMk cId="580659176" sldId="1962"/>
            <ac:spMk id="10" creationId="{A4A33D19-10F7-4B16-9EF4-D056D46CDFCF}"/>
          </ac:spMkLst>
        </pc:spChg>
      </pc:sldChg>
      <pc:sldChg chg="addSp delSp modSp new del mod">
        <pc:chgData name="Singh, Hasmita" userId="389ee1e1-3201-4132-98db-eb6f2e16f18b" providerId="ADAL" clId="{FF78FD0C-C47D-4AB3-90CF-B7F39578C05E}" dt="2022-02-08T05:22:24.555" v="8335" actId="47"/>
        <pc:sldMkLst>
          <pc:docMk/>
          <pc:sldMk cId="471960578" sldId="1963"/>
        </pc:sldMkLst>
        <pc:spChg chg="mod">
          <ac:chgData name="Singh, Hasmita" userId="389ee1e1-3201-4132-98db-eb6f2e16f18b" providerId="ADAL" clId="{FF78FD0C-C47D-4AB3-90CF-B7F39578C05E}" dt="2022-02-04T01:38:19.249" v="3611" actId="207"/>
          <ac:spMkLst>
            <pc:docMk/>
            <pc:sldMk cId="471960578" sldId="1963"/>
            <ac:spMk id="2" creationId="{1EB29075-B9F3-4ACF-80F4-5AFD075C3FDC}"/>
          </ac:spMkLst>
        </pc:spChg>
        <pc:spChg chg="del">
          <ac:chgData name="Singh, Hasmita" userId="389ee1e1-3201-4132-98db-eb6f2e16f18b" providerId="ADAL" clId="{FF78FD0C-C47D-4AB3-90CF-B7F39578C05E}" dt="2022-02-04T01:38:17.428" v="3610" actId="478"/>
          <ac:spMkLst>
            <pc:docMk/>
            <pc:sldMk cId="471960578" sldId="1963"/>
            <ac:spMk id="3" creationId="{52A587DE-1440-418C-BD0B-EA6B209B9516}"/>
          </ac:spMkLst>
        </pc:spChg>
        <pc:spChg chg="add del mod">
          <ac:chgData name="Singh, Hasmita" userId="389ee1e1-3201-4132-98db-eb6f2e16f18b" providerId="ADAL" clId="{FF78FD0C-C47D-4AB3-90CF-B7F39578C05E}" dt="2022-02-08T05:18:57.316" v="8321" actId="21"/>
          <ac:spMkLst>
            <pc:docMk/>
            <pc:sldMk cId="471960578" sldId="1963"/>
            <ac:spMk id="4" creationId="{9B0D864B-46B0-4FE9-9D24-84E9DF77EFD6}"/>
          </ac:spMkLst>
        </pc:spChg>
      </pc:sldChg>
      <pc:sldChg chg="addSp delSp modSp new del mod ord addCm delCm modCm modNotesTx">
        <pc:chgData name="Singh, Hasmita" userId="389ee1e1-3201-4132-98db-eb6f2e16f18b" providerId="ADAL" clId="{FF78FD0C-C47D-4AB3-90CF-B7F39578C05E}" dt="2022-02-09T15:17:32.623" v="10603" actId="47"/>
        <pc:sldMkLst>
          <pc:docMk/>
          <pc:sldMk cId="1837646" sldId="1964"/>
        </pc:sldMkLst>
        <pc:spChg chg="del">
          <ac:chgData name="Singh, Hasmita" userId="389ee1e1-3201-4132-98db-eb6f2e16f18b" providerId="ADAL" clId="{FF78FD0C-C47D-4AB3-90CF-B7F39578C05E}" dt="2022-02-08T05:49:50.158" v="8368" actId="478"/>
          <ac:spMkLst>
            <pc:docMk/>
            <pc:sldMk cId="1837646" sldId="1964"/>
            <ac:spMk id="2" creationId="{129D6E93-64DE-4B06-A62C-D8D733009F7E}"/>
          </ac:spMkLst>
        </pc:spChg>
        <pc:spChg chg="del mod">
          <ac:chgData name="Singh, Hasmita" userId="389ee1e1-3201-4132-98db-eb6f2e16f18b" providerId="ADAL" clId="{FF78FD0C-C47D-4AB3-90CF-B7F39578C05E}" dt="2022-02-08T02:13:00.126" v="6045" actId="478"/>
          <ac:spMkLst>
            <pc:docMk/>
            <pc:sldMk cId="1837646" sldId="1964"/>
            <ac:spMk id="3" creationId="{CFCFCFB5-8D1D-4E08-AA0A-DF1B66169055}"/>
          </ac:spMkLst>
        </pc:spChg>
        <pc:spChg chg="add del mod">
          <ac:chgData name="Singh, Hasmita" userId="389ee1e1-3201-4132-98db-eb6f2e16f18b" providerId="ADAL" clId="{FF78FD0C-C47D-4AB3-90CF-B7F39578C05E}" dt="2022-02-08T02:13:03.884" v="6047" actId="478"/>
          <ac:spMkLst>
            <pc:docMk/>
            <pc:sldMk cId="1837646" sldId="1964"/>
            <ac:spMk id="6" creationId="{CB712AD9-963D-4214-904A-AD9EC74175A5}"/>
          </ac:spMkLst>
        </pc:spChg>
        <pc:spChg chg="add del mod">
          <ac:chgData name="Singh, Hasmita" userId="389ee1e1-3201-4132-98db-eb6f2e16f18b" providerId="ADAL" clId="{FF78FD0C-C47D-4AB3-90CF-B7F39578C05E}" dt="2022-02-08T02:13:05.109" v="6048" actId="478"/>
          <ac:spMkLst>
            <pc:docMk/>
            <pc:sldMk cId="1837646" sldId="1964"/>
            <ac:spMk id="8" creationId="{F6173993-1CFE-477D-BE76-C05E65881395}"/>
          </ac:spMkLst>
        </pc:spChg>
        <pc:spChg chg="add del mod">
          <ac:chgData name="Singh, Hasmita" userId="389ee1e1-3201-4132-98db-eb6f2e16f18b" providerId="ADAL" clId="{FF78FD0C-C47D-4AB3-90CF-B7F39578C05E}" dt="2022-02-08T02:13:06.768" v="6049" actId="478"/>
          <ac:spMkLst>
            <pc:docMk/>
            <pc:sldMk cId="1837646" sldId="1964"/>
            <ac:spMk id="10" creationId="{C955BF00-FE4E-465F-B274-98D64207F36C}"/>
          </ac:spMkLst>
        </pc:spChg>
        <pc:spChg chg="add mod">
          <ac:chgData name="Singh, Hasmita" userId="389ee1e1-3201-4132-98db-eb6f2e16f18b" providerId="ADAL" clId="{FF78FD0C-C47D-4AB3-90CF-B7F39578C05E}" dt="2022-02-08T19:21:25.490" v="8966" actId="20577"/>
          <ac:spMkLst>
            <pc:docMk/>
            <pc:sldMk cId="1837646" sldId="1964"/>
            <ac:spMk id="11" creationId="{EACB99E6-5205-461B-A667-0E1B3E04FD94}"/>
          </ac:spMkLst>
        </pc:spChg>
        <pc:spChg chg="add del mod">
          <ac:chgData name="Singh, Hasmita" userId="389ee1e1-3201-4132-98db-eb6f2e16f18b" providerId="ADAL" clId="{FF78FD0C-C47D-4AB3-90CF-B7F39578C05E}" dt="2022-02-08T02:13:02.163" v="6046" actId="478"/>
          <ac:spMkLst>
            <pc:docMk/>
            <pc:sldMk cId="1837646" sldId="1964"/>
            <ac:spMk id="13" creationId="{2138FEF7-7F85-4362-BC62-99E45566C4DF}"/>
          </ac:spMkLst>
        </pc:spChg>
        <pc:spChg chg="add del mod">
          <ac:chgData name="Singh, Hasmita" userId="389ee1e1-3201-4132-98db-eb6f2e16f18b" providerId="ADAL" clId="{FF78FD0C-C47D-4AB3-90CF-B7F39578C05E}" dt="2022-02-08T19:11:06.406" v="8552" actId="478"/>
          <ac:spMkLst>
            <pc:docMk/>
            <pc:sldMk cId="1837646" sldId="1964"/>
            <ac:spMk id="14" creationId="{B543ABEE-2C2D-4445-B2D3-518F55540253}"/>
          </ac:spMkLst>
        </pc:spChg>
        <pc:spChg chg="add del mod">
          <ac:chgData name="Singh, Hasmita" userId="389ee1e1-3201-4132-98db-eb6f2e16f18b" providerId="ADAL" clId="{FF78FD0C-C47D-4AB3-90CF-B7F39578C05E}" dt="2022-02-08T19:43:43.098" v="9353"/>
          <ac:spMkLst>
            <pc:docMk/>
            <pc:sldMk cId="1837646" sldId="1964"/>
            <ac:spMk id="15" creationId="{8DABE449-37D7-4AA3-87FD-C803A98E7D73}"/>
          </ac:spMkLst>
        </pc:spChg>
        <pc:spChg chg="add mod">
          <ac:chgData name="Singh, Hasmita" userId="389ee1e1-3201-4132-98db-eb6f2e16f18b" providerId="ADAL" clId="{FF78FD0C-C47D-4AB3-90CF-B7F39578C05E}" dt="2022-02-08T19:43:50.404" v="9355" actId="1076"/>
          <ac:spMkLst>
            <pc:docMk/>
            <pc:sldMk cId="1837646" sldId="1964"/>
            <ac:spMk id="16" creationId="{C4E2DDA3-B667-4312-8E35-2928CBAC0F0B}"/>
          </ac:spMkLst>
        </pc:spChg>
        <pc:spChg chg="add mod">
          <ac:chgData name="Singh, Hasmita" userId="389ee1e1-3201-4132-98db-eb6f2e16f18b" providerId="ADAL" clId="{FF78FD0C-C47D-4AB3-90CF-B7F39578C05E}" dt="2022-02-08T19:28:14.177" v="9337" actId="207"/>
          <ac:spMkLst>
            <pc:docMk/>
            <pc:sldMk cId="1837646" sldId="1964"/>
            <ac:spMk id="17" creationId="{A945EEA3-36AB-486E-AF4E-94A6FD1EA1F2}"/>
          </ac:spMkLst>
        </pc:spChg>
        <pc:picChg chg="add del mod">
          <ac:chgData name="Singh, Hasmita" userId="389ee1e1-3201-4132-98db-eb6f2e16f18b" providerId="ADAL" clId="{FF78FD0C-C47D-4AB3-90CF-B7F39578C05E}" dt="2022-02-08T02:12:58.807" v="6044" actId="478"/>
          <ac:picMkLst>
            <pc:docMk/>
            <pc:sldMk cId="1837646" sldId="1964"/>
            <ac:picMk id="4" creationId="{5CCC05B6-C3A2-4D3B-A7BE-F6663E36F194}"/>
          </ac:picMkLst>
        </pc:picChg>
      </pc:sldChg>
      <pc:sldChg chg="addSp delSp modSp new del mod ord modNotesTx">
        <pc:chgData name="Singh, Hasmita" userId="389ee1e1-3201-4132-98db-eb6f2e16f18b" providerId="ADAL" clId="{FF78FD0C-C47D-4AB3-90CF-B7F39578C05E}" dt="2022-02-10T14:17:06.111" v="11374" actId="47"/>
        <pc:sldMkLst>
          <pc:docMk/>
          <pc:sldMk cId="3188768701" sldId="1965"/>
        </pc:sldMkLst>
        <pc:spChg chg="mod">
          <ac:chgData name="Singh, Hasmita" userId="389ee1e1-3201-4132-98db-eb6f2e16f18b" providerId="ADAL" clId="{FF78FD0C-C47D-4AB3-90CF-B7F39578C05E}" dt="2022-02-05T23:48:39.008" v="4183" actId="20577"/>
          <ac:spMkLst>
            <pc:docMk/>
            <pc:sldMk cId="3188768701" sldId="1965"/>
            <ac:spMk id="2" creationId="{4077EDE5-AAEF-4D19-BA1A-5F232FAE5438}"/>
          </ac:spMkLst>
        </pc:spChg>
        <pc:spChg chg="del">
          <ac:chgData name="Singh, Hasmita" userId="389ee1e1-3201-4132-98db-eb6f2e16f18b" providerId="ADAL" clId="{FF78FD0C-C47D-4AB3-90CF-B7F39578C05E}" dt="2022-02-05T23:48:40.749" v="4184" actId="478"/>
          <ac:spMkLst>
            <pc:docMk/>
            <pc:sldMk cId="3188768701" sldId="1965"/>
            <ac:spMk id="3" creationId="{3F8D2F1A-831F-4071-AD0C-CCEEA9E26A1B}"/>
          </ac:spMkLst>
        </pc:spChg>
        <pc:spChg chg="add mod">
          <ac:chgData name="Singh, Hasmita" userId="389ee1e1-3201-4132-98db-eb6f2e16f18b" providerId="ADAL" clId="{FF78FD0C-C47D-4AB3-90CF-B7F39578C05E}" dt="2022-02-05T23:59:55.728" v="4330" actId="1076"/>
          <ac:spMkLst>
            <pc:docMk/>
            <pc:sldMk cId="3188768701" sldId="1965"/>
            <ac:spMk id="5" creationId="{F76191C6-3CB7-4C0F-8E68-44BBF2FFD2CD}"/>
          </ac:spMkLst>
        </pc:spChg>
        <pc:spChg chg="add mod">
          <ac:chgData name="Singh, Hasmita" userId="389ee1e1-3201-4132-98db-eb6f2e16f18b" providerId="ADAL" clId="{FF78FD0C-C47D-4AB3-90CF-B7F39578C05E}" dt="2022-02-05T23:59:59.340" v="4332" actId="1076"/>
          <ac:spMkLst>
            <pc:docMk/>
            <pc:sldMk cId="3188768701" sldId="1965"/>
            <ac:spMk id="7" creationId="{1955D045-33AE-4C2B-9D35-68776A5850E1}"/>
          </ac:spMkLst>
        </pc:spChg>
        <pc:spChg chg="add mod">
          <ac:chgData name="Singh, Hasmita" userId="389ee1e1-3201-4132-98db-eb6f2e16f18b" providerId="ADAL" clId="{FF78FD0C-C47D-4AB3-90CF-B7F39578C05E}" dt="2022-02-06T00:00:46.844" v="4334" actId="1076"/>
          <ac:spMkLst>
            <pc:docMk/>
            <pc:sldMk cId="3188768701" sldId="1965"/>
            <ac:spMk id="9" creationId="{9C12515A-4AE5-426D-BAAA-48D6C5C16B97}"/>
          </ac:spMkLst>
        </pc:spChg>
      </pc:sldChg>
      <pc:sldChg chg="addSp delSp modSp new del mod ord addCm modCm modNotesTx">
        <pc:chgData name="Singh, Hasmita" userId="389ee1e1-3201-4132-98db-eb6f2e16f18b" providerId="ADAL" clId="{FF78FD0C-C47D-4AB3-90CF-B7F39578C05E}" dt="2022-02-10T14:19:28.503" v="11422" actId="47"/>
        <pc:sldMkLst>
          <pc:docMk/>
          <pc:sldMk cId="1001155905" sldId="1966"/>
        </pc:sldMkLst>
        <pc:spChg chg="mod">
          <ac:chgData name="Singh, Hasmita" userId="389ee1e1-3201-4132-98db-eb6f2e16f18b" providerId="ADAL" clId="{FF78FD0C-C47D-4AB3-90CF-B7F39578C05E}" dt="2022-02-09T15:20:38.232" v="10627" actId="13926"/>
          <ac:spMkLst>
            <pc:docMk/>
            <pc:sldMk cId="1001155905" sldId="1966"/>
            <ac:spMk id="2" creationId="{3723267C-0BFB-4B82-A57B-35E4C3335921}"/>
          </ac:spMkLst>
        </pc:spChg>
        <pc:spChg chg="del">
          <ac:chgData name="Singh, Hasmita" userId="389ee1e1-3201-4132-98db-eb6f2e16f18b" providerId="ADAL" clId="{FF78FD0C-C47D-4AB3-90CF-B7F39578C05E}" dt="2022-02-05T23:55:08.222" v="4299" actId="478"/>
          <ac:spMkLst>
            <pc:docMk/>
            <pc:sldMk cId="1001155905" sldId="1966"/>
            <ac:spMk id="3" creationId="{E5F6E741-4EDB-40AE-BFFD-E92B4FA6F796}"/>
          </ac:spMkLst>
        </pc:spChg>
        <pc:spChg chg="add del mod">
          <ac:chgData name="Singh, Hasmita" userId="389ee1e1-3201-4132-98db-eb6f2e16f18b" providerId="ADAL" clId="{FF78FD0C-C47D-4AB3-90CF-B7F39578C05E}" dt="2022-02-09T15:20:12.634" v="10607" actId="478"/>
          <ac:spMkLst>
            <pc:docMk/>
            <pc:sldMk cId="1001155905" sldId="1966"/>
            <ac:spMk id="5" creationId="{8DD18993-027C-4DF0-A663-C0621465F7AF}"/>
          </ac:spMkLst>
        </pc:spChg>
        <pc:spChg chg="add mod">
          <ac:chgData name="Singh, Hasmita" userId="389ee1e1-3201-4132-98db-eb6f2e16f18b" providerId="ADAL" clId="{FF78FD0C-C47D-4AB3-90CF-B7F39578C05E}" dt="2022-02-09T15:20:32.083" v="10626" actId="1076"/>
          <ac:spMkLst>
            <pc:docMk/>
            <pc:sldMk cId="1001155905" sldId="1966"/>
            <ac:spMk id="6" creationId="{ACD307C7-04C5-4873-AC2E-646EA756245F}"/>
          </ac:spMkLst>
        </pc:spChg>
        <pc:spChg chg="add mod">
          <ac:chgData name="Singh, Hasmita" userId="389ee1e1-3201-4132-98db-eb6f2e16f18b" providerId="ADAL" clId="{FF78FD0C-C47D-4AB3-90CF-B7F39578C05E}" dt="2022-02-09T20:22:49.673" v="11159" actId="1076"/>
          <ac:spMkLst>
            <pc:docMk/>
            <pc:sldMk cId="1001155905" sldId="1966"/>
            <ac:spMk id="7" creationId="{8E14AE19-5E0B-4FDE-8060-30F09DDFB6E2}"/>
          </ac:spMkLst>
        </pc:spChg>
        <pc:spChg chg="add mod">
          <ac:chgData name="Singh, Hasmita" userId="389ee1e1-3201-4132-98db-eb6f2e16f18b" providerId="ADAL" clId="{FF78FD0C-C47D-4AB3-90CF-B7F39578C05E}" dt="2022-02-09T20:22:51.746" v="11160" actId="20577"/>
          <ac:spMkLst>
            <pc:docMk/>
            <pc:sldMk cId="1001155905" sldId="1966"/>
            <ac:spMk id="8" creationId="{8447F4E2-92A0-406E-ABBD-6A2658984654}"/>
          </ac:spMkLst>
        </pc:spChg>
        <pc:spChg chg="add mod">
          <ac:chgData name="Singh, Hasmita" userId="389ee1e1-3201-4132-98db-eb6f2e16f18b" providerId="ADAL" clId="{FF78FD0C-C47D-4AB3-90CF-B7F39578C05E}" dt="2022-02-09T20:21:49.351" v="11153" actId="1076"/>
          <ac:spMkLst>
            <pc:docMk/>
            <pc:sldMk cId="1001155905" sldId="1966"/>
            <ac:spMk id="9" creationId="{0FB09005-DC71-48CD-8A8C-B513F8AAAC2E}"/>
          </ac:spMkLst>
        </pc:spChg>
        <pc:spChg chg="add mod">
          <ac:chgData name="Singh, Hasmita" userId="389ee1e1-3201-4132-98db-eb6f2e16f18b" providerId="ADAL" clId="{FF78FD0C-C47D-4AB3-90CF-B7F39578C05E}" dt="2022-02-09T20:22:39.658" v="11157" actId="1076"/>
          <ac:spMkLst>
            <pc:docMk/>
            <pc:sldMk cId="1001155905" sldId="1966"/>
            <ac:spMk id="10" creationId="{D7345E9D-E6FA-47FF-8377-2F9E46107AD1}"/>
          </ac:spMkLst>
        </pc:spChg>
      </pc:sldChg>
      <pc:sldChg chg="addSp delSp modSp new del mod modNotesTx">
        <pc:chgData name="Singh, Hasmita" userId="389ee1e1-3201-4132-98db-eb6f2e16f18b" providerId="ADAL" clId="{FF78FD0C-C47D-4AB3-90CF-B7F39578C05E}" dt="2022-02-08T05:08:35.882" v="8262" actId="47"/>
        <pc:sldMkLst>
          <pc:docMk/>
          <pc:sldMk cId="2107085203" sldId="1967"/>
        </pc:sldMkLst>
        <pc:spChg chg="mod">
          <ac:chgData name="Singh, Hasmita" userId="389ee1e1-3201-4132-98db-eb6f2e16f18b" providerId="ADAL" clId="{FF78FD0C-C47D-4AB3-90CF-B7F39578C05E}" dt="2022-02-06T05:06:25.252" v="4753" actId="20577"/>
          <ac:spMkLst>
            <pc:docMk/>
            <pc:sldMk cId="2107085203" sldId="1967"/>
            <ac:spMk id="2" creationId="{0E66448A-1E5D-4B9C-B19F-248099E9FFB4}"/>
          </ac:spMkLst>
        </pc:spChg>
        <pc:spChg chg="del">
          <ac:chgData name="Singh, Hasmita" userId="389ee1e1-3201-4132-98db-eb6f2e16f18b" providerId="ADAL" clId="{FF78FD0C-C47D-4AB3-90CF-B7F39578C05E}" dt="2022-02-06T05:06:27.437" v="4754" actId="478"/>
          <ac:spMkLst>
            <pc:docMk/>
            <pc:sldMk cId="2107085203" sldId="1967"/>
            <ac:spMk id="3" creationId="{09450C41-57E0-49E0-AFAD-5B6360D87A30}"/>
          </ac:spMkLst>
        </pc:spChg>
        <pc:picChg chg="add del mod">
          <ac:chgData name="Singh, Hasmita" userId="389ee1e1-3201-4132-98db-eb6f2e16f18b" providerId="ADAL" clId="{FF78FD0C-C47D-4AB3-90CF-B7F39578C05E}" dt="2022-02-08T05:00:00.217" v="7474" actId="21"/>
          <ac:picMkLst>
            <pc:docMk/>
            <pc:sldMk cId="2107085203" sldId="1967"/>
            <ac:picMk id="5" creationId="{16748922-9B3C-4E1E-A27A-B8D3F58A1562}"/>
          </ac:picMkLst>
        </pc:picChg>
        <pc:picChg chg="add mod">
          <ac:chgData name="Singh, Hasmita" userId="389ee1e1-3201-4132-98db-eb6f2e16f18b" providerId="ADAL" clId="{FF78FD0C-C47D-4AB3-90CF-B7F39578C05E}" dt="2022-02-06T05:06:52.233" v="4758" actId="1076"/>
          <ac:picMkLst>
            <pc:docMk/>
            <pc:sldMk cId="2107085203" sldId="1967"/>
            <ac:picMk id="7" creationId="{BBE0AF8C-2BB5-4CC9-920D-44F1F0892B5A}"/>
          </ac:picMkLst>
        </pc:picChg>
      </pc:sldChg>
      <pc:sldChg chg="addSp delSp modSp add del mod ord">
        <pc:chgData name="Singh, Hasmita" userId="389ee1e1-3201-4132-98db-eb6f2e16f18b" providerId="ADAL" clId="{FF78FD0C-C47D-4AB3-90CF-B7F39578C05E}" dt="2022-02-10T14:17:03.224" v="11373" actId="47"/>
        <pc:sldMkLst>
          <pc:docMk/>
          <pc:sldMk cId="1358594684" sldId="1968"/>
        </pc:sldMkLst>
        <pc:spChg chg="mod">
          <ac:chgData name="Singh, Hasmita" userId="389ee1e1-3201-4132-98db-eb6f2e16f18b" providerId="ADAL" clId="{FF78FD0C-C47D-4AB3-90CF-B7F39578C05E}" dt="2022-02-08T02:14:44.975" v="6086" actId="20577"/>
          <ac:spMkLst>
            <pc:docMk/>
            <pc:sldMk cId="1358594684" sldId="1968"/>
            <ac:spMk id="2" creationId="{129D6E93-64DE-4B06-A62C-D8D733009F7E}"/>
          </ac:spMkLst>
        </pc:spChg>
        <pc:spChg chg="mod">
          <ac:chgData name="Singh, Hasmita" userId="389ee1e1-3201-4132-98db-eb6f2e16f18b" providerId="ADAL" clId="{FF78FD0C-C47D-4AB3-90CF-B7F39578C05E}" dt="2022-02-08T02:24:21.216" v="6117" actId="1035"/>
          <ac:spMkLst>
            <pc:docMk/>
            <pc:sldMk cId="1358594684" sldId="1968"/>
            <ac:spMk id="3" creationId="{CFCFCFB5-8D1D-4E08-AA0A-DF1B66169055}"/>
          </ac:spMkLst>
        </pc:spChg>
        <pc:spChg chg="mod">
          <ac:chgData name="Singh, Hasmita" userId="389ee1e1-3201-4132-98db-eb6f2e16f18b" providerId="ADAL" clId="{FF78FD0C-C47D-4AB3-90CF-B7F39578C05E}" dt="2022-02-08T02:24:21.216" v="6117" actId="1035"/>
          <ac:spMkLst>
            <pc:docMk/>
            <pc:sldMk cId="1358594684" sldId="1968"/>
            <ac:spMk id="6" creationId="{CB712AD9-963D-4214-904A-AD9EC74175A5}"/>
          </ac:spMkLst>
        </pc:spChg>
        <pc:spChg chg="mod">
          <ac:chgData name="Singh, Hasmita" userId="389ee1e1-3201-4132-98db-eb6f2e16f18b" providerId="ADAL" clId="{FF78FD0C-C47D-4AB3-90CF-B7F39578C05E}" dt="2022-02-08T02:24:21.216" v="6117" actId="1035"/>
          <ac:spMkLst>
            <pc:docMk/>
            <pc:sldMk cId="1358594684" sldId="1968"/>
            <ac:spMk id="8" creationId="{F6173993-1CFE-477D-BE76-C05E65881395}"/>
          </ac:spMkLst>
        </pc:spChg>
        <pc:spChg chg="mod">
          <ac:chgData name="Singh, Hasmita" userId="389ee1e1-3201-4132-98db-eb6f2e16f18b" providerId="ADAL" clId="{FF78FD0C-C47D-4AB3-90CF-B7F39578C05E}" dt="2022-02-08T02:24:21.216" v="6117" actId="1035"/>
          <ac:spMkLst>
            <pc:docMk/>
            <pc:sldMk cId="1358594684" sldId="1968"/>
            <ac:spMk id="10" creationId="{C955BF00-FE4E-465F-B274-98D64207F36C}"/>
          </ac:spMkLst>
        </pc:spChg>
        <pc:spChg chg="del">
          <ac:chgData name="Singh, Hasmita" userId="389ee1e1-3201-4132-98db-eb6f2e16f18b" providerId="ADAL" clId="{FF78FD0C-C47D-4AB3-90CF-B7F39578C05E}" dt="2022-02-08T02:14:38.317" v="6053" actId="478"/>
          <ac:spMkLst>
            <pc:docMk/>
            <pc:sldMk cId="1358594684" sldId="1968"/>
            <ac:spMk id="11" creationId="{EACB99E6-5205-461B-A667-0E1B3E04FD94}"/>
          </ac:spMkLst>
        </pc:spChg>
        <pc:spChg chg="add mod">
          <ac:chgData name="Singh, Hasmita" userId="389ee1e1-3201-4132-98db-eb6f2e16f18b" providerId="ADAL" clId="{FF78FD0C-C47D-4AB3-90CF-B7F39578C05E}" dt="2022-02-08T02:24:21.216" v="6117" actId="1035"/>
          <ac:spMkLst>
            <pc:docMk/>
            <pc:sldMk cId="1358594684" sldId="1968"/>
            <ac:spMk id="12" creationId="{F754E7CF-162D-4B6E-BA1B-960E1BE3170D}"/>
          </ac:spMkLst>
        </pc:spChg>
        <pc:spChg chg="add mod">
          <ac:chgData name="Singh, Hasmita" userId="389ee1e1-3201-4132-98db-eb6f2e16f18b" providerId="ADAL" clId="{FF78FD0C-C47D-4AB3-90CF-B7F39578C05E}" dt="2022-02-08T02:24:25.142" v="6119" actId="1076"/>
          <ac:spMkLst>
            <pc:docMk/>
            <pc:sldMk cId="1358594684" sldId="1968"/>
            <ac:spMk id="13" creationId="{38AC2AB9-68FA-435E-96E8-70EA611B215D}"/>
          </ac:spMkLst>
        </pc:spChg>
        <pc:picChg chg="mod">
          <ac:chgData name="Singh, Hasmita" userId="389ee1e1-3201-4132-98db-eb6f2e16f18b" providerId="ADAL" clId="{FF78FD0C-C47D-4AB3-90CF-B7F39578C05E}" dt="2022-02-08T02:24:21.216" v="6117" actId="1035"/>
          <ac:picMkLst>
            <pc:docMk/>
            <pc:sldMk cId="1358594684" sldId="1968"/>
            <ac:picMk id="4" creationId="{5CCC05B6-C3A2-4D3B-A7BE-F6663E36F194}"/>
          </ac:picMkLst>
        </pc:picChg>
      </pc:sldChg>
      <pc:sldChg chg="add del">
        <pc:chgData name="Singh, Hasmita" userId="389ee1e1-3201-4132-98db-eb6f2e16f18b" providerId="ADAL" clId="{FF78FD0C-C47D-4AB3-90CF-B7F39578C05E}" dt="2022-02-07T02:40:36.576" v="5418" actId="47"/>
        <pc:sldMkLst>
          <pc:docMk/>
          <pc:sldMk cId="1546524597" sldId="1968"/>
        </pc:sldMkLst>
      </pc:sldChg>
      <pc:sldChg chg="addSp delSp modSp add del mod addCm delCm modCm modNotesTx">
        <pc:chgData name="Singh, Hasmita" userId="389ee1e1-3201-4132-98db-eb6f2e16f18b" providerId="ADAL" clId="{FF78FD0C-C47D-4AB3-90CF-B7F39578C05E}" dt="2022-02-10T16:01:11.484" v="11886" actId="47"/>
        <pc:sldMkLst>
          <pc:docMk/>
          <pc:sldMk cId="969236508" sldId="1969"/>
        </pc:sldMkLst>
        <pc:spChg chg="del">
          <ac:chgData name="Singh, Hasmita" userId="389ee1e1-3201-4132-98db-eb6f2e16f18b" providerId="ADAL" clId="{FF78FD0C-C47D-4AB3-90CF-B7F39578C05E}" dt="2022-02-08T04:35:22.280" v="6438" actId="478"/>
          <ac:spMkLst>
            <pc:docMk/>
            <pc:sldMk cId="969236508" sldId="1969"/>
            <ac:spMk id="2" creationId="{BBD09E9F-2FE5-489F-B331-F1DDAF5292D2}"/>
          </ac:spMkLst>
        </pc:spChg>
        <pc:spChg chg="del mod">
          <ac:chgData name="Singh, Hasmita" userId="389ee1e1-3201-4132-98db-eb6f2e16f18b" providerId="ADAL" clId="{FF78FD0C-C47D-4AB3-90CF-B7F39578C05E}" dt="2022-02-08T04:41:17.466" v="6735" actId="478"/>
          <ac:spMkLst>
            <pc:docMk/>
            <pc:sldMk cId="969236508" sldId="1969"/>
            <ac:spMk id="4" creationId="{64C5D407-4CC9-4EB4-BDAD-DD5EC57A725E}"/>
          </ac:spMkLst>
        </pc:spChg>
        <pc:spChg chg="add del mod">
          <ac:chgData name="Singh, Hasmita" userId="389ee1e1-3201-4132-98db-eb6f2e16f18b" providerId="ADAL" clId="{FF78FD0C-C47D-4AB3-90CF-B7F39578C05E}" dt="2022-02-08T05:49:47.457" v="8367" actId="478"/>
          <ac:spMkLst>
            <pc:docMk/>
            <pc:sldMk cId="969236508" sldId="1969"/>
            <ac:spMk id="5" creationId="{AE5CAB0B-18C1-4040-8487-D3AEE58D239A}"/>
          </ac:spMkLst>
        </pc:spChg>
        <pc:spChg chg="del">
          <ac:chgData name="Singh, Hasmita" userId="389ee1e1-3201-4132-98db-eb6f2e16f18b" providerId="ADAL" clId="{FF78FD0C-C47D-4AB3-90CF-B7F39578C05E}" dt="2022-02-08T04:34:46.859" v="6150" actId="478"/>
          <ac:spMkLst>
            <pc:docMk/>
            <pc:sldMk cId="969236508" sldId="1969"/>
            <ac:spMk id="7" creationId="{D25B29DB-D963-4418-9EE8-239C4DC4D1EB}"/>
          </ac:spMkLst>
        </pc:spChg>
        <pc:spChg chg="del mod">
          <ac:chgData name="Singh, Hasmita" userId="389ee1e1-3201-4132-98db-eb6f2e16f18b" providerId="ADAL" clId="{FF78FD0C-C47D-4AB3-90CF-B7F39578C05E}" dt="2022-02-08T05:15:46.790" v="8316" actId="478"/>
          <ac:spMkLst>
            <pc:docMk/>
            <pc:sldMk cId="969236508" sldId="1969"/>
            <ac:spMk id="8" creationId="{97F18CB6-F49C-4492-BA7B-F7E5D257BB44}"/>
          </ac:spMkLst>
        </pc:spChg>
        <pc:spChg chg="del mod">
          <ac:chgData name="Singh, Hasmita" userId="389ee1e1-3201-4132-98db-eb6f2e16f18b" providerId="ADAL" clId="{FF78FD0C-C47D-4AB3-90CF-B7F39578C05E}" dt="2022-02-08T05:49:40.830" v="8364" actId="478"/>
          <ac:spMkLst>
            <pc:docMk/>
            <pc:sldMk cId="969236508" sldId="1969"/>
            <ac:spMk id="9" creationId="{93A74E69-6340-4A55-9231-AA8C31D25FE9}"/>
          </ac:spMkLst>
        </pc:spChg>
        <pc:spChg chg="del mod">
          <ac:chgData name="Singh, Hasmita" userId="389ee1e1-3201-4132-98db-eb6f2e16f18b" providerId="ADAL" clId="{FF78FD0C-C47D-4AB3-90CF-B7F39578C05E}" dt="2022-02-08T05:49:40.144" v="8363" actId="478"/>
          <ac:spMkLst>
            <pc:docMk/>
            <pc:sldMk cId="969236508" sldId="1969"/>
            <ac:spMk id="10" creationId="{53352B76-5181-4B61-BBDB-78A26C57B7D4}"/>
          </ac:spMkLst>
        </pc:spChg>
        <pc:spChg chg="del mod">
          <ac:chgData name="Singh, Hasmita" userId="389ee1e1-3201-4132-98db-eb6f2e16f18b" providerId="ADAL" clId="{FF78FD0C-C47D-4AB3-90CF-B7F39578C05E}" dt="2022-02-08T05:16:02.034" v="8317" actId="478"/>
          <ac:spMkLst>
            <pc:docMk/>
            <pc:sldMk cId="969236508" sldId="1969"/>
            <ac:spMk id="11" creationId="{9A3AD2B4-EE9C-4BD8-ABB8-45C846B75BC7}"/>
          </ac:spMkLst>
        </pc:spChg>
        <pc:spChg chg="add mod">
          <ac:chgData name="Singh, Hasmita" userId="389ee1e1-3201-4132-98db-eb6f2e16f18b" providerId="ADAL" clId="{FF78FD0C-C47D-4AB3-90CF-B7F39578C05E}" dt="2022-02-09T19:13:37.421" v="11033" actId="207"/>
          <ac:spMkLst>
            <pc:docMk/>
            <pc:sldMk cId="969236508" sldId="1969"/>
            <ac:spMk id="12" creationId="{FAB0D031-8FC0-46F9-B3C8-FEBA134D1AAB}"/>
          </ac:spMkLst>
        </pc:spChg>
        <pc:spChg chg="del mod">
          <ac:chgData name="Singh, Hasmita" userId="389ee1e1-3201-4132-98db-eb6f2e16f18b" providerId="ADAL" clId="{FF78FD0C-C47D-4AB3-90CF-B7F39578C05E}" dt="2022-02-08T04:45:52.175" v="6974"/>
          <ac:spMkLst>
            <pc:docMk/>
            <pc:sldMk cId="969236508" sldId="1969"/>
            <ac:spMk id="13" creationId="{4C1C7223-671E-4325-AA8E-E394AE670529}"/>
          </ac:spMkLst>
        </pc:spChg>
        <pc:spChg chg="add mod">
          <ac:chgData name="Singh, Hasmita" userId="389ee1e1-3201-4132-98db-eb6f2e16f18b" providerId="ADAL" clId="{FF78FD0C-C47D-4AB3-90CF-B7F39578C05E}" dt="2022-02-08T05:49:41.934" v="8365"/>
          <ac:spMkLst>
            <pc:docMk/>
            <pc:sldMk cId="969236508" sldId="1969"/>
            <ac:spMk id="14" creationId="{F2A74031-B959-433E-94EC-F452554B1DEA}"/>
          </ac:spMkLst>
        </pc:spChg>
      </pc:sldChg>
      <pc:sldChg chg="addSp delSp modSp add mod addCm delCm modCm modNotesTx">
        <pc:chgData name="Singh, Hasmita" userId="389ee1e1-3201-4132-98db-eb6f2e16f18b" providerId="ADAL" clId="{FF78FD0C-C47D-4AB3-90CF-B7F39578C05E}" dt="2022-02-16T22:50:23.960" v="16251" actId="20577"/>
        <pc:sldMkLst>
          <pc:docMk/>
          <pc:sldMk cId="3676178766" sldId="1970"/>
        </pc:sldMkLst>
        <pc:spChg chg="add del mod">
          <ac:chgData name="Singh, Hasmita" userId="389ee1e1-3201-4132-98db-eb6f2e16f18b" providerId="ADAL" clId="{FF78FD0C-C47D-4AB3-90CF-B7F39578C05E}" dt="2022-02-10T21:47:52.800" v="13993" actId="478"/>
          <ac:spMkLst>
            <pc:docMk/>
            <pc:sldMk cId="3676178766" sldId="1970"/>
            <ac:spMk id="4" creationId="{65BA3137-645D-4FCA-BAED-4B8658FB15CE}"/>
          </ac:spMkLst>
        </pc:spChg>
        <pc:spChg chg="mod">
          <ac:chgData name="Singh, Hasmita" userId="389ee1e1-3201-4132-98db-eb6f2e16f18b" providerId="ADAL" clId="{FF78FD0C-C47D-4AB3-90CF-B7F39578C05E}" dt="2022-02-08T05:19:03.322" v="8322" actId="20577"/>
          <ac:spMkLst>
            <pc:docMk/>
            <pc:sldMk cId="3676178766" sldId="1970"/>
            <ac:spMk id="5" creationId="{AE5CAB0B-18C1-4040-8487-D3AEE58D239A}"/>
          </ac:spMkLst>
        </pc:spChg>
        <pc:spChg chg="add del mod">
          <ac:chgData name="Singh, Hasmita" userId="389ee1e1-3201-4132-98db-eb6f2e16f18b" providerId="ADAL" clId="{FF78FD0C-C47D-4AB3-90CF-B7F39578C05E}" dt="2022-02-10T21:39:57.236" v="13909" actId="478"/>
          <ac:spMkLst>
            <pc:docMk/>
            <pc:sldMk cId="3676178766" sldId="1970"/>
            <ac:spMk id="6" creationId="{175CAEF5-5D13-43B6-86A6-137D9DE1B55C}"/>
          </ac:spMkLst>
        </pc:spChg>
        <pc:spChg chg="del mod">
          <ac:chgData name="Singh, Hasmita" userId="389ee1e1-3201-4132-98db-eb6f2e16f18b" providerId="ADAL" clId="{FF78FD0C-C47D-4AB3-90CF-B7F39578C05E}" dt="2022-02-08T05:06:20.942" v="8246" actId="478"/>
          <ac:spMkLst>
            <pc:docMk/>
            <pc:sldMk cId="3676178766" sldId="1970"/>
            <ac:spMk id="8" creationId="{97F18CB6-F49C-4492-BA7B-F7E5D257BB44}"/>
          </ac:spMkLst>
        </pc:spChg>
        <pc:spChg chg="add del mod">
          <ac:chgData name="Singh, Hasmita" userId="389ee1e1-3201-4132-98db-eb6f2e16f18b" providerId="ADAL" clId="{FF78FD0C-C47D-4AB3-90CF-B7F39578C05E}" dt="2022-02-10T21:43:12.898" v="13957"/>
          <ac:spMkLst>
            <pc:docMk/>
            <pc:sldMk cId="3676178766" sldId="1970"/>
            <ac:spMk id="8" creationId="{A4A01E99-7BE1-49A6-BCC9-8CA6794D4E32}"/>
          </ac:spMkLst>
        </pc:spChg>
        <pc:spChg chg="del">
          <ac:chgData name="Singh, Hasmita" userId="389ee1e1-3201-4132-98db-eb6f2e16f18b" providerId="ADAL" clId="{FF78FD0C-C47D-4AB3-90CF-B7F39578C05E}" dt="2022-02-08T05:07:30.265" v="8252" actId="478"/>
          <ac:spMkLst>
            <pc:docMk/>
            <pc:sldMk cId="3676178766" sldId="1970"/>
            <ac:spMk id="9" creationId="{93A74E69-6340-4A55-9231-AA8C31D25FE9}"/>
          </ac:spMkLst>
        </pc:spChg>
        <pc:spChg chg="add mod">
          <ac:chgData name="Singh, Hasmita" userId="389ee1e1-3201-4132-98db-eb6f2e16f18b" providerId="ADAL" clId="{FF78FD0C-C47D-4AB3-90CF-B7F39578C05E}" dt="2022-02-16T22:50:23.960" v="16251" actId="20577"/>
          <ac:spMkLst>
            <pc:docMk/>
            <pc:sldMk cId="3676178766" sldId="1970"/>
            <ac:spMk id="9" creationId="{E2277A24-CACC-4B52-8789-5A5D5E8E9CEB}"/>
          </ac:spMkLst>
        </pc:spChg>
        <pc:spChg chg="del">
          <ac:chgData name="Singh, Hasmita" userId="389ee1e1-3201-4132-98db-eb6f2e16f18b" providerId="ADAL" clId="{FF78FD0C-C47D-4AB3-90CF-B7F39578C05E}" dt="2022-02-08T05:07:29.062" v="8251" actId="478"/>
          <ac:spMkLst>
            <pc:docMk/>
            <pc:sldMk cId="3676178766" sldId="1970"/>
            <ac:spMk id="10" creationId="{53352B76-5181-4B61-BBDB-78A26C57B7D4}"/>
          </ac:spMkLst>
        </pc:spChg>
        <pc:spChg chg="del">
          <ac:chgData name="Singh, Hasmita" userId="389ee1e1-3201-4132-98db-eb6f2e16f18b" providerId="ADAL" clId="{FF78FD0C-C47D-4AB3-90CF-B7F39578C05E}" dt="2022-02-08T05:07:21.425" v="8248" actId="478"/>
          <ac:spMkLst>
            <pc:docMk/>
            <pc:sldMk cId="3676178766" sldId="1970"/>
            <ac:spMk id="11" creationId="{9A3AD2B4-EE9C-4BD8-ABB8-45C846B75BC7}"/>
          </ac:spMkLst>
        </pc:spChg>
        <pc:spChg chg="mod">
          <ac:chgData name="Singh, Hasmita" userId="389ee1e1-3201-4132-98db-eb6f2e16f18b" providerId="ADAL" clId="{FF78FD0C-C47D-4AB3-90CF-B7F39578C05E}" dt="2022-02-15T04:40:58.542" v="15940" actId="1076"/>
          <ac:spMkLst>
            <pc:docMk/>
            <pc:sldMk cId="3676178766" sldId="1970"/>
            <ac:spMk id="12" creationId="{FAB0D031-8FC0-46F9-B3C8-FEBA134D1AAB}"/>
          </ac:spMkLst>
        </pc:spChg>
        <pc:spChg chg="add del mod">
          <ac:chgData name="Singh, Hasmita" userId="389ee1e1-3201-4132-98db-eb6f2e16f18b" providerId="ADAL" clId="{FF78FD0C-C47D-4AB3-90CF-B7F39578C05E}" dt="2022-02-08T05:14:06.412" v="8309" actId="478"/>
          <ac:spMkLst>
            <pc:docMk/>
            <pc:sldMk cId="3676178766" sldId="1970"/>
            <ac:spMk id="14" creationId="{52F14072-8CAD-4932-9ED3-E74CEDE33CEF}"/>
          </ac:spMkLst>
        </pc:spChg>
        <pc:spChg chg="add del mod">
          <ac:chgData name="Singh, Hasmita" userId="389ee1e1-3201-4132-98db-eb6f2e16f18b" providerId="ADAL" clId="{FF78FD0C-C47D-4AB3-90CF-B7F39578C05E}" dt="2022-02-08T05:39:43.978" v="8345" actId="478"/>
          <ac:spMkLst>
            <pc:docMk/>
            <pc:sldMk cId="3676178766" sldId="1970"/>
            <ac:spMk id="15" creationId="{127E295C-5AC5-43D8-B058-F5EF84186370}"/>
          </ac:spMkLst>
        </pc:spChg>
        <pc:spChg chg="add del mod">
          <ac:chgData name="Singh, Hasmita" userId="389ee1e1-3201-4132-98db-eb6f2e16f18b" providerId="ADAL" clId="{FF78FD0C-C47D-4AB3-90CF-B7F39578C05E}" dt="2022-02-08T19:28:51.175" v="9338" actId="478"/>
          <ac:spMkLst>
            <pc:docMk/>
            <pc:sldMk cId="3676178766" sldId="1970"/>
            <ac:spMk id="16" creationId="{46CB48B2-63D6-4BFD-8000-98F1C305D2D6}"/>
          </ac:spMkLst>
        </pc:spChg>
        <pc:spChg chg="add mod">
          <ac:chgData name="Singh, Hasmita" userId="389ee1e1-3201-4132-98db-eb6f2e16f18b" providerId="ADAL" clId="{FF78FD0C-C47D-4AB3-90CF-B7F39578C05E}" dt="2022-02-15T04:42:19.495" v="15974" actId="164"/>
          <ac:spMkLst>
            <pc:docMk/>
            <pc:sldMk cId="3676178766" sldId="1970"/>
            <ac:spMk id="18" creationId="{170AADF8-AF94-4850-AA5C-5BE701EDC505}"/>
          </ac:spMkLst>
        </pc:spChg>
        <pc:spChg chg="add mod">
          <ac:chgData name="Singh, Hasmita" userId="389ee1e1-3201-4132-98db-eb6f2e16f18b" providerId="ADAL" clId="{FF78FD0C-C47D-4AB3-90CF-B7F39578C05E}" dt="2022-02-15T04:42:19.495" v="15974" actId="164"/>
          <ac:spMkLst>
            <pc:docMk/>
            <pc:sldMk cId="3676178766" sldId="1970"/>
            <ac:spMk id="19" creationId="{49295852-A28E-4D32-BC0C-FB4A454342D1}"/>
          </ac:spMkLst>
        </pc:spChg>
        <pc:grpChg chg="add mod">
          <ac:chgData name="Singh, Hasmita" userId="389ee1e1-3201-4132-98db-eb6f2e16f18b" providerId="ADAL" clId="{FF78FD0C-C47D-4AB3-90CF-B7F39578C05E}" dt="2022-02-15T04:43:42.265" v="16018" actId="1038"/>
          <ac:grpSpMkLst>
            <pc:docMk/>
            <pc:sldMk cId="3676178766" sldId="1970"/>
            <ac:grpSpMk id="20" creationId="{A80ACE55-007B-4212-8003-B3EBD31E5129}"/>
          </ac:grpSpMkLst>
        </pc:grpChg>
        <pc:picChg chg="del mod">
          <ac:chgData name="Singh, Hasmita" userId="389ee1e1-3201-4132-98db-eb6f2e16f18b" providerId="ADAL" clId="{FF78FD0C-C47D-4AB3-90CF-B7F39578C05E}" dt="2022-02-15T04:37:34.008" v="15903" actId="478"/>
          <ac:picMkLst>
            <pc:docMk/>
            <pc:sldMk cId="3676178766" sldId="1970"/>
            <ac:picMk id="3" creationId="{55804526-8525-4895-92BB-618CF5253C68}"/>
          </ac:picMkLst>
        </pc:picChg>
        <pc:picChg chg="add del mod">
          <ac:chgData name="Singh, Hasmita" userId="389ee1e1-3201-4132-98db-eb6f2e16f18b" providerId="ADAL" clId="{FF78FD0C-C47D-4AB3-90CF-B7F39578C05E}" dt="2022-02-15T04:42:38.646" v="16004" actId="21"/>
          <ac:picMkLst>
            <pc:docMk/>
            <pc:sldMk cId="3676178766" sldId="1970"/>
            <ac:picMk id="10" creationId="{D5B84D96-E6FD-4315-9A64-95BC17C122AC}"/>
          </ac:picMkLst>
        </pc:picChg>
        <pc:picChg chg="add del mod">
          <ac:chgData name="Singh, Hasmita" userId="389ee1e1-3201-4132-98db-eb6f2e16f18b" providerId="ADAL" clId="{FF78FD0C-C47D-4AB3-90CF-B7F39578C05E}" dt="2022-02-08T05:07:23.932" v="8249" actId="478"/>
          <ac:picMkLst>
            <pc:docMk/>
            <pc:sldMk cId="3676178766" sldId="1970"/>
            <ac:picMk id="13" creationId="{96330CDC-46C0-474B-9B4F-CEED5AC69ECB}"/>
          </ac:picMkLst>
        </pc:picChg>
        <pc:picChg chg="add mod">
          <ac:chgData name="Singh, Hasmita" userId="389ee1e1-3201-4132-98db-eb6f2e16f18b" providerId="ADAL" clId="{FF78FD0C-C47D-4AB3-90CF-B7F39578C05E}" dt="2022-02-15T04:43:42.265" v="16018" actId="1038"/>
          <ac:picMkLst>
            <pc:docMk/>
            <pc:sldMk cId="3676178766" sldId="1970"/>
            <ac:picMk id="13" creationId="{FE8976C0-DE61-4925-8753-D6CD710DC2ED}"/>
          </ac:picMkLst>
        </pc:picChg>
        <pc:picChg chg="add del mod">
          <ac:chgData name="Singh, Hasmita" userId="389ee1e1-3201-4132-98db-eb6f2e16f18b" providerId="ADAL" clId="{FF78FD0C-C47D-4AB3-90CF-B7F39578C05E}" dt="2022-02-15T04:41:21.586" v="15945" actId="478"/>
          <ac:picMkLst>
            <pc:docMk/>
            <pc:sldMk cId="3676178766" sldId="1970"/>
            <ac:picMk id="15" creationId="{0C6FF6CC-6677-417D-A7F3-0351792EDB31}"/>
          </ac:picMkLst>
        </pc:picChg>
        <pc:picChg chg="add mod">
          <ac:chgData name="Singh, Hasmita" userId="389ee1e1-3201-4132-98db-eb6f2e16f18b" providerId="ADAL" clId="{FF78FD0C-C47D-4AB3-90CF-B7F39578C05E}" dt="2022-02-15T04:42:25.154" v="15975" actId="14100"/>
          <ac:picMkLst>
            <pc:docMk/>
            <pc:sldMk cId="3676178766" sldId="1970"/>
            <ac:picMk id="17" creationId="{FF5EC439-C2B6-45BC-87A0-27D3A853FA77}"/>
          </ac:picMkLst>
        </pc:picChg>
        <pc:picChg chg="add del mod">
          <ac:chgData name="Singh, Hasmita" userId="389ee1e1-3201-4132-98db-eb6f2e16f18b" providerId="ADAL" clId="{FF78FD0C-C47D-4AB3-90CF-B7F39578C05E}" dt="2022-02-15T04:43:19.335" v="16006" actId="478"/>
          <ac:picMkLst>
            <pc:docMk/>
            <pc:sldMk cId="3676178766" sldId="1970"/>
            <ac:picMk id="21" creationId="{7D2C226B-D6C6-4C4A-B417-5E5740CF5318}"/>
          </ac:picMkLst>
        </pc:picChg>
        <pc:picChg chg="add mod">
          <ac:chgData name="Singh, Hasmita" userId="389ee1e1-3201-4132-98db-eb6f2e16f18b" providerId="ADAL" clId="{FF78FD0C-C47D-4AB3-90CF-B7F39578C05E}" dt="2022-02-15T04:43:44.872" v="16025" actId="1038"/>
          <ac:picMkLst>
            <pc:docMk/>
            <pc:sldMk cId="3676178766" sldId="1970"/>
            <ac:picMk id="23" creationId="{66BABC37-111F-4F35-B8B3-77F1D164C5F6}"/>
          </ac:picMkLst>
        </pc:picChg>
      </pc:sldChg>
      <pc:sldChg chg="addSp delSp modSp add mod addCm delCm modCm modNotesTx">
        <pc:chgData name="Singh, Hasmita" userId="389ee1e1-3201-4132-98db-eb6f2e16f18b" providerId="ADAL" clId="{FF78FD0C-C47D-4AB3-90CF-B7F39578C05E}" dt="2022-02-16T23:15:14.036" v="16261" actId="14100"/>
        <pc:sldMkLst>
          <pc:docMk/>
          <pc:sldMk cId="901536108" sldId="1971"/>
        </pc:sldMkLst>
        <pc:spChg chg="add mod">
          <ac:chgData name="Singh, Hasmita" userId="389ee1e1-3201-4132-98db-eb6f2e16f18b" providerId="ADAL" clId="{FF78FD0C-C47D-4AB3-90CF-B7F39578C05E}" dt="2022-02-16T23:15:14.036" v="16261" actId="14100"/>
          <ac:spMkLst>
            <pc:docMk/>
            <pc:sldMk cId="901536108" sldId="1971"/>
            <ac:spMk id="4" creationId="{2CCE6FEE-2E7E-4D66-B5CF-265CE28DA95E}"/>
          </ac:spMkLst>
        </pc:spChg>
        <pc:spChg chg="add mod">
          <ac:chgData name="Singh, Hasmita" userId="389ee1e1-3201-4132-98db-eb6f2e16f18b" providerId="ADAL" clId="{FF78FD0C-C47D-4AB3-90CF-B7F39578C05E}" dt="2022-02-10T20:20:10.014" v="13475" actId="14100"/>
          <ac:spMkLst>
            <pc:docMk/>
            <pc:sldMk cId="901536108" sldId="1971"/>
            <ac:spMk id="6" creationId="{788AFC1D-EAA8-4AB2-97C7-D515DF6928AF}"/>
          </ac:spMkLst>
        </pc:spChg>
        <pc:spChg chg="add del mod">
          <ac:chgData name="Singh, Hasmita" userId="389ee1e1-3201-4132-98db-eb6f2e16f18b" providerId="ADAL" clId="{FF78FD0C-C47D-4AB3-90CF-B7F39578C05E}" dt="2022-02-09T15:27:01.712" v="10684" actId="478"/>
          <ac:spMkLst>
            <pc:docMk/>
            <pc:sldMk cId="901536108" sldId="1971"/>
            <ac:spMk id="7" creationId="{EAF27F62-47EF-44CD-A3E2-F73ED3810D50}"/>
          </ac:spMkLst>
        </pc:spChg>
        <pc:spChg chg="del mod">
          <ac:chgData name="Singh, Hasmita" userId="389ee1e1-3201-4132-98db-eb6f2e16f18b" providerId="ADAL" clId="{FF78FD0C-C47D-4AB3-90CF-B7F39578C05E}" dt="2022-02-08T20:00:00.400" v="10535" actId="478"/>
          <ac:spMkLst>
            <pc:docMk/>
            <pc:sldMk cId="901536108" sldId="1971"/>
            <ac:spMk id="12" creationId="{FAB0D031-8FC0-46F9-B3C8-FEBA134D1AAB}"/>
          </ac:spMkLst>
        </pc:spChg>
        <pc:spChg chg="del mod">
          <ac:chgData name="Singh, Hasmita" userId="389ee1e1-3201-4132-98db-eb6f2e16f18b" providerId="ADAL" clId="{FF78FD0C-C47D-4AB3-90CF-B7F39578C05E}" dt="2022-02-08T19:59:56.960" v="10534" actId="478"/>
          <ac:spMkLst>
            <pc:docMk/>
            <pc:sldMk cId="901536108" sldId="1971"/>
            <ac:spMk id="16" creationId="{46CB48B2-63D6-4BFD-8000-98F1C305D2D6}"/>
          </ac:spMkLst>
        </pc:spChg>
        <pc:picChg chg="mod">
          <ac:chgData name="Singh, Hasmita" userId="389ee1e1-3201-4132-98db-eb6f2e16f18b" providerId="ADAL" clId="{FF78FD0C-C47D-4AB3-90CF-B7F39578C05E}" dt="2022-02-15T04:50:15.103" v="16045" actId="1038"/>
          <ac:picMkLst>
            <pc:docMk/>
            <pc:sldMk cId="901536108" sldId="1971"/>
            <ac:picMk id="3" creationId="{D9B96937-EFDA-48C5-AA99-028FC435B28E}"/>
          </ac:picMkLst>
        </pc:picChg>
        <pc:picChg chg="add mod">
          <ac:chgData name="Singh, Hasmita" userId="389ee1e1-3201-4132-98db-eb6f2e16f18b" providerId="ADAL" clId="{FF78FD0C-C47D-4AB3-90CF-B7F39578C05E}" dt="2022-02-15T04:50:15.103" v="16045" actId="1038"/>
          <ac:picMkLst>
            <pc:docMk/>
            <pc:sldMk cId="901536108" sldId="1971"/>
            <ac:picMk id="5" creationId="{C5BEFDD7-29AC-43D3-992E-53163E7ABB95}"/>
          </ac:picMkLst>
        </pc:picChg>
      </pc:sldChg>
      <pc:sldChg chg="addSp delSp modSp add mod addCm delCm modCm modNotesTx">
        <pc:chgData name="Singh, Hasmita" userId="389ee1e1-3201-4132-98db-eb6f2e16f18b" providerId="ADAL" clId="{FF78FD0C-C47D-4AB3-90CF-B7F39578C05E}" dt="2022-02-16T22:21:06.302" v="16235" actId="1036"/>
        <pc:sldMkLst>
          <pc:docMk/>
          <pc:sldMk cId="3483311067" sldId="1972"/>
        </pc:sldMkLst>
        <pc:spChg chg="add del mod">
          <ac:chgData name="Singh, Hasmita" userId="389ee1e1-3201-4132-98db-eb6f2e16f18b" providerId="ADAL" clId="{FF78FD0C-C47D-4AB3-90CF-B7F39578C05E}" dt="2022-02-11T05:51:40.574" v="14864" actId="478"/>
          <ac:spMkLst>
            <pc:docMk/>
            <pc:sldMk cId="3483311067" sldId="1972"/>
            <ac:spMk id="2" creationId="{C6427E51-4DC6-4420-86B7-3FA56C22B352}"/>
          </ac:spMkLst>
        </pc:spChg>
        <pc:spChg chg="add mod">
          <ac:chgData name="Singh, Hasmita" userId="389ee1e1-3201-4132-98db-eb6f2e16f18b" providerId="ADAL" clId="{FF78FD0C-C47D-4AB3-90CF-B7F39578C05E}" dt="2022-02-16T22:21:06.302" v="16235" actId="1036"/>
          <ac:spMkLst>
            <pc:docMk/>
            <pc:sldMk cId="3483311067" sldId="1972"/>
            <ac:spMk id="5" creationId="{69552FF1-1143-42F9-82DC-193F9EE4E187}"/>
          </ac:spMkLst>
        </pc:spChg>
        <pc:spChg chg="add del">
          <ac:chgData name="Singh, Hasmita" userId="389ee1e1-3201-4132-98db-eb6f2e16f18b" providerId="ADAL" clId="{FF78FD0C-C47D-4AB3-90CF-B7F39578C05E}" dt="2022-02-11T05:37:02.956" v="14527" actId="22"/>
          <ac:spMkLst>
            <pc:docMk/>
            <pc:sldMk cId="3483311067" sldId="1972"/>
            <ac:spMk id="7" creationId="{BA26DE67-752F-4718-8DB7-586318F3528F}"/>
          </ac:spMkLst>
        </pc:spChg>
        <pc:spChg chg="mod">
          <ac:chgData name="Singh, Hasmita" userId="389ee1e1-3201-4132-98db-eb6f2e16f18b" providerId="ADAL" clId="{FF78FD0C-C47D-4AB3-90CF-B7F39578C05E}" dt="2022-02-15T03:13:42.592" v="15899" actId="207"/>
          <ac:spMkLst>
            <pc:docMk/>
            <pc:sldMk cId="3483311067" sldId="1972"/>
            <ac:spMk id="11" creationId="{EACB99E6-5205-461B-A667-0E1B3E04FD94}"/>
          </ac:spMkLst>
        </pc:spChg>
        <pc:spChg chg="del">
          <ac:chgData name="Singh, Hasmita" userId="389ee1e1-3201-4132-98db-eb6f2e16f18b" providerId="ADAL" clId="{FF78FD0C-C47D-4AB3-90CF-B7F39578C05E}" dt="2022-02-08T19:27:26.239" v="9333" actId="478"/>
          <ac:spMkLst>
            <pc:docMk/>
            <pc:sldMk cId="3483311067" sldId="1972"/>
            <ac:spMk id="15" creationId="{8DABE449-37D7-4AA3-87FD-C803A98E7D73}"/>
          </ac:spMkLst>
        </pc:spChg>
        <pc:picChg chg="del mod">
          <ac:chgData name="Singh, Hasmita" userId="389ee1e1-3201-4132-98db-eb6f2e16f18b" providerId="ADAL" clId="{FF78FD0C-C47D-4AB3-90CF-B7F39578C05E}" dt="2022-02-15T02:21:44.822" v="15815" actId="478"/>
          <ac:picMkLst>
            <pc:docMk/>
            <pc:sldMk cId="3483311067" sldId="1972"/>
            <ac:picMk id="3" creationId="{6C2FEFF4-C750-45F5-8A54-DD03D8D1E66F}"/>
          </ac:picMkLst>
        </pc:picChg>
        <pc:picChg chg="add mod">
          <ac:chgData name="Singh, Hasmita" userId="389ee1e1-3201-4132-98db-eb6f2e16f18b" providerId="ADAL" clId="{FF78FD0C-C47D-4AB3-90CF-B7F39578C05E}" dt="2022-02-15T02:30:52.921" v="15883" actId="1582"/>
          <ac:picMkLst>
            <pc:docMk/>
            <pc:sldMk cId="3483311067" sldId="1972"/>
            <ac:picMk id="8" creationId="{D9C68F57-A979-4355-A53F-5D9972C513D4}"/>
          </ac:picMkLst>
        </pc:picChg>
        <pc:picChg chg="add mod">
          <ac:chgData name="Singh, Hasmita" userId="389ee1e1-3201-4132-98db-eb6f2e16f18b" providerId="ADAL" clId="{FF78FD0C-C47D-4AB3-90CF-B7F39578C05E}" dt="2022-02-15T02:30:52.733" v="15882" actId="1582"/>
          <ac:picMkLst>
            <pc:docMk/>
            <pc:sldMk cId="3483311067" sldId="1972"/>
            <ac:picMk id="10" creationId="{0051F156-EAC3-4FD4-9F57-48DECDA39154}"/>
          </ac:picMkLst>
        </pc:picChg>
      </pc:sldChg>
      <pc:sldChg chg="ord addCm delCm modCm">
        <pc:chgData name="Singh, Hasmita" userId="389ee1e1-3201-4132-98db-eb6f2e16f18b" providerId="ADAL" clId="{FF78FD0C-C47D-4AB3-90CF-B7F39578C05E}" dt="2022-02-10T14:20:28.856" v="11425" actId="1592"/>
        <pc:sldMkLst>
          <pc:docMk/>
          <pc:sldMk cId="3932239135" sldId="1974"/>
        </pc:sldMkLst>
      </pc:sldChg>
      <pc:sldChg chg="addSp delSp modSp add mod addCm delCm">
        <pc:chgData name="Singh, Hasmita" userId="389ee1e1-3201-4132-98db-eb6f2e16f18b" providerId="ADAL" clId="{FF78FD0C-C47D-4AB3-90CF-B7F39578C05E}" dt="2022-02-16T23:53:46.509" v="16272" actId="20577"/>
        <pc:sldMkLst>
          <pc:docMk/>
          <pc:sldMk cId="3178745475" sldId="1976"/>
        </pc:sldMkLst>
        <pc:spChg chg="del mod">
          <ac:chgData name="Singh, Hasmita" userId="389ee1e1-3201-4132-98db-eb6f2e16f18b" providerId="ADAL" clId="{FF78FD0C-C47D-4AB3-90CF-B7F39578C05E}" dt="2022-02-14T23:33:29.647" v="15636" actId="478"/>
          <ac:spMkLst>
            <pc:docMk/>
            <pc:sldMk cId="3178745475" sldId="1976"/>
            <ac:spMk id="2" creationId="{C1CB082B-C78D-4732-B548-2070CF4909C2}"/>
          </ac:spMkLst>
        </pc:spChg>
        <pc:spChg chg="mod">
          <ac:chgData name="Singh, Hasmita" userId="389ee1e1-3201-4132-98db-eb6f2e16f18b" providerId="ADAL" clId="{FF78FD0C-C47D-4AB3-90CF-B7F39578C05E}" dt="2022-02-16T23:45:59.447" v="16268" actId="1037"/>
          <ac:spMkLst>
            <pc:docMk/>
            <pc:sldMk cId="3178745475" sldId="1976"/>
            <ac:spMk id="3" creationId="{418A8543-CA26-43D8-9ED9-073559C5CBB6}"/>
          </ac:spMkLst>
        </pc:spChg>
        <pc:spChg chg="add mod">
          <ac:chgData name="Singh, Hasmita" userId="389ee1e1-3201-4132-98db-eb6f2e16f18b" providerId="ADAL" clId="{FF78FD0C-C47D-4AB3-90CF-B7F39578C05E}" dt="2022-02-14T23:33:27.600" v="15635" actId="1036"/>
          <ac:spMkLst>
            <pc:docMk/>
            <pc:sldMk cId="3178745475" sldId="1976"/>
            <ac:spMk id="5" creationId="{3367B9A5-FAA1-439B-B807-03B0535788AB}"/>
          </ac:spMkLst>
        </pc:spChg>
        <pc:spChg chg="add mod">
          <ac:chgData name="Singh, Hasmita" userId="389ee1e1-3201-4132-98db-eb6f2e16f18b" providerId="ADAL" clId="{FF78FD0C-C47D-4AB3-90CF-B7F39578C05E}" dt="2022-02-16T23:53:46.509" v="16272" actId="20577"/>
          <ac:spMkLst>
            <pc:docMk/>
            <pc:sldMk cId="3178745475" sldId="1976"/>
            <ac:spMk id="6" creationId="{ACE82C25-E8DC-44AC-85D1-9C6A7E78715D}"/>
          </ac:spMkLst>
        </pc:spChg>
        <pc:spChg chg="mod">
          <ac:chgData name="Singh, Hasmita" userId="389ee1e1-3201-4132-98db-eb6f2e16f18b" providerId="ADAL" clId="{FF78FD0C-C47D-4AB3-90CF-B7F39578C05E}" dt="2022-02-14T23:40:46.834" v="15684" actId="1035"/>
          <ac:spMkLst>
            <pc:docMk/>
            <pc:sldMk cId="3178745475" sldId="1976"/>
            <ac:spMk id="11" creationId="{779728AD-265F-4DFD-B3FC-9C8C4E9E44AF}"/>
          </ac:spMkLst>
        </pc:spChg>
        <pc:picChg chg="add mod">
          <ac:chgData name="Singh, Hasmita" userId="389ee1e1-3201-4132-98db-eb6f2e16f18b" providerId="ADAL" clId="{FF78FD0C-C47D-4AB3-90CF-B7F39578C05E}" dt="2022-02-14T23:40:50.952" v="15687" actId="1035"/>
          <ac:picMkLst>
            <pc:docMk/>
            <pc:sldMk cId="3178745475" sldId="1976"/>
            <ac:picMk id="7" creationId="{90392586-AB1C-452E-98B5-665566E06AA7}"/>
          </ac:picMkLst>
        </pc:picChg>
        <pc:picChg chg="add mod">
          <ac:chgData name="Singh, Hasmita" userId="389ee1e1-3201-4132-98db-eb6f2e16f18b" providerId="ADAL" clId="{FF78FD0C-C47D-4AB3-90CF-B7F39578C05E}" dt="2022-02-14T23:40:53.451" v="15690" actId="1035"/>
          <ac:picMkLst>
            <pc:docMk/>
            <pc:sldMk cId="3178745475" sldId="1976"/>
            <ac:picMk id="9" creationId="{B22286E2-12A0-478F-9696-4D5C92F4B7A1}"/>
          </ac:picMkLst>
        </pc:picChg>
      </pc:sldChg>
      <pc:sldChg chg="addSp delSp modSp add del mod">
        <pc:chgData name="Singh, Hasmita" userId="389ee1e1-3201-4132-98db-eb6f2e16f18b" providerId="ADAL" clId="{FF78FD0C-C47D-4AB3-90CF-B7F39578C05E}" dt="2022-02-15T02:34:44.702" v="15888" actId="47"/>
        <pc:sldMkLst>
          <pc:docMk/>
          <pc:sldMk cId="977926709" sldId="1977"/>
        </pc:sldMkLst>
        <pc:spChg chg="mod">
          <ac:chgData name="Singh, Hasmita" userId="389ee1e1-3201-4132-98db-eb6f2e16f18b" providerId="ADAL" clId="{FF78FD0C-C47D-4AB3-90CF-B7F39578C05E}" dt="2022-02-15T02:30:03.470" v="15852" actId="120"/>
          <ac:spMkLst>
            <pc:docMk/>
            <pc:sldMk cId="977926709" sldId="1977"/>
            <ac:spMk id="11" creationId="{EACB99E6-5205-461B-A667-0E1B3E04FD94}"/>
          </ac:spMkLst>
        </pc:spChg>
        <pc:picChg chg="add del mod">
          <ac:chgData name="Singh, Hasmita" userId="389ee1e1-3201-4132-98db-eb6f2e16f18b" providerId="ADAL" clId="{FF78FD0C-C47D-4AB3-90CF-B7F39578C05E}" dt="2022-02-15T02:34:33.858" v="15887"/>
          <ac:picMkLst>
            <pc:docMk/>
            <pc:sldMk cId="977926709" sldId="1977"/>
            <ac:picMk id="6" creationId="{8E7D800B-493B-4EFD-A4C3-FD89CD707AD8}"/>
          </ac:picMkLst>
        </pc:picChg>
        <pc:picChg chg="mod">
          <ac:chgData name="Singh, Hasmita" userId="389ee1e1-3201-4132-98db-eb6f2e16f18b" providerId="ADAL" clId="{FF78FD0C-C47D-4AB3-90CF-B7F39578C05E}" dt="2022-02-15T02:30:30.057" v="15879" actId="1035"/>
          <ac:picMkLst>
            <pc:docMk/>
            <pc:sldMk cId="977926709" sldId="1977"/>
            <ac:picMk id="8" creationId="{D9C68F57-A979-4355-A53F-5D9972C513D4}"/>
          </ac:picMkLst>
        </pc:picChg>
        <pc:picChg chg="mod">
          <ac:chgData name="Singh, Hasmita" userId="389ee1e1-3201-4132-98db-eb6f2e16f18b" providerId="ADAL" clId="{FF78FD0C-C47D-4AB3-90CF-B7F39578C05E}" dt="2022-02-15T02:30:24.883" v="15872" actId="14100"/>
          <ac:picMkLst>
            <pc:docMk/>
            <pc:sldMk cId="977926709" sldId="1977"/>
            <ac:picMk id="10" creationId="{0051F156-EAC3-4FD4-9F57-48DECDA39154}"/>
          </ac:picMkLst>
        </pc:picChg>
      </pc:sldChg>
    </pc:docChg>
  </pc:docChgLst>
  <pc:docChgLst>
    <pc:chgData name="Kennedy-Yee, Carol" userId="S::carol.kennedy@ontariohealth.ca::b448f05e-9d95-41d1-a36c-f2fb5d9947b0" providerId="AD" clId="Web-{5B35D76F-6256-58AD-A908-9745957ED334}"/>
    <pc:docChg chg="modSld">
      <pc:chgData name="Kennedy-Yee, Carol" userId="S::carol.kennedy@ontariohealth.ca::b448f05e-9d95-41d1-a36c-f2fb5d9947b0" providerId="AD" clId="Web-{5B35D76F-6256-58AD-A908-9745957ED334}" dt="2022-01-19T19:14:58.541" v="5" actId="20577"/>
      <pc:docMkLst>
        <pc:docMk/>
      </pc:docMkLst>
      <pc:sldChg chg="modSp">
        <pc:chgData name="Kennedy-Yee, Carol" userId="S::carol.kennedy@ontariohealth.ca::b448f05e-9d95-41d1-a36c-f2fb5d9947b0" providerId="AD" clId="Web-{5B35D76F-6256-58AD-A908-9745957ED334}" dt="2022-01-19T19:14:58.541" v="5" actId="20577"/>
        <pc:sldMkLst>
          <pc:docMk/>
          <pc:sldMk cId="1142132543" sldId="1945"/>
        </pc:sldMkLst>
        <pc:spChg chg="mod">
          <ac:chgData name="Kennedy-Yee, Carol" userId="S::carol.kennedy@ontariohealth.ca::b448f05e-9d95-41d1-a36c-f2fb5d9947b0" providerId="AD" clId="Web-{5B35D76F-6256-58AD-A908-9745957ED334}" dt="2022-01-19T19:14:58.541" v="5" actId="20577"/>
          <ac:spMkLst>
            <pc:docMk/>
            <pc:sldMk cId="1142132543" sldId="1945"/>
            <ac:spMk id="3" creationId="{35E94250-1ED9-4A9D-916D-349E3A7D5370}"/>
          </ac:spMkLst>
        </pc:spChg>
      </pc:sldChg>
    </pc:docChg>
  </pc:docChgLst>
  <pc:docChgLst>
    <pc:chgData name="Harrison, Susan" userId="S::susan.harrison@ontariohealth.ca::1ddf3375-323b-4640-a3c6-9d3435a6c407" providerId="AD" clId="Web-{84F17F9A-796E-C573-8834-21AA093B9A85}"/>
    <pc:docChg chg="">
      <pc:chgData name="Harrison, Susan" userId="S::susan.harrison@ontariohealth.ca::1ddf3375-323b-4640-a3c6-9d3435a6c407" providerId="AD" clId="Web-{84F17F9A-796E-C573-8834-21AA093B9A85}" dt="2022-02-10T14:30:25.914" v="0"/>
      <pc:docMkLst>
        <pc:docMk/>
      </pc:docMkLst>
      <pc:sldChg chg="addCm">
        <pc:chgData name="Harrison, Susan" userId="S::susan.harrison@ontariohealth.ca::1ddf3375-323b-4640-a3c6-9d3435a6c407" providerId="AD" clId="Web-{84F17F9A-796E-C573-8834-21AA093B9A85}" dt="2022-02-10T14:30:25.914" v="0"/>
        <pc:sldMkLst>
          <pc:docMk/>
          <pc:sldMk cId="3049935045" sldId="1948"/>
        </pc:sldMkLst>
      </pc:sldChg>
    </pc:docChg>
  </pc:docChgLst>
  <pc:docChgLst>
    <pc:chgData name="Harrison, Susan" userId="S::susan.harrison@ontariohealth.ca::1ddf3375-323b-4640-a3c6-9d3435a6c407" providerId="AD" clId="Web-{EE427CA0-DE97-815F-DC57-C5A6AE8273F7}"/>
    <pc:docChg chg="modSld">
      <pc:chgData name="Harrison, Susan" userId="S::susan.harrison@ontariohealth.ca::1ddf3375-323b-4640-a3c6-9d3435a6c407" providerId="AD" clId="Web-{EE427CA0-DE97-815F-DC57-C5A6AE8273F7}" dt="2022-02-17T16:19:46.043" v="6" actId="20577"/>
      <pc:docMkLst>
        <pc:docMk/>
      </pc:docMkLst>
      <pc:sldChg chg="modSp">
        <pc:chgData name="Harrison, Susan" userId="S::susan.harrison@ontariohealth.ca::1ddf3375-323b-4640-a3c6-9d3435a6c407" providerId="AD" clId="Web-{EE427CA0-DE97-815F-DC57-C5A6AE8273F7}" dt="2022-02-17T16:19:46.043" v="6" actId="20577"/>
        <pc:sldMkLst>
          <pc:docMk/>
          <pc:sldMk cId="946709697" sldId="1179"/>
        </pc:sldMkLst>
        <pc:spChg chg="mod">
          <ac:chgData name="Harrison, Susan" userId="S::susan.harrison@ontariohealth.ca::1ddf3375-323b-4640-a3c6-9d3435a6c407" providerId="AD" clId="Web-{EE427CA0-DE97-815F-DC57-C5A6AE8273F7}" dt="2022-02-17T16:19:46.043" v="6" actId="20577"/>
          <ac:spMkLst>
            <pc:docMk/>
            <pc:sldMk cId="946709697" sldId="1179"/>
            <ac:spMk id="4" creationId="{000ADE7C-2D37-FC45-B624-6FD4DC6A8DC1}"/>
          </ac:spMkLst>
        </pc:spChg>
      </pc:sldChg>
    </pc:docChg>
  </pc:docChgLst>
  <pc:docChgLst>
    <pc:chgData name="Summers, Dana" userId="S::dana.summers@ontariohealth.ca::b0920c69-fded-44fd-8cfc-ed2d47df7fad" providerId="AD" clId="Web-{6C8A1556-2691-1583-2ED0-3E06F7190074}"/>
    <pc:docChg chg="">
      <pc:chgData name="Summers, Dana" userId="S::dana.summers@ontariohealth.ca::b0920c69-fded-44fd-8cfc-ed2d47df7fad" providerId="AD" clId="Web-{6C8A1556-2691-1583-2ED0-3E06F7190074}" dt="2022-02-10T14:17:23.602" v="0"/>
      <pc:docMkLst>
        <pc:docMk/>
      </pc:docMkLst>
      <pc:sldChg chg="addCm">
        <pc:chgData name="Summers, Dana" userId="S::dana.summers@ontariohealth.ca::b0920c69-fded-44fd-8cfc-ed2d47df7fad" providerId="AD" clId="Web-{6C8A1556-2691-1583-2ED0-3E06F7190074}" dt="2022-02-10T14:17:23.602" v="0"/>
        <pc:sldMkLst>
          <pc:docMk/>
          <pc:sldMk cId="3932239135" sldId="19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a:solidFill>
                <a:schemeClr val="tx1"/>
              </a:solidFill>
              <a:latin typeface="Calibri" panose="020F0502020204030204" pitchFamily="34" charset="0"/>
              <a:cs typeface="Calibri" panose="020F0502020204030204" pitchFamily="34" charset="0"/>
            </a:rPr>
            <a:t> </a:t>
          </a:r>
          <a:endParaRPr lang="en-US" sz="20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ensure consistent, </a:t>
          </a:r>
          <a:br>
            <a:rPr lang="en-US" sz="2000" b="1" i="0">
              <a:solidFill>
                <a:schemeClr val="tx1"/>
              </a:solidFill>
              <a:latin typeface="Calibri" panose="020F0502020204030204" pitchFamily="34" charset="0"/>
              <a:cs typeface="Calibri" panose="020F0502020204030204" pitchFamily="34" charset="0"/>
            </a:rPr>
          </a:br>
          <a:r>
            <a:rPr lang="en-US" sz="2000" b="1" i="0">
              <a:solidFill>
                <a:schemeClr val="tx1"/>
              </a:solidFill>
              <a:latin typeface="Calibri" panose="020F0502020204030204" pitchFamily="34" charset="0"/>
              <a:cs typeface="Calibri" panose="020F0502020204030204" pitchFamily="34" charset="0"/>
            </a:rPr>
            <a:t>high-quality care across the province</a:t>
          </a:r>
          <a:endParaRPr lang="en-US" sz="20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20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kern="1200">
              <a:solidFill>
                <a:schemeClr val="tx1"/>
              </a:solidFill>
              <a:latin typeface="Calibri" panose="020F0502020204030204" pitchFamily="34" charset="0"/>
              <a:cs typeface="Calibri" panose="020F0502020204030204" pitchFamily="34" charset="0"/>
            </a:rPr>
            <a:t> </a:t>
          </a:r>
          <a:endParaRPr lang="en-US" sz="20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ensure consistent, </a:t>
          </a:r>
          <a:br>
            <a:rPr lang="en-US" sz="2000" b="1" i="0" kern="1200">
              <a:solidFill>
                <a:schemeClr val="tx1"/>
              </a:solidFill>
              <a:latin typeface="Calibri" panose="020F0502020204030204" pitchFamily="34" charset="0"/>
              <a:cs typeface="Calibri" panose="020F0502020204030204" pitchFamily="34" charset="0"/>
            </a:rPr>
          </a:br>
          <a:r>
            <a:rPr lang="en-US" sz="2000" b="1" i="0" kern="1200">
              <a:solidFill>
                <a:schemeClr val="tx1"/>
              </a:solidFill>
              <a:latin typeface="Calibri" panose="020F0502020204030204" pitchFamily="34" charset="0"/>
              <a:cs typeface="Calibri" panose="020F0502020204030204" pitchFamily="34" charset="0"/>
            </a:rPr>
            <a:t>high-quality care across the province</a:t>
          </a:r>
          <a:endParaRPr lang="en-US" sz="20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2022-04-12</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QualityStandards@ontariohealth.ca</a:t>
            </a:r>
            <a:endPar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sz="1200" b="0" i="0" u="sng" strike="noStrike" kern="1200">
              <a:solidFill>
                <a:schemeClr val="tx1"/>
              </a:solidFill>
              <a:effectLst/>
              <a:latin typeface="Calibri" pitchFamily="68" charset="0"/>
              <a:ea typeface="MS PGothic" panose="020B0600070205080204" pitchFamily="34" charset="-128"/>
            </a:endParaRPr>
          </a:p>
          <a:p>
            <a:r>
              <a:rPr lang="en-US"/>
              <a:t>https://www.hqontario.ca/evidence-to-improve-care/quality-standards</a:t>
            </a:r>
            <a:r>
              <a:rPr lang="en-US" sz="1200" b="0" i="0" u="sng" strike="noStrike" kern="1200">
                <a:solidFill>
                  <a:schemeClr val="tx1"/>
                </a:solidFill>
                <a:effectLst/>
                <a:latin typeface="Calibri" pitchFamily="68" charset="0"/>
                <a:ea typeface="MS PGothic" panose="020B0600070205080204" pitchFamily="34" charset="-128"/>
              </a:rPr>
              <a:t> </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78802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309906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81967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81013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52062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317593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a:solidFill>
                <a:srgbClr val="212121"/>
              </a:solidFill>
              <a:effectLst/>
              <a:latin typeface="BlinkMacSystemFon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0733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45860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118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5585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78289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0485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2559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Transitions From Youth to Adult Health Care Services Quality Standard Advisory Committee identified a set of measures of success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32</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33</a:t>
            </a:fld>
            <a:endParaRPr lang="en-CA" altLang="en-US">
              <a:solidFill>
                <a:srgbClr val="000000"/>
              </a:solidFill>
            </a:endParaRPr>
          </a:p>
        </p:txBody>
      </p:sp>
    </p:spTree>
    <p:extLst>
      <p:ext uri="{BB962C8B-B14F-4D97-AF65-F5344CB8AC3E}">
        <p14:creationId xmlns:p14="http://schemas.microsoft.com/office/powerpoint/2010/main" val="3453696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34</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Patient conversation guide </a:t>
            </a:r>
          </a:p>
          <a:p>
            <a:pPr marL="742950" lvl="1" indent="-285750">
              <a:buFont typeface="Arial" panose="020B0604020202020204" pitchFamily="34" charset="0"/>
              <a:buChar char="•"/>
            </a:pPr>
            <a:r>
              <a:rPr lang="en-CA" sz="1800" i="1">
                <a:latin typeface="Calibri"/>
                <a:ea typeface="MS PGothic"/>
                <a:cs typeface="Calibri"/>
              </a:rPr>
              <a:t>Getting started guide</a:t>
            </a:r>
          </a:p>
          <a:p>
            <a:pPr marL="742950" lvl="1" indent="-285750">
              <a:buFont typeface="Arial" panose="020B0604020202020204" pitchFamily="34" charset="0"/>
              <a:buChar char="•"/>
            </a:pPr>
            <a:r>
              <a:rPr lang="en-CA" sz="1800" i="1">
                <a:latin typeface="Calibri"/>
                <a:ea typeface="MS PGothic"/>
                <a:cs typeface="Calibri"/>
              </a:rPr>
              <a:t>Placemat</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dirty="0">
                <a:latin typeface="+mn-lt"/>
              </a:rPr>
              <a:t>Every quality standard includes a plain language summary for patients,</a:t>
            </a:r>
            <a:r>
              <a:rPr lang="en-CA" sz="1200" b="0" baseline="0" dirty="0">
                <a:latin typeface="+mn-lt"/>
              </a:rPr>
              <a:t> families, </a:t>
            </a:r>
            <a:r>
              <a:rPr lang="en-CA" sz="1200" b="0" dirty="0">
                <a:latin typeface="+mn-lt"/>
              </a:rPr>
              <a:t>caregivers and the public called the </a:t>
            </a:r>
            <a:r>
              <a:rPr lang="en-CA" sz="1200" b="1" dirty="0">
                <a:latin typeface="+mn-lt"/>
              </a:rPr>
              <a:t>patient conversation guide. </a:t>
            </a:r>
            <a:r>
              <a:rPr lang="en-CA" sz="1200" b="0" dirty="0">
                <a:latin typeface="+mn-lt"/>
              </a:rPr>
              <a:t>For the </a:t>
            </a:r>
            <a:r>
              <a:rPr lang="en-CA" sz="1200" b="0" dirty="0">
                <a:effectLst/>
                <a:latin typeface="+mn-lt"/>
                <a:ea typeface="Times New Roman" panose="02020603050405020304" pitchFamily="18" charset="0"/>
                <a:cs typeface="Times New Roman" panose="02020603050405020304" pitchFamily="18" charset="0"/>
              </a:rPr>
              <a:t>Youth to Adult Health Care Services quality standard, we have two guides: one for patients and one for their caregivers</a:t>
            </a:r>
            <a:endParaRPr lang="en-CA" sz="1200" b="0" dirty="0">
              <a:latin typeface="+mn-lt"/>
            </a:endParaRPr>
          </a:p>
          <a:p>
            <a:endParaRPr lang="en-US" baseline="0" dirty="0"/>
          </a:p>
          <a:p>
            <a:r>
              <a:rPr lang="en-US" b="1" baseline="0" dirty="0"/>
              <a:t>Patient engagement in quality standards: </a:t>
            </a:r>
          </a:p>
          <a:p>
            <a:pPr marL="171450" indent="-171450">
              <a:buFont typeface="Arial" panose="020B0604020202020204" pitchFamily="34" charset="0"/>
              <a:buChar char="•"/>
            </a:pPr>
            <a:r>
              <a:rPr lang="en-CA" sz="1200" dirty="0"/>
              <a:t>Membership on advisory committees</a:t>
            </a:r>
          </a:p>
          <a:p>
            <a:pPr marL="171450" indent="-171450">
              <a:buFont typeface="Arial" panose="020B0604020202020204" pitchFamily="34" charset="0"/>
              <a:buChar char="•"/>
            </a:pPr>
            <a:r>
              <a:rPr lang="en-CA" sz="1200" dirty="0"/>
              <a:t>Focus groups and key informant interviews on topic-specific content (when necessary)</a:t>
            </a:r>
          </a:p>
          <a:p>
            <a:pPr marL="171450" indent="-171450">
              <a:buFont typeface="Arial" panose="020B0604020202020204" pitchFamily="34" charset="0"/>
              <a:buChar char="•"/>
            </a:pPr>
            <a:r>
              <a:rPr lang="en-CA" sz="1200" dirty="0"/>
              <a:t>Public comment period for each quality standard</a:t>
            </a:r>
          </a:p>
          <a:p>
            <a:pPr marL="171450" indent="-171450">
              <a:buFont typeface="Arial" panose="020B0604020202020204" pitchFamily="34" charset="0"/>
              <a:buChar char="•"/>
            </a:pPr>
            <a:r>
              <a:rPr lang="en-CA" sz="1200" dirty="0"/>
              <a:t>Consultations on the patient conversation guide</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p>
          <a:p>
            <a:r>
              <a:rPr lang="en-US"/>
              <a:t>As well, we are working on compiling resources and tools, for both clinicians and patients and families.</a:t>
            </a:r>
          </a:p>
          <a:p>
            <a:endParaRPr lang="en-US"/>
          </a:p>
          <a:p>
            <a:r>
              <a:rPr lang="en-US"/>
              <a:t>The focus is on implementation/adoption stories and how organizations are using quality standards in practice to inform care.</a:t>
            </a:r>
          </a:p>
          <a:p>
            <a:r>
              <a:rPr lang="en-US"/>
              <a:t> </a:t>
            </a:r>
          </a:p>
          <a:p>
            <a:r>
              <a:rPr lang="en-US"/>
              <a:t>We’d love to hear from you if you are interested in contributing to a post or article.</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4/12/2022</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25408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4201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61114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34260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264288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73110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2161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624485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767217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256945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7943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47299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4/12/2022</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3912681570"/>
      </p:ext>
    </p:extLst>
  </p:cSld>
  <p:clrMapOvr>
    <a:masterClrMapping/>
  </p:clrMapOvr>
  <p:transition spd="slow" advClick="0" advTm="3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_image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a:extLst>
              <a:ext uri="{FF2B5EF4-FFF2-40B4-BE49-F238E27FC236}">
                <a16:creationId xmlns:a16="http://schemas.microsoft.com/office/drawing/2014/main" id="{F1D1804F-62D7-40D8-A044-1EE428B8A5EB}"/>
              </a:ext>
            </a:extLst>
          </p:cNvPr>
          <p:cNvPicPr>
            <a:picLocks noChangeAspect="1"/>
          </p:cNvPicPr>
          <p:nvPr/>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265747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80851"/>
            <a:ext cx="7139136" cy="1165909"/>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79257861-92BA-4C58-9FA0-269AB8F2E39E}"/>
              </a:ext>
            </a:extLst>
          </p:cNvPr>
          <p:cNvPicPr>
            <a:picLocks noChangeAspect="1"/>
          </p:cNvPicPr>
          <p:nvPr/>
        </p:nvPicPr>
        <p:blipFill>
          <a:blip r:embed="rId2"/>
          <a:srcRect/>
          <a:stretch/>
        </p:blipFill>
        <p:spPr>
          <a:xfrm>
            <a:off x="285980" y="6183037"/>
            <a:ext cx="1091199" cy="353604"/>
          </a:xfrm>
          <a:prstGeom prst="rect">
            <a:avLst/>
          </a:prstGeom>
        </p:spPr>
      </p:pic>
      <p:sp>
        <p:nvSpPr>
          <p:cNvPr id="6" name="Rectangle 5">
            <a:extLst>
              <a:ext uri="{FF2B5EF4-FFF2-40B4-BE49-F238E27FC236}">
                <a16:creationId xmlns:a16="http://schemas.microsoft.com/office/drawing/2014/main" id="{5E9F1A82-9D54-4801-8572-9152A6C6BCF8}"/>
              </a:ext>
            </a:extLst>
          </p:cNvPr>
          <p:cNvSpPr/>
          <p:nvPr/>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739149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lide_graph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1CE17-C75B-41F3-A571-C9945B8E496A}"/>
              </a:ext>
            </a:extLst>
          </p:cNvPr>
          <p:cNvPicPr>
            <a:picLocks noChangeAspect="1"/>
          </p:cNvPicPr>
          <p:nvPr/>
        </p:nvPicPr>
        <p:blipFill>
          <a:blip r:embed="rId2"/>
          <a:srcRect/>
          <a:stretch/>
        </p:blipFill>
        <p:spPr>
          <a:xfrm>
            <a:off x="285980" y="6183037"/>
            <a:ext cx="1091199" cy="353604"/>
          </a:xfrm>
          <a:prstGeom prst="rect">
            <a:avLst/>
          </a:prstGeom>
        </p:spPr>
      </p:pic>
      <p:sp>
        <p:nvSpPr>
          <p:cNvPr id="5" name="Rectangle 4">
            <a:extLst>
              <a:ext uri="{FF2B5EF4-FFF2-40B4-BE49-F238E27FC236}">
                <a16:creationId xmlns:a16="http://schemas.microsoft.com/office/drawing/2014/main" id="{5D389F46-2B3C-4752-8A83-BDBFDA4A3B71}"/>
              </a:ext>
            </a:extLst>
          </p:cNvPr>
          <p:cNvSpPr/>
          <p:nvPr/>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5B34939-D16E-7241-8648-2BC928FA5F3F}"/>
              </a:ext>
            </a:extLst>
          </p:cNvPr>
          <p:cNvSpPr txBox="1"/>
          <p:nvPr/>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Tree>
    <p:extLst>
      <p:ext uri="{BB962C8B-B14F-4D97-AF65-F5344CB8AC3E}">
        <p14:creationId xmlns:p14="http://schemas.microsoft.com/office/powerpoint/2010/main" val="3815177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lide_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p:nvSpPr>
        <p:spPr bwMode="auto">
          <a:xfrm rot="5400000">
            <a:off x="2802831" y="-804892"/>
            <a:ext cx="423949"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C1F5EF3-5E57-264A-A511-A63DF848DC61}"/>
              </a:ext>
            </a:extLst>
          </p:cNvPr>
          <p:cNvSpPr txBox="1"/>
          <p:nvPr/>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24378796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3057301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46467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 id="2147484670"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093516152"/>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80854"/>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15891431"/>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hyperlink" Target="https://www.cwlc.ca/_files/ugd/f54667_45d7b4d41270453e8d720296d22edc6c.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s://cmho.org/wp-content/uploads/From-Crisis-to-Quality-_English_-min.pdf"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ce.org.uk/guidance/qs14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hqontario.ca/evidence-to-improve-care/quality-standards/view-all-quality-standards/transitions-from-youth-to-adult-health-care-services" TargetMode="Externa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9.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364123" y="1305282"/>
            <a:ext cx="7631969" cy="1479892"/>
          </a:xfrm>
          <a:prstGeom prst="rect">
            <a:avLst/>
          </a:prstGeom>
          <a:noFill/>
        </p:spPr>
        <p:txBody>
          <a:bodyPr wrap="square" rtlCol="0" anchor="t">
            <a:spAutoFit/>
          </a:bodyPr>
          <a:lstStyle/>
          <a:p>
            <a:pPr>
              <a:lnSpc>
                <a:spcPts val="5745"/>
              </a:lnSpc>
            </a:pPr>
            <a:r>
              <a:rPr lang="en-US" sz="3600" u="none">
                <a:latin typeface="Calibri" panose="020F0502020204030204" pitchFamily="34" charset="0"/>
                <a:ea typeface="Helvetica Neue Light" panose="02000403000000020004" pitchFamily="2" charset="0"/>
                <a:cs typeface="Calibri" panose="020F0502020204030204" pitchFamily="34" charset="0"/>
              </a:rPr>
              <a:t>Transitions From Youth to Adult Health Care Services 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429000"/>
            <a:ext cx="445505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400" u="none" spc="80">
                <a:latin typeface="Calibri" panose="020F0502020204030204" pitchFamily="34" charset="0"/>
                <a:ea typeface="MS PGothic"/>
                <a:cs typeface="Calibri" panose="020F0502020204030204" pitchFamily="34" charset="0"/>
              </a:rPr>
              <a:t>Guiding evidence-based care for young people aged 15 to 24 years in Ontario</a:t>
            </a:r>
          </a:p>
          <a:p>
            <a:pPr>
              <a:lnSpc>
                <a:spcPts val="2660"/>
              </a:lnSpc>
            </a:pPr>
            <a:endParaRPr lang="en-US" altLang="en-US" sz="2000" u="none" spc="8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91464" y="2903068"/>
            <a:ext cx="4557838"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8" name="Picture 2">
            <a:extLst>
              <a:ext uri="{FF2B5EF4-FFF2-40B4-BE49-F238E27FC236}">
                <a16:creationId xmlns:a16="http://schemas.microsoft.com/office/drawing/2014/main" id="{3A00AA4E-3EDB-4594-8F23-02C756A70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64" y="5537889"/>
            <a:ext cx="941077" cy="8966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F0F7EF1-44BC-47FA-BFD1-1B9C1867CF7D}"/>
              </a:ext>
            </a:extLst>
          </p:cNvPr>
          <p:cNvPicPr>
            <a:picLocks noChangeAspect="1"/>
          </p:cNvPicPr>
          <p:nvPr/>
        </p:nvPicPr>
        <p:blipFill>
          <a:blip r:embed="rId6"/>
          <a:stretch>
            <a:fillRect/>
          </a:stretch>
        </p:blipFill>
        <p:spPr>
          <a:xfrm>
            <a:off x="1728419" y="5552718"/>
            <a:ext cx="1835785" cy="898525"/>
          </a:xfrm>
          <a:prstGeom prst="rect">
            <a:avLst/>
          </a:prstGeom>
        </p:spPr>
      </p:pic>
      <p:pic>
        <p:nvPicPr>
          <p:cNvPr id="6" name="Picture 5">
            <a:extLst>
              <a:ext uri="{FF2B5EF4-FFF2-40B4-BE49-F238E27FC236}">
                <a16:creationId xmlns:a16="http://schemas.microsoft.com/office/drawing/2014/main" id="{DC94E41C-9B4F-4A53-A250-71978D3F88D4}"/>
              </a:ext>
            </a:extLst>
          </p:cNvPr>
          <p:cNvPicPr>
            <a:picLocks noChangeAspect="1"/>
          </p:cNvPicPr>
          <p:nvPr/>
        </p:nvPicPr>
        <p:blipFill>
          <a:blip r:embed="rId7"/>
          <a:stretch>
            <a:fillRect/>
          </a:stretch>
        </p:blipFill>
        <p:spPr>
          <a:xfrm>
            <a:off x="5049302" y="2903068"/>
            <a:ext cx="3790339" cy="3837037"/>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a:solidFill>
                  <a:schemeClr val="tx1"/>
                </a:solidFill>
                <a:latin typeface="Calibri" panose="020F0502020204030204" pitchFamily="34" charset="0"/>
                <a:ea typeface="MS PGothic"/>
                <a:cs typeface="Calibri" panose="020F0502020204030204" pitchFamily="34" charset="0"/>
              </a:rPr>
              <a:t>Quality Standard Adoption Tools:</a:t>
            </a:r>
            <a:br>
              <a:rPr lang="en-US" sz="3600" b="0">
                <a:solidFill>
                  <a:schemeClr val="tx1"/>
                </a:solidFill>
                <a:latin typeface="Calibri" panose="020F0502020204030204" pitchFamily="34" charset="0"/>
                <a:ea typeface="MS PGothic"/>
                <a:cs typeface="Calibri" panose="020F0502020204030204" pitchFamily="34" charset="0"/>
              </a:rPr>
            </a:br>
            <a:r>
              <a:rPr lang="en-US">
                <a:solidFill>
                  <a:schemeClr val="tx1"/>
                </a:solidFill>
                <a:latin typeface="Calibri" panose="020F0502020204030204" pitchFamily="34" charset="0"/>
                <a:ea typeface="MS PGothic"/>
                <a:cs typeface="Calibri" panose="020F0502020204030204" pitchFamily="34" charset="0"/>
              </a:rPr>
              <a:t>QUORUM</a:t>
            </a:r>
            <a:endParaRPr lang="en-US">
              <a:solidFill>
                <a:schemeClr val="tx1"/>
              </a:solidFill>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solidFill>
                  <a:srgbClr val="00B2E3"/>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a:solidFill>
                  <a:srgbClr val="00B2E3"/>
                </a:solidFill>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7710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2000" b="1">
                <a:solidFill>
                  <a:srgbClr val="00B2E3"/>
                </a:solidFill>
                <a:latin typeface="Calibri" panose="020F0502020204030204" pitchFamily="34" charset="0"/>
                <a:cs typeface="Calibri" panose="020F0502020204030204" pitchFamily="34" charset="0"/>
              </a:rPr>
              <a:t>quorum.hqontario.ca</a:t>
            </a:r>
            <a:endParaRPr kumimoji="0" lang="en-CA" sz="2000" b="1" i="0" u="none" strike="noStrike" kern="1200" cap="none" spc="0" normalizeH="0" baseline="0" noProof="0">
              <a:ln>
                <a:noFill/>
              </a:ln>
              <a:solidFill>
                <a:srgbClr val="00B2E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measurement guide </a:t>
            </a:r>
            <a:r>
              <a:rPr lang="en-US" sz="2000">
                <a:latin typeface="Calibri" panose="020F0502020204030204" pitchFamily="34" charset="0"/>
                <a:cs typeface="Calibri" panose="020F0502020204030204" pitchFamily="34" charset="0"/>
              </a:rPr>
              <a:t>has two dedicated sections:</a:t>
            </a:r>
          </a:p>
          <a:p>
            <a:pPr lvl="0"/>
            <a:r>
              <a:rPr lang="en-US" sz="2000" b="1">
                <a:latin typeface="Calibri" panose="020F0502020204030204" pitchFamily="34" charset="0"/>
                <a:cs typeface="Calibri" panose="020F0502020204030204" pitchFamily="34" charset="0"/>
              </a:rPr>
              <a:t>Local measurement:</a:t>
            </a:r>
            <a:r>
              <a:rPr lang="en-US" sz="2000">
                <a:latin typeface="Calibri" panose="020F0502020204030204" pitchFamily="34" charset="0"/>
                <a:cs typeface="Calibri" panose="020F0502020204030204" pitchFamily="34" charset="0"/>
              </a:rPr>
              <a:t> what you can do to assess the quality of care that you provide locally</a:t>
            </a:r>
          </a:p>
          <a:p>
            <a:pPr lvl="0"/>
            <a:r>
              <a:rPr lang="en-US" sz="2000" b="1">
                <a:latin typeface="Calibri" panose="020F0502020204030204" pitchFamily="34" charset="0"/>
                <a:cs typeface="Calibri" panose="020F0502020204030204" pitchFamily="34" charset="0"/>
              </a:rPr>
              <a:t>Provincial measurement:</a:t>
            </a:r>
            <a:r>
              <a:rPr lang="en-US" sz="200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a:p>
        </p:txBody>
      </p:sp>
      <p:pic>
        <p:nvPicPr>
          <p:cNvPr id="4" name="Picture 3">
            <a:extLst>
              <a:ext uri="{FF2B5EF4-FFF2-40B4-BE49-F238E27FC236}">
                <a16:creationId xmlns:a16="http://schemas.microsoft.com/office/drawing/2014/main" id="{121EDC8D-9A14-40E3-B8D6-AEEA48BF95C6}"/>
              </a:ext>
            </a:extLst>
          </p:cNvPr>
          <p:cNvPicPr>
            <a:picLocks noChangeAspect="1"/>
          </p:cNvPicPr>
          <p:nvPr/>
        </p:nvPicPr>
        <p:blipFill>
          <a:blip r:embed="rId4"/>
          <a:stretch>
            <a:fillRect/>
          </a:stretch>
        </p:blipFill>
        <p:spPr>
          <a:xfrm>
            <a:off x="5078928" y="1467518"/>
            <a:ext cx="3287482" cy="4266732"/>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Placemat</a:t>
            </a:r>
          </a:p>
        </p:txBody>
      </p:sp>
      <p:sp>
        <p:nvSpPr>
          <p:cNvPr id="5" name="Content Placeholder 4"/>
          <p:cNvSpPr>
            <a:spLocks noGrp="1"/>
          </p:cNvSpPr>
          <p:nvPr>
            <p:ph idx="4294967295"/>
          </p:nvPr>
        </p:nvSpPr>
        <p:spPr>
          <a:xfrm>
            <a:off x="645090" y="2186842"/>
            <a:ext cx="3926910" cy="3121523"/>
          </a:xfrm>
        </p:spPr>
        <p:txBody>
          <a:bodyPr/>
          <a:lstStyle/>
          <a:p>
            <a:pPr marL="0" indent="0">
              <a:buNone/>
            </a:pPr>
            <a:r>
              <a:rPr lang="en-US" sz="2000">
                <a:effectLst/>
                <a:latin typeface="Calibri" panose="020F0502020204030204" pitchFamily="34" charset="0"/>
                <a:cs typeface="Calibri" panose="020F0502020204030204" pitchFamily="34" charset="0"/>
              </a:rPr>
              <a:t>The placemat is a </a:t>
            </a:r>
            <a:r>
              <a:rPr lang="en-US" sz="2000" b="1">
                <a:effectLst/>
                <a:latin typeface="Calibri" panose="020F0502020204030204" pitchFamily="34" charset="0"/>
                <a:cs typeface="Calibri" panose="020F0502020204030204" pitchFamily="34" charset="0"/>
              </a:rPr>
              <a:t>quick-reference resource for clinicians </a:t>
            </a:r>
            <a:r>
              <a:rPr lang="en-US" sz="2000">
                <a:effectLst/>
                <a:latin typeface="Calibri" panose="020F0502020204030204" pitchFamily="34" charset="0"/>
                <a:cs typeface="Calibri" panose="020F0502020204030204" pitchFamily="34" charset="0"/>
              </a:rPr>
              <a:t>that summarizes the quality standard and includes links to helpful resources and tools.</a:t>
            </a:r>
          </a:p>
          <a:p>
            <a:pPr marL="0" indent="0">
              <a:buNone/>
            </a:pPr>
            <a:endParaRPr lang="en-US" sz="1800"/>
          </a:p>
        </p:txBody>
      </p:sp>
      <p:pic>
        <p:nvPicPr>
          <p:cNvPr id="6" name="Picture 5">
            <a:extLst>
              <a:ext uri="{FF2B5EF4-FFF2-40B4-BE49-F238E27FC236}">
                <a16:creationId xmlns:a16="http://schemas.microsoft.com/office/drawing/2014/main" id="{3560A878-68D8-4A94-BD52-42438F9B8EF0}"/>
              </a:ext>
            </a:extLst>
          </p:cNvPr>
          <p:cNvPicPr>
            <a:picLocks noChangeAspect="1"/>
          </p:cNvPicPr>
          <p:nvPr/>
        </p:nvPicPr>
        <p:blipFill>
          <a:blip r:embed="rId4"/>
          <a:stretch>
            <a:fillRect/>
          </a:stretch>
        </p:blipFill>
        <p:spPr>
          <a:xfrm>
            <a:off x="4928032" y="1440547"/>
            <a:ext cx="3302434" cy="4293703"/>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0121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73604" y="1079292"/>
            <a:ext cx="7530319" cy="3292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4400" u="none" kern="0">
                <a:solidFill>
                  <a:schemeClr val="tx1"/>
                </a:solidFill>
                <a:latin typeface="Calibri" panose="020F0502020204030204" pitchFamily="34" charset="0"/>
                <a:cs typeface="Calibri" panose="020F0502020204030204" pitchFamily="34" charset="0"/>
              </a:rPr>
              <a:t>Why </a:t>
            </a:r>
            <a:r>
              <a:rPr lang="en-CA" sz="4400" u="none" kern="0">
                <a:solidFill>
                  <a:schemeClr val="tx1"/>
                </a:solidFill>
                <a:latin typeface="Calibri" panose="020F0502020204030204" pitchFamily="34" charset="0"/>
                <a:cs typeface="Calibri" panose="020F0502020204030204" pitchFamily="34" charset="0"/>
              </a:rPr>
              <a:t>Do We Need a Quality Standard for Transitions From Youth to Adult Health Care Services? </a:t>
            </a:r>
            <a:br>
              <a:rPr lang="en-US" u="none" kern="0">
                <a:solidFill>
                  <a:schemeClr val="tx1"/>
                </a:solidFill>
                <a:latin typeface="MS PGothic"/>
              </a:rPr>
            </a:br>
            <a:endParaRPr lang="en-US" u="none" kern="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77357" y="391882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823F9-4B4B-473A-898C-AF9D37A61468}"/>
              </a:ext>
            </a:extLst>
          </p:cNvPr>
          <p:cNvSpPr txBox="1"/>
          <p:nvPr/>
        </p:nvSpPr>
        <p:spPr>
          <a:xfrm>
            <a:off x="799757" y="3702329"/>
            <a:ext cx="3142213" cy="1107996"/>
          </a:xfrm>
          <a:prstGeom prst="rect">
            <a:avLst/>
          </a:prstGeom>
          <a:noFill/>
        </p:spPr>
        <p:txBody>
          <a:bodyPr wrap="square" rtlCol="0">
            <a:spAutoFit/>
          </a:bodyPr>
          <a:lstStyle/>
          <a:p>
            <a:pPr marL="0" marR="0" lvl="0" indent="0" defTabSz="457200" rtl="0" eaLnBrk="1" fontAlgn="base" latinLnBrk="0" hangingPunct="1">
              <a:spcBef>
                <a:spcPct val="0"/>
              </a:spcBef>
              <a:spcAft>
                <a:spcPct val="0"/>
              </a:spcAft>
              <a:buClrTx/>
              <a:buSzTx/>
              <a:buFontTx/>
              <a:buNone/>
              <a:tabLst/>
              <a:defRPr/>
            </a:pPr>
            <a:r>
              <a:rPr kumimoji="0" lang="en-CA" sz="22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rPr>
              <a:t>15–18%</a:t>
            </a:r>
            <a:r>
              <a:rPr kumimoji="0" lang="en-CA" sz="2200"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rPr>
              <a:t> </a:t>
            </a:r>
            <a:r>
              <a:rPr kumimoji="0" lang="en-CA" sz="22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of young people in North America have a chronic health condition.</a:t>
            </a:r>
            <a:r>
              <a:rPr kumimoji="0" lang="en-CA" sz="2200" i="0" u="none" strike="noStrike" kern="1200" cap="none" spc="0" normalizeH="0" baseline="30000" noProof="0">
                <a:ln>
                  <a:noFill/>
                </a:ln>
                <a:solidFill>
                  <a:srgbClr val="000000"/>
                </a:solidFill>
                <a:effectLst/>
                <a:uLnTx/>
                <a:uFillTx/>
                <a:latin typeface="Calibri" panose="020F0502020204030204" pitchFamily="34" charset="0"/>
                <a:cs typeface="Calibri" panose="020F0502020204030204" pitchFamily="34" charset="0"/>
              </a:rPr>
              <a:t>1</a:t>
            </a:r>
            <a:endParaRPr kumimoji="0" lang="en-US" sz="2200" i="0" u="none" strike="noStrike" kern="120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F05395-FBDD-4ADD-95DC-2E5921329A56}"/>
              </a:ext>
            </a:extLst>
          </p:cNvPr>
          <p:cNvSpPr txBox="1"/>
          <p:nvPr/>
        </p:nvSpPr>
        <p:spPr>
          <a:xfrm>
            <a:off x="4988336" y="3690132"/>
            <a:ext cx="3698807" cy="1785104"/>
          </a:xfrm>
          <a:prstGeom prst="rect">
            <a:avLst/>
          </a:prstGeom>
          <a:noFill/>
        </p:spPr>
        <p:txBody>
          <a:bodyPr wrap="square" rtlCol="0">
            <a:spAutoFit/>
          </a:bodyPr>
          <a:lstStyle/>
          <a:p>
            <a:r>
              <a:rPr lang="en-CA" sz="2200" u="none">
                <a:latin typeface="Calibri" panose="020F0502020204030204" pitchFamily="34" charset="0"/>
                <a:cs typeface="Calibri" panose="020F0502020204030204" pitchFamily="34" charset="0"/>
              </a:rPr>
              <a:t>Nearly all of these young people (98%) are expected to reach adulthood, needing a </a:t>
            </a:r>
          </a:p>
          <a:p>
            <a:r>
              <a:rPr lang="en-CA" sz="2200" b="1" u="none">
                <a:solidFill>
                  <a:srgbClr val="047BC1"/>
                </a:solidFill>
                <a:latin typeface="Calibri" panose="020F0502020204030204" pitchFamily="34" charset="0"/>
                <a:cs typeface="Calibri" panose="020F0502020204030204" pitchFamily="34" charset="0"/>
              </a:rPr>
              <a:t>transition to adult health care services</a:t>
            </a:r>
            <a:r>
              <a:rPr lang="en-CA" sz="2200" u="none">
                <a:latin typeface="Calibri" panose="020F0502020204030204" pitchFamily="34" charset="0"/>
                <a:cs typeface="Calibri" panose="020F0502020204030204" pitchFamily="34" charset="0"/>
              </a:rPr>
              <a:t>.</a:t>
            </a:r>
            <a:r>
              <a:rPr lang="en-CA" sz="2200" u="none" baseline="30000">
                <a:latin typeface="Calibri" panose="020F0502020204030204" pitchFamily="34" charset="0"/>
                <a:cs typeface="Calibri" panose="020F0502020204030204" pitchFamily="34" charset="0"/>
              </a:rPr>
              <a:t>1,2</a:t>
            </a:r>
            <a:endParaRPr lang="en-US" sz="2200" u="none" baseline="3000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2C96D85-22F5-4F13-876C-5E2AEB13EC90}"/>
              </a:ext>
            </a:extLst>
          </p:cNvPr>
          <p:cNvSpPr/>
          <p:nvPr/>
        </p:nvSpPr>
        <p:spPr>
          <a:xfrm>
            <a:off x="89257" y="5917465"/>
            <a:ext cx="8547443" cy="861774"/>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Sources: </a:t>
            </a:r>
          </a:p>
          <a:p>
            <a:r>
              <a:rPr lang="en-US" sz="1000" u="none" baseline="30000">
                <a:latin typeface="Calibri" panose="020F0502020204030204" pitchFamily="34" charset="0"/>
                <a:cs typeface="Calibri" panose="020F0502020204030204" pitchFamily="34" charset="0"/>
              </a:rPr>
              <a:t>1 </a:t>
            </a:r>
            <a:r>
              <a:rPr lang="en-US" sz="1000" u="none">
                <a:effectLst/>
                <a:latin typeface="Calibri" panose="020F0502020204030204" pitchFamily="34" charset="0"/>
                <a:ea typeface="Times New Roman" panose="02020603050405020304" pitchFamily="18" charset="0"/>
              </a:rPr>
              <a:t> Pinzon J, Harvey J, Canadian </a:t>
            </a:r>
            <a:r>
              <a:rPr lang="en-US" sz="1000" u="none" err="1">
                <a:effectLst/>
                <a:latin typeface="Calibri" panose="020F0502020204030204" pitchFamily="34" charset="0"/>
                <a:ea typeface="Times New Roman" panose="02020603050405020304" pitchFamily="18" charset="0"/>
              </a:rPr>
              <a:t>Paediatric</a:t>
            </a:r>
            <a:r>
              <a:rPr lang="en-US" sz="1000" u="none">
                <a:effectLst/>
                <a:latin typeface="Calibri" panose="020F0502020204030204" pitchFamily="34" charset="0"/>
                <a:ea typeface="Times New Roman" panose="02020603050405020304" pitchFamily="18" charset="0"/>
              </a:rPr>
              <a:t> Society, Adolescent Health Committee. Care of adolescents with chronic conditions. </a:t>
            </a:r>
            <a:r>
              <a:rPr lang="en-US" sz="1000" u="none" err="1">
                <a:effectLst/>
                <a:latin typeface="Calibri" panose="020F0502020204030204" pitchFamily="34" charset="0"/>
                <a:ea typeface="Times New Roman" panose="02020603050405020304" pitchFamily="18" charset="0"/>
              </a:rPr>
              <a:t>Paediatrics</a:t>
            </a:r>
            <a:r>
              <a:rPr lang="en-US" sz="1000" u="none">
                <a:effectLst/>
                <a:latin typeface="Calibri" panose="020F0502020204030204" pitchFamily="34" charset="0"/>
                <a:ea typeface="Times New Roman" panose="02020603050405020304" pitchFamily="18" charset="0"/>
              </a:rPr>
              <a:t> &amp; Child Health. 2006;11(1):43-8.</a:t>
            </a:r>
            <a:r>
              <a:rPr lang="en-US" sz="900" u="none"/>
              <a:t> </a:t>
            </a:r>
          </a:p>
          <a:p>
            <a:r>
              <a:rPr lang="en-US" sz="1000" u="none" baseline="30000">
                <a:latin typeface="Calibri" panose="020F0502020204030204" pitchFamily="34" charset="0"/>
                <a:cs typeface="Calibri" panose="020F0502020204030204" pitchFamily="34" charset="0"/>
              </a:rPr>
              <a:t>2  </a:t>
            </a:r>
            <a:r>
              <a:rPr lang="en-US" sz="1000" u="none" err="1">
                <a:effectLst/>
                <a:latin typeface="Calibri" panose="020F0502020204030204" pitchFamily="34" charset="0"/>
                <a:ea typeface="Times New Roman" panose="02020603050405020304" pitchFamily="18" charset="0"/>
              </a:rPr>
              <a:t>Bhawra</a:t>
            </a:r>
            <a:r>
              <a:rPr lang="en-US" sz="1000" u="none">
                <a:effectLst/>
                <a:latin typeface="Calibri" panose="020F0502020204030204" pitchFamily="34" charset="0"/>
                <a:ea typeface="Times New Roman" panose="02020603050405020304" pitchFamily="18" charset="0"/>
              </a:rPr>
              <a:t> J, Toulany A, Cohen E, Hepburn CM, Guttmann A. Primary care interventions to improve transition of youth with chronic health conditions from </a:t>
            </a:r>
            <a:r>
              <a:rPr lang="en-US" sz="1000" u="none" err="1">
                <a:effectLst/>
                <a:latin typeface="Calibri" panose="020F0502020204030204" pitchFamily="34" charset="0"/>
                <a:ea typeface="Times New Roman" panose="02020603050405020304" pitchFamily="18" charset="0"/>
              </a:rPr>
              <a:t>paediatric</a:t>
            </a:r>
            <a:r>
              <a:rPr lang="en-US" sz="1000" u="none">
                <a:effectLst/>
                <a:latin typeface="Calibri" panose="020F0502020204030204" pitchFamily="34" charset="0"/>
                <a:ea typeface="Times New Roman" panose="02020603050405020304" pitchFamily="18" charset="0"/>
              </a:rPr>
              <a:t> to adult healthcare: a systematic review. BMJ Open. 2016</a:t>
            </a:r>
            <a:r>
              <a:rPr lang="en-US" sz="1000" u="none">
                <a:latin typeface="Calibri" panose="020F0502020204030204" pitchFamily="34" charset="0"/>
              </a:rPr>
              <a:t>;6(5):e011871.</a:t>
            </a:r>
          </a:p>
        </p:txBody>
      </p:sp>
      <p:pic>
        <p:nvPicPr>
          <p:cNvPr id="3" name="Picture 2">
            <a:extLst>
              <a:ext uri="{FF2B5EF4-FFF2-40B4-BE49-F238E27FC236}">
                <a16:creationId xmlns:a16="http://schemas.microsoft.com/office/drawing/2014/main" id="{252D7687-10B9-4A40-8854-BA6D99A7FEB8}"/>
              </a:ext>
            </a:extLst>
          </p:cNvPr>
          <p:cNvPicPr>
            <a:picLocks noChangeAspect="1"/>
          </p:cNvPicPr>
          <p:nvPr/>
        </p:nvPicPr>
        <p:blipFill>
          <a:blip r:embed="rId3"/>
          <a:stretch>
            <a:fillRect/>
          </a:stretch>
        </p:blipFill>
        <p:spPr>
          <a:xfrm>
            <a:off x="5672838" y="1053924"/>
            <a:ext cx="1959862" cy="2137787"/>
          </a:xfrm>
          <a:prstGeom prst="rect">
            <a:avLst/>
          </a:prstGeom>
        </p:spPr>
      </p:pic>
      <p:grpSp>
        <p:nvGrpSpPr>
          <p:cNvPr id="4" name="Group 3">
            <a:extLst>
              <a:ext uri="{FF2B5EF4-FFF2-40B4-BE49-F238E27FC236}">
                <a16:creationId xmlns:a16="http://schemas.microsoft.com/office/drawing/2014/main" id="{335D98C8-24C1-4574-9643-A512F56A7D23}"/>
              </a:ext>
            </a:extLst>
          </p:cNvPr>
          <p:cNvGrpSpPr/>
          <p:nvPr/>
        </p:nvGrpSpPr>
        <p:grpSpPr>
          <a:xfrm>
            <a:off x="786046" y="1585303"/>
            <a:ext cx="3054096" cy="1630527"/>
            <a:chOff x="786046" y="1585303"/>
            <a:chExt cx="3054096" cy="1630527"/>
          </a:xfrm>
        </p:grpSpPr>
        <p:pic>
          <p:nvPicPr>
            <p:cNvPr id="12" name="Picture 11">
              <a:extLst>
                <a:ext uri="{FF2B5EF4-FFF2-40B4-BE49-F238E27FC236}">
                  <a16:creationId xmlns:a16="http://schemas.microsoft.com/office/drawing/2014/main" id="{659165DF-04F1-4666-82FC-8FB61428B7B9}"/>
                </a:ext>
              </a:extLst>
            </p:cNvPr>
            <p:cNvPicPr>
              <a:picLocks noChangeAspect="1"/>
            </p:cNvPicPr>
            <p:nvPr/>
          </p:nvPicPr>
          <p:blipFill rotWithShape="1">
            <a:blip r:embed="rId4"/>
            <a:srcRect l="32060" t="24214" r="25161" b="16184"/>
            <a:stretch/>
          </p:blipFill>
          <p:spPr>
            <a:xfrm>
              <a:off x="3084209" y="2381500"/>
              <a:ext cx="406938" cy="592733"/>
            </a:xfrm>
            <a:prstGeom prst="ellipse">
              <a:avLst/>
            </a:prstGeom>
          </p:spPr>
        </p:pic>
        <p:pic>
          <p:nvPicPr>
            <p:cNvPr id="14" name="Picture 13">
              <a:extLst>
                <a:ext uri="{FF2B5EF4-FFF2-40B4-BE49-F238E27FC236}">
                  <a16:creationId xmlns:a16="http://schemas.microsoft.com/office/drawing/2014/main" id="{3DDF5B94-B141-459B-9909-70F1F10D85EC}"/>
                </a:ext>
              </a:extLst>
            </p:cNvPr>
            <p:cNvPicPr>
              <a:picLocks noChangeAspect="1"/>
            </p:cNvPicPr>
            <p:nvPr/>
          </p:nvPicPr>
          <p:blipFill rotWithShape="1">
            <a:blip r:embed="rId4"/>
            <a:srcRect r="69400" b="73896"/>
            <a:stretch/>
          </p:blipFill>
          <p:spPr>
            <a:xfrm>
              <a:off x="2585209" y="1898936"/>
              <a:ext cx="502059" cy="447762"/>
            </a:xfrm>
            <a:prstGeom prst="rect">
              <a:avLst/>
            </a:prstGeom>
          </p:spPr>
        </p:pic>
        <p:pic>
          <p:nvPicPr>
            <p:cNvPr id="15" name="Picture 14">
              <a:extLst>
                <a:ext uri="{FF2B5EF4-FFF2-40B4-BE49-F238E27FC236}">
                  <a16:creationId xmlns:a16="http://schemas.microsoft.com/office/drawing/2014/main" id="{3DD7706C-3F78-43C3-B9E4-19D5F578648D}"/>
                </a:ext>
              </a:extLst>
            </p:cNvPr>
            <p:cNvPicPr>
              <a:picLocks noChangeAspect="1"/>
            </p:cNvPicPr>
            <p:nvPr/>
          </p:nvPicPr>
          <p:blipFill rotWithShape="1">
            <a:blip r:embed="rId4"/>
            <a:srcRect l="71747" b="72088"/>
            <a:stretch/>
          </p:blipFill>
          <p:spPr>
            <a:xfrm>
              <a:off x="2087540" y="2503368"/>
              <a:ext cx="497670" cy="514001"/>
            </a:xfrm>
            <a:prstGeom prst="rect">
              <a:avLst/>
            </a:prstGeom>
          </p:spPr>
        </p:pic>
        <p:pic>
          <p:nvPicPr>
            <p:cNvPr id="22" name="Picture 21" descr="Icon&#10;&#10;Description automatically generated">
              <a:extLst>
                <a:ext uri="{FF2B5EF4-FFF2-40B4-BE49-F238E27FC236}">
                  <a16:creationId xmlns:a16="http://schemas.microsoft.com/office/drawing/2014/main" id="{2B384C03-C85E-44E1-A907-3558D34EE140}"/>
                </a:ext>
              </a:extLst>
            </p:cNvPr>
            <p:cNvPicPr>
              <a:picLocks noChangeAspect="1"/>
            </p:cNvPicPr>
            <p:nvPr/>
          </p:nvPicPr>
          <p:blipFill>
            <a:blip r:embed="rId5"/>
            <a:stretch>
              <a:fillRect/>
            </a:stretch>
          </p:blipFill>
          <p:spPr>
            <a:xfrm>
              <a:off x="1315882" y="2455240"/>
              <a:ext cx="494929" cy="494929"/>
            </a:xfrm>
            <a:prstGeom prst="rect">
              <a:avLst/>
            </a:prstGeom>
          </p:spPr>
        </p:pic>
        <p:sp>
          <p:nvSpPr>
            <p:cNvPr id="23" name="Rectangle: Rounded Corners 22">
              <a:extLst>
                <a:ext uri="{FF2B5EF4-FFF2-40B4-BE49-F238E27FC236}">
                  <a16:creationId xmlns:a16="http://schemas.microsoft.com/office/drawing/2014/main" id="{51FE8ED2-B341-4B66-96D3-ABBB6EB696A9}"/>
                </a:ext>
              </a:extLst>
            </p:cNvPr>
            <p:cNvSpPr/>
            <p:nvPr/>
          </p:nvSpPr>
          <p:spPr bwMode="auto">
            <a:xfrm>
              <a:off x="786046" y="1585303"/>
              <a:ext cx="3054096" cy="1630527"/>
            </a:xfrm>
            <a:prstGeom prst="roundRect">
              <a:avLst/>
            </a:prstGeom>
            <a:noFill/>
            <a:ln w="38100" cap="flat" cmpd="sng" algn="ctr">
              <a:solidFill>
                <a:srgbClr val="047B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25" name="Picture 24" descr="Icon&#10;&#10;Description automatically generated with low confidence">
              <a:extLst>
                <a:ext uri="{FF2B5EF4-FFF2-40B4-BE49-F238E27FC236}">
                  <a16:creationId xmlns:a16="http://schemas.microsoft.com/office/drawing/2014/main" id="{C02B7542-BA12-4C53-A6FB-30A400534118}"/>
                </a:ext>
              </a:extLst>
            </p:cNvPr>
            <p:cNvPicPr>
              <a:picLocks noChangeAspect="1"/>
            </p:cNvPicPr>
            <p:nvPr/>
          </p:nvPicPr>
          <p:blipFill rotWithShape="1">
            <a:blip r:embed="rId6"/>
            <a:srcRect t="11793" b="12061"/>
            <a:stretch/>
          </p:blipFill>
          <p:spPr>
            <a:xfrm>
              <a:off x="888228" y="1956878"/>
              <a:ext cx="547990" cy="417274"/>
            </a:xfrm>
            <a:prstGeom prst="rect">
              <a:avLst/>
            </a:prstGeom>
          </p:spPr>
        </p:pic>
        <p:grpSp>
          <p:nvGrpSpPr>
            <p:cNvPr id="29" name="Group 28">
              <a:extLst>
                <a:ext uri="{FF2B5EF4-FFF2-40B4-BE49-F238E27FC236}">
                  <a16:creationId xmlns:a16="http://schemas.microsoft.com/office/drawing/2014/main" id="{7BC0C96C-3657-4400-ADF7-87CCBA0BAC63}"/>
                </a:ext>
              </a:extLst>
            </p:cNvPr>
            <p:cNvGrpSpPr/>
            <p:nvPr/>
          </p:nvGrpSpPr>
          <p:grpSpPr>
            <a:xfrm>
              <a:off x="1648344" y="1851940"/>
              <a:ext cx="571548" cy="581569"/>
              <a:chOff x="1528024" y="1851940"/>
              <a:chExt cx="571548" cy="581569"/>
            </a:xfrm>
          </p:grpSpPr>
          <p:pic>
            <p:nvPicPr>
              <p:cNvPr id="16" name="Picture 15">
                <a:extLst>
                  <a:ext uri="{FF2B5EF4-FFF2-40B4-BE49-F238E27FC236}">
                    <a16:creationId xmlns:a16="http://schemas.microsoft.com/office/drawing/2014/main" id="{23DCE3CB-1D37-488C-A55E-63E1B6405621}"/>
                  </a:ext>
                </a:extLst>
              </p:cNvPr>
              <p:cNvPicPr>
                <a:picLocks noChangeAspect="1"/>
              </p:cNvPicPr>
              <p:nvPr/>
            </p:nvPicPr>
            <p:blipFill rotWithShape="1">
              <a:blip r:embed="rId4"/>
              <a:srcRect l="72690" t="71873"/>
              <a:stretch/>
            </p:blipFill>
            <p:spPr>
              <a:xfrm>
                <a:off x="1559428" y="1851940"/>
                <a:ext cx="540144" cy="581569"/>
              </a:xfrm>
              <a:prstGeom prst="rect">
                <a:avLst/>
              </a:prstGeom>
            </p:spPr>
          </p:pic>
          <p:sp>
            <p:nvSpPr>
              <p:cNvPr id="28" name="Oval 27">
                <a:extLst>
                  <a:ext uri="{FF2B5EF4-FFF2-40B4-BE49-F238E27FC236}">
                    <a16:creationId xmlns:a16="http://schemas.microsoft.com/office/drawing/2014/main" id="{9C5D6AD4-9326-424E-894B-23B5AC26E43A}"/>
                  </a:ext>
                </a:extLst>
              </p:cNvPr>
              <p:cNvSpPr/>
              <p:nvPr/>
            </p:nvSpPr>
            <p:spPr bwMode="auto">
              <a:xfrm>
                <a:off x="1528024" y="2346699"/>
                <a:ext cx="153191" cy="54358"/>
              </a:xfrm>
              <a:prstGeom prst="ellipse">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grpSp>
        <p:pic>
          <p:nvPicPr>
            <p:cNvPr id="33" name="Picture 32" descr="Icon&#10;&#10;Description automatically generated">
              <a:extLst>
                <a:ext uri="{FF2B5EF4-FFF2-40B4-BE49-F238E27FC236}">
                  <a16:creationId xmlns:a16="http://schemas.microsoft.com/office/drawing/2014/main" id="{D5F15CE7-5CC0-460B-9494-02A2C512F2BA}"/>
                </a:ext>
              </a:extLst>
            </p:cNvPr>
            <p:cNvPicPr>
              <a:picLocks noChangeAspect="1"/>
            </p:cNvPicPr>
            <p:nvPr/>
          </p:nvPicPr>
          <p:blipFill>
            <a:blip r:embed="rId7"/>
            <a:stretch>
              <a:fillRect/>
            </a:stretch>
          </p:blipFill>
          <p:spPr>
            <a:xfrm>
              <a:off x="3335124" y="1858947"/>
              <a:ext cx="447762" cy="447762"/>
            </a:xfrm>
            <a:prstGeom prst="rect">
              <a:avLst/>
            </a:prstGeom>
          </p:spPr>
        </p:pic>
        <p:sp>
          <p:nvSpPr>
            <p:cNvPr id="19" name="Oval 18">
              <a:extLst>
                <a:ext uri="{FF2B5EF4-FFF2-40B4-BE49-F238E27FC236}">
                  <a16:creationId xmlns:a16="http://schemas.microsoft.com/office/drawing/2014/main" id="{0E1D6BE8-BBE7-469E-AA91-D2F105F4DFE9}"/>
                </a:ext>
              </a:extLst>
            </p:cNvPr>
            <p:cNvSpPr/>
            <p:nvPr/>
          </p:nvSpPr>
          <p:spPr bwMode="auto">
            <a:xfrm>
              <a:off x="1622586" y="2296664"/>
              <a:ext cx="201626" cy="156669"/>
            </a:xfrm>
            <a:prstGeom prst="ellipse">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20" name="Oval 19">
              <a:extLst>
                <a:ext uri="{FF2B5EF4-FFF2-40B4-BE49-F238E27FC236}">
                  <a16:creationId xmlns:a16="http://schemas.microsoft.com/office/drawing/2014/main" id="{DC5A8417-B039-4796-A515-2462660CB445}"/>
                </a:ext>
              </a:extLst>
            </p:cNvPr>
            <p:cNvSpPr/>
            <p:nvPr/>
          </p:nvSpPr>
          <p:spPr bwMode="auto">
            <a:xfrm>
              <a:off x="3436358" y="2616491"/>
              <a:ext cx="201626" cy="156669"/>
            </a:xfrm>
            <a:prstGeom prst="ellipse">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grpSp>
    </p:spTree>
    <p:extLst>
      <p:ext uri="{BB962C8B-B14F-4D97-AF65-F5344CB8AC3E}">
        <p14:creationId xmlns:p14="http://schemas.microsoft.com/office/powerpoint/2010/main" val="304993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104C40C-61A3-45B2-A51E-8C82C040780A}"/>
              </a:ext>
            </a:extLst>
          </p:cNvPr>
          <p:cNvSpPr txBox="1"/>
          <p:nvPr/>
        </p:nvSpPr>
        <p:spPr>
          <a:xfrm>
            <a:off x="461568" y="923856"/>
            <a:ext cx="4050272" cy="1877437"/>
          </a:xfrm>
          <a:prstGeom prst="rect">
            <a:avLst/>
          </a:prstGeom>
          <a:noFill/>
        </p:spPr>
        <p:txBody>
          <a:bodyPr wrap="square" rtlCol="0">
            <a:spAutoFit/>
          </a:bodyPr>
          <a:lstStyle/>
          <a:p>
            <a:pPr>
              <a:lnSpc>
                <a:spcPct val="150000"/>
              </a:lnSpc>
            </a:pPr>
            <a:r>
              <a:rPr lang="en-CA" sz="2400" b="1" u="none">
                <a:latin typeface="Calibri" panose="020F0502020204030204" pitchFamily="34" charset="0"/>
                <a:cs typeface="Calibri" panose="020F0502020204030204" pitchFamily="34" charset="0"/>
              </a:rPr>
              <a:t>Care Transitions</a:t>
            </a:r>
          </a:p>
          <a:p>
            <a:r>
              <a:rPr lang="en-CA" sz="2000" u="none">
                <a:latin typeface="Calibri" panose="020F0502020204030204" pitchFamily="34" charset="0"/>
                <a:cs typeface="Calibri" panose="020F0502020204030204" pitchFamily="34" charset="0"/>
              </a:rPr>
              <a:t>The </a:t>
            </a:r>
            <a:r>
              <a:rPr lang="en-CA" sz="2000" b="1" u="none">
                <a:solidFill>
                  <a:srgbClr val="047BC1"/>
                </a:solidFill>
                <a:latin typeface="Calibri" panose="020F0502020204030204" pitchFamily="34" charset="0"/>
                <a:cs typeface="Calibri" panose="020F0502020204030204" pitchFamily="34" charset="0"/>
              </a:rPr>
              <a:t>transfer </a:t>
            </a:r>
            <a:r>
              <a:rPr lang="en-CA" sz="2000" u="none">
                <a:latin typeface="Calibri" panose="020F0502020204030204" pitchFamily="34" charset="0"/>
                <a:cs typeface="Calibri" panose="020F0502020204030204" pitchFamily="34" charset="0"/>
              </a:rPr>
              <a:t>from youth- to adult-oriented health care services is a </a:t>
            </a:r>
            <a:r>
              <a:rPr lang="en-CA" sz="2000" b="1" u="none">
                <a:solidFill>
                  <a:srgbClr val="0070C0"/>
                </a:solidFill>
                <a:latin typeface="Calibri" panose="020F0502020204030204" pitchFamily="34" charset="0"/>
                <a:cs typeface="Calibri" panose="020F0502020204030204" pitchFamily="34" charset="0"/>
              </a:rPr>
              <a:t>vulnerable time </a:t>
            </a:r>
            <a:r>
              <a:rPr lang="en-CA" sz="2000" u="none">
                <a:latin typeface="Calibri" panose="020F0502020204030204" pitchFamily="34" charset="0"/>
                <a:cs typeface="Calibri" panose="020F0502020204030204" pitchFamily="34" charset="0"/>
              </a:rPr>
              <a:t>for </a:t>
            </a:r>
            <a:r>
              <a:rPr lang="en-CA" sz="2000" b="1" u="none">
                <a:solidFill>
                  <a:srgbClr val="047BC1"/>
                </a:solidFill>
                <a:latin typeface="Calibri" panose="020F0502020204030204" pitchFamily="34" charset="0"/>
                <a:cs typeface="Calibri" panose="020F0502020204030204" pitchFamily="34" charset="0"/>
              </a:rPr>
              <a:t>young people </a:t>
            </a:r>
            <a:r>
              <a:rPr lang="en-CA" sz="2000" u="none">
                <a:latin typeface="Calibri" panose="020F0502020204030204" pitchFamily="34" charset="0"/>
                <a:cs typeface="Calibri" panose="020F0502020204030204" pitchFamily="34" charset="0"/>
              </a:rPr>
              <a:t>and their </a:t>
            </a:r>
            <a:r>
              <a:rPr lang="en-CA" sz="2000" b="1" u="none">
                <a:solidFill>
                  <a:srgbClr val="047BC1"/>
                </a:solidFill>
                <a:latin typeface="Calibri" panose="020F0502020204030204" pitchFamily="34" charset="0"/>
                <a:cs typeface="Calibri" panose="020F0502020204030204" pitchFamily="34" charset="0"/>
              </a:rPr>
              <a:t>parents and caregivers</a:t>
            </a:r>
            <a:r>
              <a:rPr lang="en-CA" sz="2000" u="none">
                <a:latin typeface="Calibri" panose="020F0502020204030204" pitchFamily="34" charset="0"/>
                <a:cs typeface="Calibri" panose="020F0502020204030204" pitchFamily="34" charset="0"/>
              </a:rPr>
              <a:t>.</a:t>
            </a:r>
            <a:r>
              <a:rPr lang="en-CA" sz="2000" u="none" baseline="30000">
                <a:latin typeface="Calibri" panose="020F0502020204030204" pitchFamily="34" charset="0"/>
                <a:cs typeface="Calibri" panose="020F0502020204030204" pitchFamily="34" charset="0"/>
              </a:rPr>
              <a:t>1</a:t>
            </a:r>
            <a:endParaRPr lang="en-US" sz="2000" u="none">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4A1A82E-774F-439C-98D9-592661F468E6}"/>
              </a:ext>
            </a:extLst>
          </p:cNvPr>
          <p:cNvSpPr txBox="1"/>
          <p:nvPr/>
        </p:nvSpPr>
        <p:spPr>
          <a:xfrm>
            <a:off x="4451686" y="3476153"/>
            <a:ext cx="4551369" cy="2246769"/>
          </a:xfrm>
          <a:prstGeom prst="rect">
            <a:avLst/>
          </a:prstGeom>
          <a:noFill/>
        </p:spPr>
        <p:txBody>
          <a:bodyPr wrap="square" rtlCol="0">
            <a:spAutoFit/>
          </a:bodyPr>
          <a:lstStyle/>
          <a:p>
            <a:r>
              <a:rPr lang="en-CA" sz="2000" u="none">
                <a:latin typeface="Calibri" panose="020F0502020204030204" pitchFamily="34" charset="0"/>
                <a:cs typeface="Calibri" panose="020F0502020204030204" pitchFamily="34" charset="0"/>
              </a:rPr>
              <a:t>During this period, young people are learning to manage their own health care. Many also change health care providers and adapt to new services, people, and processes, while also transitioning to adulthood—a time of physical, psychological, and social change.</a:t>
            </a:r>
            <a:r>
              <a:rPr lang="en-CA" sz="2000" u="none" baseline="30000">
                <a:latin typeface="Calibri" panose="020F0502020204030204" pitchFamily="34" charset="0"/>
                <a:cs typeface="Calibri" panose="020F0502020204030204" pitchFamily="34" charset="0"/>
              </a:rPr>
              <a:t>1,2</a:t>
            </a:r>
          </a:p>
        </p:txBody>
      </p:sp>
      <p:pic>
        <p:nvPicPr>
          <p:cNvPr id="5" name="Picture 4">
            <a:extLst>
              <a:ext uri="{FF2B5EF4-FFF2-40B4-BE49-F238E27FC236}">
                <a16:creationId xmlns:a16="http://schemas.microsoft.com/office/drawing/2014/main" id="{8F22F36C-6E7B-4095-A9D7-6E52E9462E80}"/>
              </a:ext>
            </a:extLst>
          </p:cNvPr>
          <p:cNvPicPr>
            <a:picLocks noChangeAspect="1"/>
          </p:cNvPicPr>
          <p:nvPr/>
        </p:nvPicPr>
        <p:blipFill>
          <a:blip r:embed="rId3"/>
          <a:stretch>
            <a:fillRect/>
          </a:stretch>
        </p:blipFill>
        <p:spPr>
          <a:xfrm>
            <a:off x="5582515" y="684193"/>
            <a:ext cx="1907805" cy="2081004"/>
          </a:xfrm>
          <a:prstGeom prst="rect">
            <a:avLst/>
          </a:prstGeom>
        </p:spPr>
      </p:pic>
      <p:sp>
        <p:nvSpPr>
          <p:cNvPr id="7" name="Rectangle 6">
            <a:extLst>
              <a:ext uri="{FF2B5EF4-FFF2-40B4-BE49-F238E27FC236}">
                <a16:creationId xmlns:a16="http://schemas.microsoft.com/office/drawing/2014/main" id="{4F4B296B-EF52-4875-B54F-1F44D7365FC1}"/>
              </a:ext>
            </a:extLst>
          </p:cNvPr>
          <p:cNvSpPr/>
          <p:nvPr/>
        </p:nvSpPr>
        <p:spPr>
          <a:xfrm>
            <a:off x="63499" y="5917465"/>
            <a:ext cx="8547443" cy="877163"/>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Sources: </a:t>
            </a:r>
          </a:p>
          <a:p>
            <a:r>
              <a:rPr lang="en-US" sz="1000" u="none" baseline="30000">
                <a:latin typeface="Calibri" panose="020F0502020204030204" pitchFamily="34" charset="0"/>
                <a:cs typeface="Calibri" panose="020F0502020204030204" pitchFamily="34" charset="0"/>
              </a:rPr>
              <a:t>1 </a:t>
            </a:r>
            <a:r>
              <a:rPr lang="en-US" sz="1000" u="none" err="1">
                <a:effectLst/>
                <a:latin typeface="Calibri" panose="020F0502020204030204" pitchFamily="34" charset="0"/>
                <a:ea typeface="Times New Roman" panose="02020603050405020304" pitchFamily="18" charset="0"/>
              </a:rPr>
              <a:t>Bhawra</a:t>
            </a:r>
            <a:r>
              <a:rPr lang="en-US" sz="1000" u="none">
                <a:effectLst/>
                <a:latin typeface="Calibri" panose="020F0502020204030204" pitchFamily="34" charset="0"/>
                <a:ea typeface="Times New Roman" panose="02020603050405020304" pitchFamily="18" charset="0"/>
              </a:rPr>
              <a:t> J, Toulany A, Cohen E, Hepburn CM, Guttmann A. Primary care interventions to improve transition of youth with chronic health conditions from </a:t>
            </a:r>
            <a:r>
              <a:rPr lang="en-US" sz="1000" u="none" err="1">
                <a:effectLst/>
                <a:latin typeface="Calibri" panose="020F0502020204030204" pitchFamily="34" charset="0"/>
                <a:ea typeface="Times New Roman" panose="02020603050405020304" pitchFamily="18" charset="0"/>
              </a:rPr>
              <a:t>paediatric</a:t>
            </a:r>
            <a:r>
              <a:rPr lang="en-US" sz="1000" u="none">
                <a:effectLst/>
                <a:latin typeface="Calibri" panose="020F0502020204030204" pitchFamily="34" charset="0"/>
                <a:ea typeface="Times New Roman" panose="02020603050405020304" pitchFamily="18" charset="0"/>
              </a:rPr>
              <a:t> to adult healthcare: a systematic review. BMJ Open. 2016</a:t>
            </a:r>
            <a:r>
              <a:rPr lang="en-US" sz="1000" u="none">
                <a:latin typeface="Calibri" panose="020F0502020204030204" pitchFamily="34" charset="0"/>
              </a:rPr>
              <a:t>;6(5):e011871. </a:t>
            </a:r>
          </a:p>
          <a:p>
            <a:r>
              <a:rPr lang="en-US" sz="1000" u="none" baseline="30000">
                <a:latin typeface="Calibri" panose="020F0502020204030204" pitchFamily="34" charset="0"/>
                <a:cs typeface="Calibri" panose="020F0502020204030204" pitchFamily="34" charset="0"/>
              </a:rPr>
              <a:t>2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Campbell F, Biggs K, Aldiss SK, O'Neill PM, Clowes M, McDonagh J, et al. Transition of care for adolescents from paediatric services to adult health services. The Cochrane database of systematic reviews. 2016;4:Cd009794.</a:t>
            </a:r>
            <a:endParaRPr lang="en-US" sz="1000" u="none">
              <a:latin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69272E67-07A9-4D9A-B563-F9E942E9C582}"/>
              </a:ext>
            </a:extLst>
          </p:cNvPr>
          <p:cNvPicPr>
            <a:picLocks noChangeAspect="1"/>
          </p:cNvPicPr>
          <p:nvPr/>
        </p:nvPicPr>
        <p:blipFill>
          <a:blip r:embed="rId4"/>
          <a:stretch>
            <a:fillRect/>
          </a:stretch>
        </p:blipFill>
        <p:spPr>
          <a:xfrm>
            <a:off x="974558" y="3552795"/>
            <a:ext cx="2170127" cy="2170127"/>
          </a:xfrm>
          <a:prstGeom prst="rect">
            <a:avLst/>
          </a:prstGeom>
        </p:spPr>
      </p:pic>
    </p:spTree>
    <p:extLst>
      <p:ext uri="{BB962C8B-B14F-4D97-AF65-F5344CB8AC3E}">
        <p14:creationId xmlns:p14="http://schemas.microsoft.com/office/powerpoint/2010/main" val="201697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ACB99E6-5205-461B-A667-0E1B3E04FD94}"/>
              </a:ext>
            </a:extLst>
          </p:cNvPr>
          <p:cNvSpPr txBox="1"/>
          <p:nvPr/>
        </p:nvSpPr>
        <p:spPr>
          <a:xfrm>
            <a:off x="228608" y="2987043"/>
            <a:ext cx="8739132" cy="2431435"/>
          </a:xfrm>
          <a:prstGeom prst="rect">
            <a:avLst/>
          </a:prstGeom>
          <a:noFill/>
        </p:spPr>
        <p:txBody>
          <a:bodyPr wrap="square" rtlCol="0">
            <a:spAutoFit/>
          </a:bodyPr>
          <a:lstStyle/>
          <a:p>
            <a:pPr algn="ctr"/>
            <a:r>
              <a:rPr lang="en-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Care coordination </a:t>
            </a:r>
            <a:r>
              <a:rPr lang="en-CA" sz="2300" u="none">
                <a:effectLst/>
                <a:latin typeface="Calibri" panose="020F0502020204030204" pitchFamily="34" charset="0"/>
                <a:ea typeface="Times New Roman" panose="02020603050405020304" pitchFamily="18" charset="0"/>
                <a:cs typeface="Calibri" panose="020F0502020204030204" pitchFamily="34" charset="0"/>
              </a:rPr>
              <a:t>and </a:t>
            </a:r>
            <a:r>
              <a:rPr lang="en-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information-sharing and support </a:t>
            </a:r>
            <a:r>
              <a:rPr lang="en-CA" sz="2300" u="none">
                <a:effectLst/>
                <a:latin typeface="Calibri" panose="020F0502020204030204" pitchFamily="34" charset="0"/>
                <a:ea typeface="Times New Roman" panose="02020603050405020304" pitchFamily="18" charset="0"/>
                <a:cs typeface="Calibri" panose="020F0502020204030204" pitchFamily="34" charset="0"/>
              </a:rPr>
              <a:t>are important aspects of the transition.</a:t>
            </a:r>
            <a:r>
              <a:rPr lang="en-CA" sz="2300" u="none" baseline="30000">
                <a:effectLst/>
                <a:latin typeface="Calibri" panose="020F0502020204030204" pitchFamily="34" charset="0"/>
                <a:ea typeface="Times New Roman" panose="02020603050405020304" pitchFamily="18" charset="0"/>
                <a:cs typeface="Calibri" panose="020F0502020204030204" pitchFamily="34" charset="0"/>
              </a:rPr>
              <a:t>1</a:t>
            </a:r>
            <a:r>
              <a:rPr lang="en-CA" sz="2300" u="none">
                <a:effectLst/>
                <a:latin typeface="Calibri" panose="020F0502020204030204" pitchFamily="34" charset="0"/>
                <a:ea typeface="Times New Roman" panose="02020603050405020304" pitchFamily="18" charset="0"/>
                <a:cs typeface="Calibri" panose="020F0502020204030204" pitchFamily="34" charset="0"/>
              </a:rPr>
              <a:t> </a:t>
            </a:r>
          </a:p>
          <a:p>
            <a:endParaRPr lang="en-CA" u="none">
              <a:latin typeface="Calibri" panose="020F0502020204030204" pitchFamily="34" charset="0"/>
              <a:ea typeface="Times New Roman" panose="02020603050405020304" pitchFamily="18" charset="0"/>
              <a:cs typeface="Calibri" panose="020F0502020204030204" pitchFamily="34" charset="0"/>
            </a:endParaRPr>
          </a:p>
          <a:p>
            <a:pPr algn="ctr"/>
            <a:r>
              <a:rPr lang="en-CA" sz="2300" u="none">
                <a:effectLst/>
                <a:latin typeface="Calibri" panose="020F0502020204030204" pitchFamily="34" charset="0"/>
                <a:ea typeface="Times New Roman" panose="02020603050405020304" pitchFamily="18" charset="0"/>
                <a:cs typeface="Calibri" panose="020F0502020204030204" pitchFamily="34" charset="0"/>
              </a:rPr>
              <a:t>Without these components, young people may experience negative outcomes, such as </a:t>
            </a:r>
            <a:r>
              <a:rPr lang="en-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loss to follow-up in adult care </a:t>
            </a:r>
            <a:r>
              <a:rPr lang="en-CA" sz="2300" u="none">
                <a:effectLst/>
                <a:latin typeface="Calibri" panose="020F0502020204030204" pitchFamily="34" charset="0"/>
                <a:ea typeface="Times New Roman" panose="02020603050405020304" pitchFamily="18" charset="0"/>
                <a:cs typeface="Calibri" panose="020F0502020204030204" pitchFamily="34" charset="0"/>
              </a:rPr>
              <a:t>and </a:t>
            </a:r>
            <a:r>
              <a:rPr lang="en-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low satisfaction</a:t>
            </a:r>
            <a:r>
              <a:rPr lang="en-CA" sz="2300" u="none">
                <a:effectLst/>
                <a:latin typeface="Calibri" panose="020F0502020204030204" pitchFamily="34" charset="0"/>
                <a:ea typeface="Times New Roman" panose="02020603050405020304" pitchFamily="18" charset="0"/>
                <a:cs typeface="Calibri" panose="020F0502020204030204" pitchFamily="34" charset="0"/>
              </a:rPr>
              <a:t>.</a:t>
            </a:r>
            <a:r>
              <a:rPr lang="en-CA" sz="2300" u="none" baseline="30000">
                <a:effectLst/>
                <a:latin typeface="Calibri" panose="020F0502020204030204" pitchFamily="34" charset="0"/>
                <a:ea typeface="Times New Roman" panose="02020603050405020304" pitchFamily="18" charset="0"/>
                <a:cs typeface="Calibri" panose="020F0502020204030204" pitchFamily="34" charset="0"/>
              </a:rPr>
              <a:t>2,3</a:t>
            </a:r>
            <a:r>
              <a:rPr lang="en-CA" sz="2300" u="none">
                <a:effectLst/>
                <a:latin typeface="Calibri" panose="020F0502020204030204" pitchFamily="34" charset="0"/>
                <a:ea typeface="Times New Roman" panose="02020603050405020304" pitchFamily="18" charset="0"/>
                <a:cs typeface="Calibri" panose="020F0502020204030204" pitchFamily="34" charset="0"/>
              </a:rPr>
              <a:t> These can lead to </a:t>
            </a:r>
            <a:r>
              <a:rPr lang="en-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emergency department visits </a:t>
            </a:r>
            <a:r>
              <a:rPr lang="en-CA" sz="2300" u="none">
                <a:effectLst/>
                <a:latin typeface="Calibri" panose="020F0502020204030204" pitchFamily="34" charset="0"/>
                <a:ea typeface="Times New Roman" panose="02020603050405020304" pitchFamily="18" charset="0"/>
                <a:cs typeface="Calibri" panose="020F0502020204030204" pitchFamily="34" charset="0"/>
              </a:rPr>
              <a:t>or </a:t>
            </a:r>
            <a:r>
              <a:rPr lang="en-CA" sz="23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hospitalizations</a:t>
            </a:r>
            <a:r>
              <a:rPr lang="en-CA" sz="2300" u="none">
                <a:effectLst/>
                <a:latin typeface="Calibri" panose="020F0502020204030204" pitchFamily="34" charset="0"/>
                <a:ea typeface="Times New Roman" panose="02020603050405020304" pitchFamily="18" charset="0"/>
                <a:cs typeface="Calibri" panose="020F0502020204030204" pitchFamily="34" charset="0"/>
              </a:rPr>
              <a:t>.</a:t>
            </a:r>
            <a:r>
              <a:rPr lang="en-CA" sz="2300" u="none" baseline="30000">
                <a:effectLst/>
                <a:latin typeface="Calibri" panose="020F0502020204030204" pitchFamily="34" charset="0"/>
                <a:ea typeface="Times New Roman" panose="02020603050405020304" pitchFamily="18" charset="0"/>
                <a:cs typeface="Calibri" panose="020F0502020204030204" pitchFamily="34" charset="0"/>
              </a:rPr>
              <a:t>4</a:t>
            </a:r>
            <a:endParaRPr lang="en-US" sz="2300" u="none">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9552FF1-1143-42F9-82DC-193F9EE4E187}"/>
              </a:ext>
            </a:extLst>
          </p:cNvPr>
          <p:cNvSpPr/>
          <p:nvPr/>
        </p:nvSpPr>
        <p:spPr>
          <a:xfrm>
            <a:off x="73228" y="5460635"/>
            <a:ext cx="9070772" cy="1323439"/>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Sources: </a:t>
            </a:r>
          </a:p>
          <a:p>
            <a:r>
              <a:rPr lang="en-US" sz="1000" u="none" baseline="30000">
                <a:latin typeface="Calibri" panose="020F0502020204030204" pitchFamily="34" charset="0"/>
                <a:cs typeface="Calibri" panose="020F0502020204030204" pitchFamily="34" charset="0"/>
              </a:rPr>
              <a:t>1 </a:t>
            </a:r>
            <a:r>
              <a:rPr lang="en-CA" sz="1000" u="none">
                <a:latin typeface="Calibri" panose="020F0502020204030204" pitchFamily="34" charset="0"/>
                <a:cs typeface="Calibri" panose="020F0502020204030204" pitchFamily="34" charset="0"/>
              </a:rPr>
              <a:t>National Institute for Health and Care Excellence. Transition from children’s to adults’ services for young people using health or social care services [Internet]. London (UK): The Institute; 2016 [cited 2021 July 28]. Available from: https://www.nice.org.uk/guidance/ng43</a:t>
            </a:r>
            <a:endParaRPr lang="en-US" sz="1000" u="none">
              <a:latin typeface="Calibri" panose="020F0502020204030204" pitchFamily="34" charset="0"/>
              <a:cs typeface="Calibri" panose="020F0502020204030204" pitchFamily="34" charset="0"/>
            </a:endParaRPr>
          </a:p>
          <a:p>
            <a:r>
              <a:rPr lang="en-US" sz="1000" u="none" baseline="30000">
                <a:latin typeface="Calibri" panose="020F0502020204030204" pitchFamily="34" charset="0"/>
                <a:cs typeface="Calibri" panose="020F0502020204030204" pitchFamily="34" charset="0"/>
              </a:rPr>
              <a:t>2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Higginson A, </a:t>
            </a:r>
            <a:r>
              <a:rPr lang="en-CA" sz="1000" u="none" err="1">
                <a:effectLst/>
                <a:latin typeface="Calibri" panose="020F0502020204030204" pitchFamily="34" charset="0"/>
                <a:ea typeface="Times New Roman" panose="02020603050405020304" pitchFamily="18" charset="0"/>
                <a:cs typeface="Times New Roman" panose="02020603050405020304" pitchFamily="18" charset="0"/>
              </a:rPr>
              <a:t>Forgeron</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P, Dick B, Harrison D. Moving on: A survey of Canadian nurses’ self-reported transition practices for young people with chronic pain. Canadian Journal of Pain. 2018;2(1):169-181. </a:t>
            </a:r>
            <a:endParaRPr lang="en-US" sz="1000" u="none" baseline="30000">
              <a:latin typeface="Calibri" panose="020F0502020204030204" pitchFamily="34" charset="0"/>
              <a:cs typeface="Calibri" panose="020F0502020204030204" pitchFamily="34" charset="0"/>
            </a:endParaRPr>
          </a:p>
          <a:p>
            <a:r>
              <a:rPr lang="en-US" sz="1000" u="none" baseline="30000">
                <a:latin typeface="Calibri" panose="020F0502020204030204" pitchFamily="34" charset="0"/>
                <a:cs typeface="Calibri" panose="020F0502020204030204" pitchFamily="34" charset="0"/>
              </a:rPr>
              <a:t>3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Hepburn CM, Cohen E, </a:t>
            </a:r>
            <a:r>
              <a:rPr lang="en-CA" sz="1000" u="none" err="1">
                <a:effectLst/>
                <a:latin typeface="Calibri" panose="020F0502020204030204" pitchFamily="34" charset="0"/>
                <a:ea typeface="Times New Roman" panose="02020603050405020304" pitchFamily="18" charset="0"/>
                <a:cs typeface="Times New Roman" panose="02020603050405020304" pitchFamily="18" charset="0"/>
              </a:rPr>
              <a:t>Bhawra</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J, Weiser N, </a:t>
            </a:r>
            <a:r>
              <a:rPr lang="en-CA" sz="1000" u="none" err="1">
                <a:effectLst/>
                <a:latin typeface="Calibri" panose="020F0502020204030204" pitchFamily="34" charset="0"/>
                <a:ea typeface="Times New Roman" panose="02020603050405020304" pitchFamily="18" charset="0"/>
                <a:cs typeface="Times New Roman" panose="02020603050405020304" pitchFamily="18" charset="0"/>
              </a:rPr>
              <a:t>Hayeems</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RZ, Guttmann A. </a:t>
            </a:r>
            <a:r>
              <a:rPr lang="en-CA" sz="1000" u="none">
                <a:latin typeface="Calibri" panose="020F0502020204030204" pitchFamily="34" charset="0"/>
                <a:ea typeface="Times New Roman" panose="02020603050405020304" pitchFamily="18" charset="0"/>
                <a:cs typeface="Times New Roman" panose="02020603050405020304" pitchFamily="18" charset="0"/>
              </a:rPr>
              <a:t>Health system strategies supporting transition to adult care.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Arch Dis Child. 2015;100(6):559-564.</a:t>
            </a:r>
          </a:p>
          <a:p>
            <a:r>
              <a:rPr lang="en-CA" sz="1000" u="none" baseline="30000">
                <a:effectLst/>
                <a:latin typeface="Calibri" panose="020F0502020204030204" pitchFamily="34" charset="0"/>
                <a:ea typeface="Times New Roman" panose="02020603050405020304" pitchFamily="18" charset="0"/>
                <a:cs typeface="Times New Roman" panose="02020603050405020304" pitchFamily="18" charset="0"/>
              </a:rPr>
              <a:t>4</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Cohen E, Gandhi S, Toulany A, Moore C, Fu L, Orkin J, et al. Health care use during transfer to adult care among youth with chronic conditions. Pediatrics. 2016;137(3):e20152734.</a:t>
            </a:r>
          </a:p>
        </p:txBody>
      </p:sp>
      <p:pic>
        <p:nvPicPr>
          <p:cNvPr id="8" name="Picture 7" descr="Icon&#10;&#10;Description automatically generated">
            <a:extLst>
              <a:ext uri="{FF2B5EF4-FFF2-40B4-BE49-F238E27FC236}">
                <a16:creationId xmlns:a16="http://schemas.microsoft.com/office/drawing/2014/main" id="{D9C68F57-A979-4355-A53F-5D9972C513D4}"/>
              </a:ext>
            </a:extLst>
          </p:cNvPr>
          <p:cNvPicPr>
            <a:picLocks noChangeAspect="1"/>
          </p:cNvPicPr>
          <p:nvPr/>
        </p:nvPicPr>
        <p:blipFill>
          <a:blip r:embed="rId3"/>
          <a:stretch>
            <a:fillRect/>
          </a:stretch>
        </p:blipFill>
        <p:spPr>
          <a:xfrm>
            <a:off x="1756612" y="595461"/>
            <a:ext cx="1872984" cy="1872984"/>
          </a:xfrm>
          <a:prstGeom prst="rect">
            <a:avLst/>
          </a:prstGeom>
        </p:spPr>
      </p:pic>
      <p:pic>
        <p:nvPicPr>
          <p:cNvPr id="10" name="Picture 9" descr="Icon&#10;&#10;Description automatically generated">
            <a:extLst>
              <a:ext uri="{FF2B5EF4-FFF2-40B4-BE49-F238E27FC236}">
                <a16:creationId xmlns:a16="http://schemas.microsoft.com/office/drawing/2014/main" id="{0051F156-EAC3-4FD4-9F57-48DECDA39154}"/>
              </a:ext>
            </a:extLst>
          </p:cNvPr>
          <p:cNvPicPr>
            <a:picLocks noChangeAspect="1"/>
          </p:cNvPicPr>
          <p:nvPr/>
        </p:nvPicPr>
        <p:blipFill>
          <a:blip r:embed="rId4"/>
          <a:stretch>
            <a:fillRect/>
          </a:stretch>
        </p:blipFill>
        <p:spPr>
          <a:xfrm>
            <a:off x="5514406" y="499210"/>
            <a:ext cx="2017363" cy="2017363"/>
          </a:xfrm>
          <a:prstGeom prst="rect">
            <a:avLst/>
          </a:prstGeom>
        </p:spPr>
      </p:pic>
    </p:spTree>
    <p:extLst>
      <p:ext uri="{BB962C8B-B14F-4D97-AF65-F5344CB8AC3E}">
        <p14:creationId xmlns:p14="http://schemas.microsoft.com/office/powerpoint/2010/main" val="348331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B0D031-8FC0-46F9-B3C8-FEBA134D1AAB}"/>
              </a:ext>
            </a:extLst>
          </p:cNvPr>
          <p:cNvSpPr txBox="1"/>
          <p:nvPr/>
        </p:nvSpPr>
        <p:spPr>
          <a:xfrm>
            <a:off x="523461" y="2968024"/>
            <a:ext cx="8097078" cy="2308324"/>
          </a:xfrm>
          <a:prstGeom prst="rect">
            <a:avLst/>
          </a:prstGeom>
          <a:noFill/>
        </p:spPr>
        <p:txBody>
          <a:bodyPr wrap="square" rtlCol="0">
            <a:spAutoFit/>
          </a:bodyPr>
          <a:lstStyle/>
          <a:p>
            <a:r>
              <a:rPr lang="en-CA" sz="1800" u="none">
                <a:effectLst/>
                <a:latin typeface="Calibri" panose="020F0502020204030204" pitchFamily="34" charset="0"/>
                <a:ea typeface="Times New Roman" panose="02020603050405020304" pitchFamily="18" charset="0"/>
                <a:cs typeface="Calibri" panose="020F0502020204030204" pitchFamily="34" charset="0"/>
              </a:rPr>
              <a:t>Young people (and their parents and caregivers</a:t>
            </a:r>
            <a:r>
              <a:rPr lang="en-CA" sz="1800" u="none">
                <a:latin typeface="Calibri" panose="020F0502020204030204" pitchFamily="34" charset="0"/>
                <a:ea typeface="Times New Roman" panose="02020603050405020304" pitchFamily="18" charset="0"/>
                <a:cs typeface="Calibri" panose="020F0502020204030204" pitchFamily="34" charset="0"/>
              </a:rPr>
              <a:t>*</a:t>
            </a:r>
            <a:r>
              <a:rPr lang="en-CA" sz="1800" u="none">
                <a:effectLst/>
                <a:latin typeface="Calibri" panose="020F0502020204030204" pitchFamily="34" charset="0"/>
                <a:ea typeface="Times New Roman" panose="02020603050405020304" pitchFamily="18" charset="0"/>
                <a:cs typeface="Calibri" panose="020F0502020204030204" pitchFamily="34" charset="0"/>
              </a:rPr>
              <a:t>) should work </a:t>
            </a:r>
            <a:r>
              <a:rPr lang="en-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collaboratively</a:t>
            </a:r>
            <a:r>
              <a:rPr lang="en-CA" sz="1800" u="none">
                <a:effectLst/>
                <a:latin typeface="Calibri" panose="020F0502020204030204" pitchFamily="34" charset="0"/>
                <a:ea typeface="Times New Roman" panose="02020603050405020304" pitchFamily="18" charset="0"/>
                <a:cs typeface="Calibri" panose="020F0502020204030204" pitchFamily="34" charset="0"/>
              </a:rPr>
              <a:t> with their health care providers to </a:t>
            </a:r>
            <a:r>
              <a:rPr lang="en-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develop the transition plan</a:t>
            </a:r>
            <a:r>
              <a:rPr lang="en-CA" sz="1800" u="none" baseline="30000">
                <a:effectLst/>
                <a:latin typeface="Calibri" panose="020F0502020204030204" pitchFamily="34" charset="0"/>
                <a:ea typeface="Times New Roman" panose="02020603050405020304" pitchFamily="18" charset="0"/>
                <a:cs typeface="Calibri" panose="020F0502020204030204" pitchFamily="34" charset="0"/>
              </a:rPr>
              <a:t>1</a:t>
            </a:r>
            <a:r>
              <a:rPr lang="en-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 </a:t>
            </a:r>
            <a:r>
              <a:rPr lang="en-CA" sz="1800" u="none">
                <a:effectLst/>
                <a:latin typeface="Calibri" panose="020F0502020204030204" pitchFamily="34" charset="0"/>
                <a:ea typeface="Times New Roman" panose="02020603050405020304" pitchFamily="18" charset="0"/>
                <a:cs typeface="Calibri" panose="020F0502020204030204" pitchFamily="34" charset="0"/>
              </a:rPr>
              <a:t>and should receive appropriate </a:t>
            </a:r>
            <a:r>
              <a:rPr lang="en-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information and support </a:t>
            </a:r>
            <a:r>
              <a:rPr lang="en-CA" sz="1800" u="none">
                <a:effectLst/>
                <a:latin typeface="Calibri" panose="020F0502020204030204" pitchFamily="34" charset="0"/>
                <a:ea typeface="Times New Roman" panose="02020603050405020304" pitchFamily="18" charset="0"/>
                <a:cs typeface="Calibri" panose="020F0502020204030204" pitchFamily="34" charset="0"/>
              </a:rPr>
              <a:t>throughout the transition process.</a:t>
            </a:r>
            <a:r>
              <a:rPr lang="en-CA" sz="1800" u="none" baseline="30000">
                <a:latin typeface="Calibri" panose="020F0502020204030204" pitchFamily="34" charset="0"/>
                <a:ea typeface="Times New Roman" panose="02020603050405020304" pitchFamily="18" charset="0"/>
                <a:cs typeface="Calibri" panose="020F0502020204030204" pitchFamily="34" charset="0"/>
              </a:rPr>
              <a:t>1</a:t>
            </a:r>
            <a:r>
              <a:rPr lang="en-CA" sz="1800" u="none">
                <a:effectLst/>
                <a:latin typeface="Calibri" panose="020F0502020204030204" pitchFamily="34" charset="0"/>
                <a:ea typeface="Times New Roman" panose="02020603050405020304" pitchFamily="18" charset="0"/>
                <a:cs typeface="Calibri" panose="020F0502020204030204" pitchFamily="34" charset="0"/>
              </a:rPr>
              <a:t> </a:t>
            </a:r>
          </a:p>
          <a:p>
            <a:endParaRPr lang="en-CA" sz="1800" u="none">
              <a:latin typeface="Calibri" panose="020F0502020204030204" pitchFamily="34" charset="0"/>
              <a:ea typeface="Times New Roman" panose="02020603050405020304" pitchFamily="18" charset="0"/>
              <a:cs typeface="Calibri" panose="020F0502020204030204" pitchFamily="34" charset="0"/>
            </a:endParaRPr>
          </a:p>
          <a:p>
            <a:r>
              <a:rPr lang="en-CA" sz="1800" u="none">
                <a:effectLst/>
                <a:latin typeface="Calibri" panose="020F0502020204030204" pitchFamily="34" charset="0"/>
                <a:ea typeface="Times New Roman" panose="02020603050405020304" pitchFamily="18" charset="0"/>
                <a:cs typeface="Calibri" panose="020F0502020204030204" pitchFamily="34" charset="0"/>
              </a:rPr>
              <a:t>However, some studies based on young people with mental health care needs or substance use, and their caregivers, stated that young people reported </a:t>
            </a:r>
            <a:r>
              <a:rPr lang="en-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receiving limited information</a:t>
            </a:r>
            <a:r>
              <a:rPr lang="en-CA" sz="1800" u="none">
                <a:effectLst/>
                <a:latin typeface="Calibri" panose="020F0502020204030204" pitchFamily="34" charset="0"/>
                <a:ea typeface="Times New Roman" panose="02020603050405020304" pitchFamily="18" charset="0"/>
                <a:cs typeface="Calibri" panose="020F0502020204030204" pitchFamily="34" charset="0"/>
              </a:rPr>
              <a:t>, being </a:t>
            </a:r>
            <a:r>
              <a:rPr lang="en-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left out of the transition discussions</a:t>
            </a:r>
            <a:r>
              <a:rPr lang="en-CA" sz="1800" u="none">
                <a:effectLst/>
                <a:latin typeface="Calibri" panose="020F0502020204030204" pitchFamily="34" charset="0"/>
                <a:ea typeface="Times New Roman" panose="02020603050405020304" pitchFamily="18" charset="0"/>
                <a:cs typeface="Calibri" panose="020F0502020204030204" pitchFamily="34" charset="0"/>
              </a:rPr>
              <a:t>, and receiving care that was </a:t>
            </a:r>
            <a:r>
              <a:rPr lang="en-CA" sz="18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poorly planned and executed</a:t>
            </a:r>
            <a:r>
              <a:rPr lang="en-CA" sz="1800" u="none">
                <a:effectLst/>
                <a:latin typeface="Calibri" panose="020F0502020204030204" pitchFamily="34" charset="0"/>
                <a:ea typeface="Times New Roman" panose="02020603050405020304" pitchFamily="18" charset="0"/>
                <a:cs typeface="Calibri" panose="020F0502020204030204" pitchFamily="34" charset="0"/>
              </a:rPr>
              <a:t>.</a:t>
            </a:r>
            <a:r>
              <a:rPr lang="en-CA" sz="1800" u="none" baseline="30000">
                <a:effectLst/>
                <a:latin typeface="Calibri" panose="020F0502020204030204" pitchFamily="34" charset="0"/>
                <a:ea typeface="Times New Roman" panose="02020603050405020304" pitchFamily="18" charset="0"/>
                <a:cs typeface="Calibri" panose="020F0502020204030204" pitchFamily="34" charset="0"/>
              </a:rPr>
              <a:t>2</a:t>
            </a:r>
            <a:r>
              <a:rPr lang="en-CA" sz="1800" u="none" baseline="30000">
                <a:latin typeface="Calibri" panose="020F0502020204030204" pitchFamily="34" charset="0"/>
                <a:ea typeface="Times New Roman" panose="02020603050405020304" pitchFamily="18" charset="0"/>
                <a:cs typeface="Calibri" panose="020F0502020204030204" pitchFamily="34" charset="0"/>
              </a:rPr>
              <a:t>,3</a:t>
            </a:r>
            <a:endParaRPr lang="en-CA" sz="1800" u="none">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E2277A24-CACC-4B52-8789-5A5D5E8E9CEB}"/>
              </a:ext>
            </a:extLst>
          </p:cNvPr>
          <p:cNvSpPr/>
          <p:nvPr/>
        </p:nvSpPr>
        <p:spPr>
          <a:xfrm>
            <a:off x="90152" y="5514467"/>
            <a:ext cx="8657736" cy="1323439"/>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*Where appropriate.</a:t>
            </a:r>
          </a:p>
          <a:p>
            <a:r>
              <a:rPr lang="en-US" sz="1000" u="none">
                <a:latin typeface="Calibri" panose="020F0502020204030204" pitchFamily="34" charset="0"/>
                <a:cs typeface="Calibri" panose="020F0502020204030204" pitchFamily="34" charset="0"/>
              </a:rPr>
              <a:t>Sources: </a:t>
            </a:r>
          </a:p>
          <a:p>
            <a:r>
              <a:rPr lang="en-US" sz="1000" u="none" baseline="30000">
                <a:latin typeface="Calibri" panose="020F0502020204030204" pitchFamily="34" charset="0"/>
                <a:cs typeface="Calibri" panose="020F0502020204030204" pitchFamily="34" charset="0"/>
              </a:rPr>
              <a:t>1 </a:t>
            </a:r>
            <a:r>
              <a:rPr lang="en-CA" sz="1000" u="none">
                <a:latin typeface="Calibri" panose="020F0502020204030204" pitchFamily="34" charset="0"/>
                <a:cs typeface="Calibri" panose="020F0502020204030204" pitchFamily="34" charset="0"/>
              </a:rPr>
              <a:t>National Institute for Health and Care Excellence. Transition from children’s to adults’ services for young people using health or social care services [Internet]. London (UK): The Institute; 2016 [cited 2022 Feb 10]. Available from: https://www.nice.org.uk/guidance/ng43</a:t>
            </a:r>
            <a:endParaRPr lang="en-US" sz="1000" u="none">
              <a:latin typeface="Calibri" panose="020F0502020204030204" pitchFamily="34" charset="0"/>
              <a:cs typeface="Calibri" panose="020F0502020204030204" pitchFamily="34" charset="0"/>
            </a:endParaRPr>
          </a:p>
          <a:p>
            <a:r>
              <a:rPr lang="en-US" sz="1000" u="none" baseline="30000">
                <a:latin typeface="Calibri" panose="020F0502020204030204" pitchFamily="34" charset="0"/>
                <a:cs typeface="Calibri" panose="020F0502020204030204" pitchFamily="34" charset="0"/>
              </a:rPr>
              <a:t>2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Cleverley K, Stevens K, Davies J, McCann E, Ashley T, Brathwaite D, et al. Mixed-methods study protocol for an evaluation of the mental health transition navigator model in child and adolescent mental health services: the Navigator Evaluation Advancing Transitions (NEAT) study. BMJ Open. 2021;11(6):e051190.</a:t>
            </a:r>
            <a:endParaRPr lang="en-US" sz="1000" u="none" baseline="30000">
              <a:latin typeface="Calibri" panose="020F0502020204030204" pitchFamily="34" charset="0"/>
              <a:cs typeface="Calibri" panose="020F0502020204030204" pitchFamily="34" charset="0"/>
            </a:endParaRPr>
          </a:p>
          <a:p>
            <a:r>
              <a:rPr lang="en-US" sz="1000" u="none" baseline="30000">
                <a:latin typeface="Calibri" panose="020F0502020204030204" pitchFamily="34" charset="0"/>
                <a:cs typeface="Calibri" panose="020F0502020204030204" pitchFamily="34" charset="0"/>
              </a:rPr>
              <a:t>3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Cleverley K, </a:t>
            </a:r>
            <a:r>
              <a:rPr lang="en-CA" sz="1000" u="none" err="1">
                <a:effectLst/>
                <a:latin typeface="Calibri" panose="020F0502020204030204" pitchFamily="34" charset="0"/>
                <a:ea typeface="Times New Roman" panose="02020603050405020304" pitchFamily="18" charset="0"/>
                <a:cs typeface="Times New Roman" panose="02020603050405020304" pitchFamily="18" charset="0"/>
              </a:rPr>
              <a:t>Lenters</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L, McCann E. “Objectively terrifying”: a qualitative study of youth’s experiences of transitions out of child and adolescent mental health services at age 18. BMC Psychiatry. 2020;20(1):147.</a:t>
            </a:r>
          </a:p>
        </p:txBody>
      </p:sp>
      <p:pic>
        <p:nvPicPr>
          <p:cNvPr id="13" name="Picture 12" descr="Icon&#10;&#10;Description automatically generated">
            <a:extLst>
              <a:ext uri="{FF2B5EF4-FFF2-40B4-BE49-F238E27FC236}">
                <a16:creationId xmlns:a16="http://schemas.microsoft.com/office/drawing/2014/main" id="{FE8976C0-DE61-4925-8753-D6CD710DC2ED}"/>
              </a:ext>
            </a:extLst>
          </p:cNvPr>
          <p:cNvPicPr>
            <a:picLocks noChangeAspect="1"/>
          </p:cNvPicPr>
          <p:nvPr/>
        </p:nvPicPr>
        <p:blipFill>
          <a:blip r:embed="rId3"/>
          <a:stretch>
            <a:fillRect/>
          </a:stretch>
        </p:blipFill>
        <p:spPr>
          <a:xfrm>
            <a:off x="5787193" y="655220"/>
            <a:ext cx="1852864" cy="1852864"/>
          </a:xfrm>
          <a:prstGeom prst="rect">
            <a:avLst/>
          </a:prstGeom>
        </p:spPr>
      </p:pic>
      <p:grpSp>
        <p:nvGrpSpPr>
          <p:cNvPr id="20" name="Group 19">
            <a:extLst>
              <a:ext uri="{FF2B5EF4-FFF2-40B4-BE49-F238E27FC236}">
                <a16:creationId xmlns:a16="http://schemas.microsoft.com/office/drawing/2014/main" id="{A80ACE55-007B-4212-8003-B3EBD31E5129}"/>
              </a:ext>
            </a:extLst>
          </p:cNvPr>
          <p:cNvGrpSpPr/>
          <p:nvPr/>
        </p:nvGrpSpPr>
        <p:grpSpPr>
          <a:xfrm>
            <a:off x="3344780" y="1074500"/>
            <a:ext cx="2361203" cy="1608542"/>
            <a:chOff x="3395269" y="1074500"/>
            <a:chExt cx="2286650" cy="1608542"/>
          </a:xfrm>
        </p:grpSpPr>
        <p:pic>
          <p:nvPicPr>
            <p:cNvPr id="17" name="Picture 16">
              <a:extLst>
                <a:ext uri="{FF2B5EF4-FFF2-40B4-BE49-F238E27FC236}">
                  <a16:creationId xmlns:a16="http://schemas.microsoft.com/office/drawing/2014/main" id="{FF5EC439-C2B6-45BC-87A0-27D3A853FA77}"/>
                </a:ext>
              </a:extLst>
            </p:cNvPr>
            <p:cNvPicPr>
              <a:picLocks noChangeAspect="1"/>
            </p:cNvPicPr>
            <p:nvPr/>
          </p:nvPicPr>
          <p:blipFill>
            <a:blip r:embed="rId4"/>
            <a:stretch>
              <a:fillRect/>
            </a:stretch>
          </p:blipFill>
          <p:spPr>
            <a:xfrm rot="17088603" flipV="1">
              <a:off x="3937314" y="532455"/>
              <a:ext cx="1202560" cy="2286650"/>
            </a:xfrm>
            <a:prstGeom prst="rect">
              <a:avLst/>
            </a:prstGeom>
          </p:spPr>
        </p:pic>
        <p:sp>
          <p:nvSpPr>
            <p:cNvPr id="18" name="Oval 17">
              <a:extLst>
                <a:ext uri="{FF2B5EF4-FFF2-40B4-BE49-F238E27FC236}">
                  <a16:creationId xmlns:a16="http://schemas.microsoft.com/office/drawing/2014/main" id="{170AADF8-AF94-4850-AA5C-5BE701EDC505}"/>
                </a:ext>
              </a:extLst>
            </p:cNvPr>
            <p:cNvSpPr/>
            <p:nvPr/>
          </p:nvSpPr>
          <p:spPr bwMode="auto">
            <a:xfrm>
              <a:off x="4331368" y="1913021"/>
              <a:ext cx="938464" cy="7700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19" name="Oval 18">
              <a:extLst>
                <a:ext uri="{FF2B5EF4-FFF2-40B4-BE49-F238E27FC236}">
                  <a16:creationId xmlns:a16="http://schemas.microsoft.com/office/drawing/2014/main" id="{49295852-A28E-4D32-BC0C-FB4A454342D1}"/>
                </a:ext>
              </a:extLst>
            </p:cNvPr>
            <p:cNvSpPr/>
            <p:nvPr/>
          </p:nvSpPr>
          <p:spPr bwMode="auto">
            <a:xfrm>
              <a:off x="3575827" y="1744251"/>
              <a:ext cx="640126" cy="58129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grpSp>
      <p:pic>
        <p:nvPicPr>
          <p:cNvPr id="23" name="Picture 22" descr="Icon&#10;&#10;Description automatically generated">
            <a:extLst>
              <a:ext uri="{FF2B5EF4-FFF2-40B4-BE49-F238E27FC236}">
                <a16:creationId xmlns:a16="http://schemas.microsoft.com/office/drawing/2014/main" id="{66BABC37-111F-4F35-B8B3-77F1D164C5F6}"/>
              </a:ext>
            </a:extLst>
          </p:cNvPr>
          <p:cNvPicPr>
            <a:picLocks noChangeAspect="1"/>
          </p:cNvPicPr>
          <p:nvPr/>
        </p:nvPicPr>
        <p:blipFill>
          <a:blip r:embed="rId5"/>
          <a:stretch>
            <a:fillRect/>
          </a:stretch>
        </p:blipFill>
        <p:spPr>
          <a:xfrm>
            <a:off x="1220112" y="426095"/>
            <a:ext cx="2311113" cy="2311113"/>
          </a:xfrm>
          <a:prstGeom prst="rect">
            <a:avLst/>
          </a:prstGeom>
        </p:spPr>
      </p:pic>
    </p:spTree>
    <p:extLst>
      <p:ext uri="{BB962C8B-B14F-4D97-AF65-F5344CB8AC3E}">
        <p14:creationId xmlns:p14="http://schemas.microsoft.com/office/powerpoint/2010/main" val="367617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8AFC1D-EAA8-4AB2-97C7-D515DF6928AF}"/>
              </a:ext>
            </a:extLst>
          </p:cNvPr>
          <p:cNvSpPr txBox="1"/>
          <p:nvPr/>
        </p:nvSpPr>
        <p:spPr>
          <a:xfrm>
            <a:off x="355600" y="3077742"/>
            <a:ext cx="8309814" cy="2462213"/>
          </a:xfrm>
          <a:prstGeom prst="rect">
            <a:avLst/>
          </a:prstGeom>
          <a:noFill/>
        </p:spPr>
        <p:txBody>
          <a:bodyPr wrap="square" lIns="91440" tIns="45720" rIns="91440" bIns="45720" rtlCol="0" anchor="t">
            <a:spAutoFit/>
          </a:bodyPr>
          <a:lstStyle/>
          <a:p>
            <a:pPr algn="ctr"/>
            <a:r>
              <a:rPr lang="en-CA" sz="2200" u="none">
                <a:effectLst/>
                <a:latin typeface="Calibri" panose="020F0502020204030204" pitchFamily="34" charset="0"/>
                <a:ea typeface="Times New Roman" panose="02020603050405020304" pitchFamily="18" charset="0"/>
                <a:cs typeface="Calibri" panose="020F0502020204030204" pitchFamily="34" charset="0"/>
              </a:rPr>
              <a:t>Young people with complex medical conditions, developmental disabilities, and/or intellectual disabilities are particularly vulnerable during transitions.</a:t>
            </a:r>
            <a:r>
              <a:rPr lang="en-CA" sz="2200" u="none" baseline="30000">
                <a:effectLst/>
                <a:latin typeface="Calibri" panose="020F0502020204030204" pitchFamily="34" charset="0"/>
                <a:ea typeface="Times New Roman" panose="02020603050405020304" pitchFamily="18" charset="0"/>
                <a:cs typeface="Calibri" panose="020F0502020204030204" pitchFamily="34" charset="0"/>
              </a:rPr>
              <a:t>1</a:t>
            </a:r>
            <a:endParaRPr lang="en-CA" sz="2200" u="none">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CA" sz="2200" u="none">
              <a:effectLst/>
              <a:latin typeface="Calibri" panose="020F0502020204030204" pitchFamily="34" charset="0"/>
              <a:ea typeface="Times New Roman" panose="02020603050405020304" pitchFamily="18" charset="0"/>
              <a:cs typeface="Calibri" panose="020F0502020204030204" pitchFamily="34" charset="0"/>
            </a:endParaRPr>
          </a:p>
          <a:p>
            <a:pPr algn="ctr"/>
            <a:r>
              <a:rPr lang="en-CA" sz="2200" u="none">
                <a:latin typeface="Calibri"/>
                <a:ea typeface="Times New Roman" panose="02020603050405020304" pitchFamily="18" charset="0"/>
                <a:cs typeface="Calibri"/>
              </a:rPr>
              <a:t>For example, young people with complex physical disabilities, and their parents and caregivers, experienced a </a:t>
            </a:r>
            <a:r>
              <a:rPr lang="en-CA" sz="2200" b="1" u="none">
                <a:solidFill>
                  <a:srgbClr val="047BC1"/>
                </a:solidFill>
                <a:latin typeface="Calibri"/>
                <a:ea typeface="Times New Roman" panose="02020603050405020304" pitchFamily="18" charset="0"/>
                <a:cs typeface="Calibri"/>
              </a:rPr>
              <a:t>lack of access to health services and information</a:t>
            </a:r>
            <a:r>
              <a:rPr lang="en-CA" sz="2200" u="none">
                <a:latin typeface="Calibri"/>
                <a:ea typeface="Times New Roman" panose="02020603050405020304" pitchFamily="18" charset="0"/>
                <a:cs typeface="Calibri"/>
              </a:rPr>
              <a:t> and </a:t>
            </a:r>
            <a:r>
              <a:rPr lang="en-CA" sz="2200" b="1" u="none">
                <a:solidFill>
                  <a:srgbClr val="047BC1"/>
                </a:solidFill>
                <a:latin typeface="Calibri"/>
                <a:ea typeface="Times New Roman" panose="02020603050405020304" pitchFamily="18" charset="0"/>
                <a:cs typeface="Calibri"/>
              </a:rPr>
              <a:t>uncertainty about the transition</a:t>
            </a:r>
            <a:r>
              <a:rPr lang="en-CA" sz="2200" u="none">
                <a:latin typeface="Calibri"/>
                <a:ea typeface="Times New Roman" panose="02020603050405020304" pitchFamily="18" charset="0"/>
                <a:cs typeface="Calibri"/>
              </a:rPr>
              <a:t> process.</a:t>
            </a:r>
            <a:r>
              <a:rPr lang="en-CA" sz="2200" u="none" baseline="30000">
                <a:latin typeface="Calibri"/>
                <a:ea typeface="Times New Roman" panose="02020603050405020304" pitchFamily="18" charset="0"/>
                <a:cs typeface="Calibri"/>
              </a:rPr>
              <a:t>2</a:t>
            </a:r>
            <a:r>
              <a:rPr lang="en-CA" sz="2200" u="none">
                <a:latin typeface="Calibri"/>
                <a:ea typeface="Times New Roman" panose="02020603050405020304" pitchFamily="18" charset="0"/>
                <a:cs typeface="Calibri"/>
              </a:rPr>
              <a:t> </a:t>
            </a:r>
            <a:endParaRPr lang="en-CA" sz="2200" u="none">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D9B96937-EFDA-48C5-AA99-028FC435B28E}"/>
              </a:ext>
            </a:extLst>
          </p:cNvPr>
          <p:cNvPicPr>
            <a:picLocks noChangeAspect="1"/>
          </p:cNvPicPr>
          <p:nvPr/>
        </p:nvPicPr>
        <p:blipFill>
          <a:blip r:embed="rId3"/>
          <a:stretch>
            <a:fillRect/>
          </a:stretch>
        </p:blipFill>
        <p:spPr>
          <a:xfrm>
            <a:off x="5524118" y="659486"/>
            <a:ext cx="1829723" cy="1975429"/>
          </a:xfrm>
          <a:prstGeom prst="rect">
            <a:avLst/>
          </a:prstGeom>
        </p:spPr>
      </p:pic>
      <p:sp>
        <p:nvSpPr>
          <p:cNvPr id="4" name="Rectangle 3">
            <a:extLst>
              <a:ext uri="{FF2B5EF4-FFF2-40B4-BE49-F238E27FC236}">
                <a16:creationId xmlns:a16="http://schemas.microsoft.com/office/drawing/2014/main" id="{2CCE6FEE-2E7E-4D66-B5CF-265CE28DA95E}"/>
              </a:ext>
            </a:extLst>
          </p:cNvPr>
          <p:cNvSpPr/>
          <p:nvPr/>
        </p:nvSpPr>
        <p:spPr>
          <a:xfrm>
            <a:off x="97596" y="5886940"/>
            <a:ext cx="8567818" cy="892552"/>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Sources: </a:t>
            </a:r>
          </a:p>
          <a:p>
            <a:r>
              <a:rPr lang="en-US" sz="1000" u="none" baseline="30000">
                <a:latin typeface="Calibri" panose="020F0502020204030204" pitchFamily="34" charset="0"/>
                <a:cs typeface="Calibri" panose="020F0502020204030204" pitchFamily="34" charset="0"/>
              </a:rPr>
              <a:t>1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White PH, Cooley WC, Transitions Clinical Report Authoring Group, American Academy of Pediatrics, American Academy of Family Physicians, American College of Physicians. Supporting the health care transition from adolescence to adulthood in the medical home. Pediatrics. 2018;142(5):e20182587.</a:t>
            </a:r>
            <a:endParaRPr lang="en-US" sz="1000" u="none" baseline="30000">
              <a:latin typeface="Calibri" panose="020F0502020204030204" pitchFamily="34" charset="0"/>
              <a:cs typeface="Calibri" panose="020F0502020204030204" pitchFamily="34" charset="0"/>
            </a:endParaRPr>
          </a:p>
          <a:p>
            <a:r>
              <a:rPr lang="en-US" sz="1000" u="none" baseline="30000">
                <a:latin typeface="Calibri" panose="020F0502020204030204" pitchFamily="34" charset="0"/>
                <a:cs typeface="Calibri" panose="020F0502020204030204" pitchFamily="34" charset="0"/>
              </a:rPr>
              <a:t>2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Young NL, Barden WS, Mills WA, Burke TA, Law M, Boydell K. Transition to adult-oriented health care: perspectives of youth and adults with complex physical disabilities. Phys </a:t>
            </a:r>
            <a:r>
              <a:rPr lang="en-CA" sz="1000" u="none" err="1">
                <a:effectLst/>
                <a:latin typeface="Calibri" panose="020F0502020204030204" pitchFamily="34" charset="0"/>
                <a:ea typeface="Times New Roman" panose="02020603050405020304" pitchFamily="18" charset="0"/>
                <a:cs typeface="Times New Roman" panose="02020603050405020304" pitchFamily="18" charset="0"/>
              </a:rPr>
              <a:t>Occup</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1000" u="none" err="1">
                <a:effectLst/>
                <a:latin typeface="Calibri" panose="020F0502020204030204" pitchFamily="34" charset="0"/>
                <a:ea typeface="Times New Roman" panose="02020603050405020304" pitchFamily="18" charset="0"/>
                <a:cs typeface="Times New Roman" panose="02020603050405020304" pitchFamily="18" charset="0"/>
              </a:rPr>
              <a:t>Ther</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1000" u="none" err="1">
                <a:effectLst/>
                <a:latin typeface="Calibri" panose="020F0502020204030204" pitchFamily="34" charset="0"/>
                <a:ea typeface="Times New Roman" panose="02020603050405020304" pitchFamily="18" charset="0"/>
                <a:cs typeface="Times New Roman" panose="02020603050405020304" pitchFamily="18" charset="0"/>
              </a:rPr>
              <a:t>Pediatr</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 2009;29(4):345-61.</a:t>
            </a:r>
            <a:endParaRPr lang="en-US" sz="1000" u="none">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Logo&#10;&#10;Description automatically generated with medium confidence">
            <a:extLst>
              <a:ext uri="{FF2B5EF4-FFF2-40B4-BE49-F238E27FC236}">
                <a16:creationId xmlns:a16="http://schemas.microsoft.com/office/drawing/2014/main" id="{C5BEFDD7-29AC-43D3-992E-53163E7ABB95}"/>
              </a:ext>
            </a:extLst>
          </p:cNvPr>
          <p:cNvPicPr>
            <a:picLocks noChangeAspect="1"/>
          </p:cNvPicPr>
          <p:nvPr/>
        </p:nvPicPr>
        <p:blipFill>
          <a:blip r:embed="rId4"/>
          <a:stretch>
            <a:fillRect/>
          </a:stretch>
        </p:blipFill>
        <p:spPr>
          <a:xfrm>
            <a:off x="1299409" y="197394"/>
            <a:ext cx="2899611" cy="2899611"/>
          </a:xfrm>
          <a:prstGeom prst="rect">
            <a:avLst/>
          </a:prstGeom>
        </p:spPr>
      </p:pic>
    </p:spTree>
    <p:extLst>
      <p:ext uri="{BB962C8B-B14F-4D97-AF65-F5344CB8AC3E}">
        <p14:creationId xmlns:p14="http://schemas.microsoft.com/office/powerpoint/2010/main" val="90153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9728AD-265F-4DFD-B3FC-9C8C4E9E44AF}"/>
              </a:ext>
            </a:extLst>
          </p:cNvPr>
          <p:cNvSpPr txBox="1"/>
          <p:nvPr/>
        </p:nvSpPr>
        <p:spPr>
          <a:xfrm>
            <a:off x="354507" y="421390"/>
            <a:ext cx="8434985" cy="1107996"/>
          </a:xfrm>
          <a:prstGeom prst="rect">
            <a:avLst/>
          </a:prstGeom>
          <a:noFill/>
        </p:spPr>
        <p:txBody>
          <a:bodyPr wrap="square" rtlCol="0">
            <a:spAutoFit/>
          </a:bodyPr>
          <a:lstStyle/>
          <a:p>
            <a:pPr algn="ctr"/>
            <a:r>
              <a:rPr lang="en-CA" sz="2200" u="none">
                <a:effectLst/>
                <a:latin typeface="Calibri" panose="020F0502020204030204" pitchFamily="34" charset="0"/>
                <a:ea typeface="Times New Roman" panose="02020603050405020304" pitchFamily="18" charset="0"/>
                <a:cs typeface="Calibri" panose="020F0502020204030204" pitchFamily="34" charset="0"/>
              </a:rPr>
              <a:t>Some groups of young people may face </a:t>
            </a:r>
            <a:r>
              <a:rPr lang="en-CA" sz="22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additional barriers in</a:t>
            </a:r>
            <a:r>
              <a:rPr lang="en-CA" sz="2200" u="none">
                <a:effectLst/>
                <a:latin typeface="Calibri" panose="020F0502020204030204" pitchFamily="34" charset="0"/>
                <a:ea typeface="Times New Roman" panose="02020603050405020304" pitchFamily="18" charset="0"/>
                <a:cs typeface="Calibri" panose="020F0502020204030204" pitchFamily="34" charset="0"/>
              </a:rPr>
              <a:t> </a:t>
            </a:r>
            <a:r>
              <a:rPr lang="en-CA" sz="22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accessing the appropriate care</a:t>
            </a:r>
            <a:r>
              <a:rPr lang="en-CA" sz="2200" u="none">
                <a:effectLst/>
                <a:latin typeface="Calibri" panose="020F0502020204030204" pitchFamily="34" charset="0"/>
                <a:ea typeface="Times New Roman" panose="02020603050405020304" pitchFamily="18" charset="0"/>
                <a:cs typeface="Calibri" panose="020F0502020204030204" pitchFamily="34" charset="0"/>
              </a:rPr>
              <a:t> </a:t>
            </a:r>
            <a:r>
              <a:rPr lang="en-CA" sz="22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when transitioning </a:t>
            </a:r>
            <a:r>
              <a:rPr lang="en-CA" sz="2200" u="none">
                <a:effectLst/>
                <a:latin typeface="Calibri" panose="020F0502020204030204" pitchFamily="34" charset="0"/>
                <a:ea typeface="Times New Roman" panose="02020603050405020304" pitchFamily="18" charset="0"/>
                <a:cs typeface="Calibri" panose="020F0502020204030204" pitchFamily="34" charset="0"/>
              </a:rPr>
              <a:t>to adult health care services.</a:t>
            </a:r>
            <a:r>
              <a:rPr lang="en-CA" sz="2200" u="none" baseline="30000">
                <a:latin typeface="Calibri" panose="020F0502020204030204" pitchFamily="34" charset="0"/>
                <a:ea typeface="Times New Roman" panose="02020603050405020304" pitchFamily="18" charset="0"/>
                <a:cs typeface="Calibri" panose="020F0502020204030204" pitchFamily="34" charset="0"/>
              </a:rPr>
              <a:t>1</a:t>
            </a:r>
          </a:p>
          <a:p>
            <a:pPr algn="ctr"/>
            <a:r>
              <a:rPr lang="en-CA" sz="2200" u="none">
                <a:effectLst/>
                <a:latin typeface="Calibri" panose="020F0502020204030204" pitchFamily="34" charset="0"/>
                <a:ea typeface="Times New Roman" panose="02020603050405020304" pitchFamily="18" charset="0"/>
                <a:cs typeface="Calibri" panose="020F0502020204030204" pitchFamily="34" charset="0"/>
              </a:rPr>
              <a:t>Some examples include:</a:t>
            </a:r>
            <a:endParaRPr lang="en-CA" sz="2200" u="none">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418A8543-CA26-43D8-9ED9-073559C5CBB6}"/>
              </a:ext>
            </a:extLst>
          </p:cNvPr>
          <p:cNvSpPr/>
          <p:nvPr/>
        </p:nvSpPr>
        <p:spPr>
          <a:xfrm>
            <a:off x="105092" y="5809929"/>
            <a:ext cx="8547443" cy="1015663"/>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Sources: </a:t>
            </a:r>
          </a:p>
          <a:p>
            <a:r>
              <a:rPr lang="en-US" sz="1000" u="none" baseline="30000">
                <a:latin typeface="Calibri" panose="020F0502020204030204" pitchFamily="34" charset="0"/>
                <a:cs typeface="Calibri" panose="020F0502020204030204" pitchFamily="34" charset="0"/>
              </a:rPr>
              <a:t>1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Doucet M, National Council of Youth in Care Advocates. Equitable standards for transitions to adulthood for youth in care [Internet]. Ottawa (ON): Child Welfare League of Canada; 2021 [cited 2022 Feb 10]. Available from: </a:t>
            </a:r>
            <a:r>
              <a:rPr lang="en-CA" sz="1000" u="none">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3"/>
              </a:rPr>
              <a:t>https://www.cwlc.ca/_files/ugd/f54667_45d7b4d41270453e8d720296d22edc6c.pdf</a:t>
            </a:r>
            <a:endParaRPr lang="en-US" sz="1000" u="none" baseline="30000">
              <a:latin typeface="Calibri" panose="020F0502020204030204" pitchFamily="34" charset="0"/>
              <a:cs typeface="Calibri" panose="020F0502020204030204" pitchFamily="34" charset="0"/>
            </a:endParaRPr>
          </a:p>
          <a:p>
            <a:r>
              <a:rPr lang="en-US" sz="1000" u="none" baseline="30000">
                <a:latin typeface="Calibri" panose="020F0502020204030204" pitchFamily="34" charset="0"/>
                <a:cs typeface="Calibri" panose="020F0502020204030204" pitchFamily="34" charset="0"/>
              </a:rPr>
              <a:t>2 </a:t>
            </a:r>
            <a:r>
              <a:rPr lang="en-US" sz="1000" u="none">
                <a:effectLst/>
                <a:latin typeface="Calibri" panose="020F0502020204030204" pitchFamily="34" charset="0"/>
                <a:ea typeface="Times New Roman" panose="02020603050405020304" pitchFamily="18" charset="0"/>
              </a:rPr>
              <a:t>Youth Action Committee, The New Mentality, Children's Mental Health Ontario. From crisis to quality: </a:t>
            </a:r>
            <a:r>
              <a:rPr lang="en-US" sz="1000" u="none" err="1">
                <a:effectLst/>
                <a:latin typeface="Calibri" panose="020F0502020204030204" pitchFamily="34" charset="0"/>
                <a:ea typeface="Times New Roman" panose="02020603050405020304" pitchFamily="18" charset="0"/>
              </a:rPr>
              <a:t>briding</a:t>
            </a:r>
            <a:r>
              <a:rPr lang="en-US" sz="1000" u="none">
                <a:effectLst/>
                <a:latin typeface="Calibri" panose="020F0502020204030204" pitchFamily="34" charset="0"/>
                <a:ea typeface="Times New Roman" panose="02020603050405020304" pitchFamily="18" charset="0"/>
              </a:rPr>
              <a:t> gaps in child and youth mental health services [Internet]. Toronto (ON): Children's Mental Health Ontario; 2018 [cited 2022 Feb]. Available from: </a:t>
            </a:r>
            <a:r>
              <a:rPr lang="en-US" sz="1000" u="none">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https://cmho.org/wp-content/uploads/From-Crisis-to-Quality-_English_-min.pdf</a:t>
            </a:r>
            <a:endParaRPr lang="en-US" sz="1000" u="none">
              <a:solidFill>
                <a:srgbClr val="00B2E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367B9A5-FAA1-439B-B807-03B0535788AB}"/>
              </a:ext>
            </a:extLst>
          </p:cNvPr>
          <p:cNvSpPr txBox="1"/>
          <p:nvPr/>
        </p:nvSpPr>
        <p:spPr>
          <a:xfrm>
            <a:off x="117970" y="3777922"/>
            <a:ext cx="4225429" cy="954107"/>
          </a:xfrm>
          <a:prstGeom prst="rect">
            <a:avLst/>
          </a:prstGeom>
          <a:noFill/>
        </p:spPr>
        <p:txBody>
          <a:bodyPr wrap="square" rtlCol="0">
            <a:spAutoFit/>
          </a:bodyPr>
          <a:lstStyle/>
          <a:p>
            <a:pPr marL="742950" lvl="1" indent="-285750">
              <a:buClr>
                <a:srgbClr val="047BC1"/>
              </a:buClr>
              <a:buFont typeface="Arial" panose="020B0604020202020204" pitchFamily="34" charset="0"/>
              <a:buChar char="•"/>
            </a:pPr>
            <a:r>
              <a:rPr lang="en-CA" u="none">
                <a:effectLst/>
                <a:latin typeface="Calibri" panose="020F0502020204030204" pitchFamily="34" charset="0"/>
                <a:ea typeface="Times New Roman" panose="02020603050405020304" pitchFamily="18" charset="0"/>
                <a:cs typeface="Calibri" panose="020F0502020204030204" pitchFamily="34" charset="0"/>
              </a:rPr>
              <a:t>Those living in rural, remote, and Northern communities, who face geographical barriers compared </a:t>
            </a:r>
            <a:r>
              <a:rPr lang="en-CA" u="none">
                <a:latin typeface="Calibri" panose="020F0502020204030204" pitchFamily="34" charset="0"/>
                <a:ea typeface="Times New Roman" panose="02020603050405020304" pitchFamily="18" charset="0"/>
                <a:cs typeface="Calibri" panose="020F0502020204030204" pitchFamily="34" charset="0"/>
              </a:rPr>
              <a:t>with</a:t>
            </a:r>
            <a:r>
              <a:rPr lang="en-CA" u="none">
                <a:effectLst/>
                <a:latin typeface="Calibri" panose="020F0502020204030204" pitchFamily="34" charset="0"/>
                <a:ea typeface="Times New Roman" panose="02020603050405020304" pitchFamily="18" charset="0"/>
                <a:cs typeface="Calibri" panose="020F0502020204030204" pitchFamily="34" charset="0"/>
              </a:rPr>
              <a:t> their urban peers</a:t>
            </a:r>
            <a:r>
              <a:rPr lang="en-CA" u="none">
                <a:latin typeface="Calibri" panose="020F0502020204030204" pitchFamily="34" charset="0"/>
                <a:ea typeface="Times New Roman" panose="02020603050405020304" pitchFamily="18" charset="0"/>
                <a:cs typeface="Calibri" panose="020F0502020204030204" pitchFamily="34" charset="0"/>
              </a:rPr>
              <a:t>, which impedes their access to care</a:t>
            </a:r>
            <a:r>
              <a:rPr lang="en-CA" u="none" baseline="30000">
                <a:latin typeface="Calibri" panose="020F0502020204030204" pitchFamily="34" charset="0"/>
                <a:ea typeface="Times New Roman" panose="02020603050405020304" pitchFamily="18" charset="0"/>
                <a:cs typeface="Calibri" panose="020F0502020204030204" pitchFamily="34" charset="0"/>
              </a:rPr>
              <a:t>2</a:t>
            </a:r>
          </a:p>
        </p:txBody>
      </p:sp>
      <p:sp>
        <p:nvSpPr>
          <p:cNvPr id="6" name="TextBox 5">
            <a:extLst>
              <a:ext uri="{FF2B5EF4-FFF2-40B4-BE49-F238E27FC236}">
                <a16:creationId xmlns:a16="http://schemas.microsoft.com/office/drawing/2014/main" id="{ACE82C25-E8DC-44AC-85D1-9C6A7E78715D}"/>
              </a:ext>
            </a:extLst>
          </p:cNvPr>
          <p:cNvSpPr txBox="1"/>
          <p:nvPr/>
        </p:nvSpPr>
        <p:spPr>
          <a:xfrm>
            <a:off x="4223085" y="3780399"/>
            <a:ext cx="4492552" cy="1815882"/>
          </a:xfrm>
          <a:prstGeom prst="rect">
            <a:avLst/>
          </a:prstGeom>
          <a:noFill/>
        </p:spPr>
        <p:txBody>
          <a:bodyPr wrap="square" rtlCol="0">
            <a:spAutoFit/>
          </a:bodyPr>
          <a:lstStyle/>
          <a:p>
            <a:pPr marL="742950" lvl="1" indent="-285750">
              <a:buClr>
                <a:srgbClr val="047BC1"/>
              </a:buClr>
              <a:buFont typeface="Arial" panose="020B0604020202020204" pitchFamily="34" charset="0"/>
              <a:buChar char="•"/>
            </a:pPr>
            <a:r>
              <a:rPr lang="en-CA" u="none">
                <a:latin typeface="Calibri" panose="020F0502020204030204" pitchFamily="34" charset="0"/>
                <a:ea typeface="Times New Roman" panose="02020603050405020304" pitchFamily="18" charset="0"/>
                <a:cs typeface="Calibri" panose="020F0502020204030204" pitchFamily="34" charset="0"/>
              </a:rPr>
              <a:t>Those in care in the child welfare system, who experience higher rates of homelessness, unemployment, poverty, and lower levels of education compared with peers who were not in care. Indigenous, Black, and racialized youth are at a greater risk of facing challenges. These systemic inequities can lead to negative outcomes during the transition</a:t>
            </a:r>
            <a:r>
              <a:rPr lang="en-CA" u="none" baseline="30000">
                <a:latin typeface="Calibri" panose="020F0502020204030204" pitchFamily="34" charset="0"/>
                <a:ea typeface="Times New Roman" panose="02020603050405020304" pitchFamily="18" charset="0"/>
                <a:cs typeface="Calibri" panose="020F0502020204030204" pitchFamily="34" charset="0"/>
              </a:rPr>
              <a:t>1</a:t>
            </a:r>
            <a:r>
              <a:rPr lang="en-CA" u="none">
                <a:latin typeface="Calibri" panose="020F0502020204030204" pitchFamily="34" charset="0"/>
                <a:ea typeface="Times New Roman" panose="02020603050405020304" pitchFamily="18" charset="0"/>
                <a:cs typeface="Calibri" panose="020F0502020204030204" pitchFamily="34" charset="0"/>
              </a:rPr>
              <a:t> </a:t>
            </a:r>
          </a:p>
        </p:txBody>
      </p:sp>
      <p:pic>
        <p:nvPicPr>
          <p:cNvPr id="7" name="Picture 6" descr="A picture containing silhouette&#10;&#10;Description automatically generated">
            <a:extLst>
              <a:ext uri="{FF2B5EF4-FFF2-40B4-BE49-F238E27FC236}">
                <a16:creationId xmlns:a16="http://schemas.microsoft.com/office/drawing/2014/main" id="{90392586-AB1C-452E-98B5-665566E06AA7}"/>
              </a:ext>
            </a:extLst>
          </p:cNvPr>
          <p:cNvPicPr>
            <a:picLocks noChangeAspect="1"/>
          </p:cNvPicPr>
          <p:nvPr/>
        </p:nvPicPr>
        <p:blipFill>
          <a:blip r:embed="rId5"/>
          <a:stretch>
            <a:fillRect/>
          </a:stretch>
        </p:blipFill>
        <p:spPr>
          <a:xfrm>
            <a:off x="1541939" y="2070822"/>
            <a:ext cx="1545937" cy="1545937"/>
          </a:xfrm>
          <a:prstGeom prst="rect">
            <a:avLst/>
          </a:prstGeom>
          <a:ln w="3175">
            <a:solidFill>
              <a:schemeClr val="tx1"/>
            </a:solidFill>
          </a:ln>
        </p:spPr>
      </p:pic>
      <p:pic>
        <p:nvPicPr>
          <p:cNvPr id="9" name="Picture 8" descr="Icon&#10;&#10;Description automatically generated">
            <a:extLst>
              <a:ext uri="{FF2B5EF4-FFF2-40B4-BE49-F238E27FC236}">
                <a16:creationId xmlns:a16="http://schemas.microsoft.com/office/drawing/2014/main" id="{B22286E2-12A0-478F-9696-4D5C92F4B7A1}"/>
              </a:ext>
            </a:extLst>
          </p:cNvPr>
          <p:cNvPicPr>
            <a:picLocks noChangeAspect="1"/>
          </p:cNvPicPr>
          <p:nvPr/>
        </p:nvPicPr>
        <p:blipFill>
          <a:blip r:embed="rId6"/>
          <a:stretch>
            <a:fillRect/>
          </a:stretch>
        </p:blipFill>
        <p:spPr>
          <a:xfrm>
            <a:off x="5892054" y="2058027"/>
            <a:ext cx="1545937" cy="1545937"/>
          </a:xfrm>
          <a:prstGeom prst="rect">
            <a:avLst/>
          </a:prstGeom>
          <a:ln w="3175">
            <a:solidFill>
              <a:schemeClr val="tx1"/>
            </a:solidFill>
          </a:ln>
        </p:spPr>
      </p:pic>
    </p:spTree>
    <p:extLst>
      <p:ext uri="{BB962C8B-B14F-4D97-AF65-F5344CB8AC3E}">
        <p14:creationId xmlns:p14="http://schemas.microsoft.com/office/powerpoint/2010/main" val="317874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tx1"/>
                </a:solidFill>
                <a:latin typeface="Calibri" panose="020F0502020204030204" pitchFamily="34" charset="0"/>
                <a:cs typeface="Calibri" panose="020F0502020204030204" pitchFamily="34" charset="0"/>
              </a:rPr>
              <a:t>Objectives</a:t>
            </a:r>
          </a:p>
        </p:txBody>
      </p:sp>
      <p:sp>
        <p:nvSpPr>
          <p:cNvPr id="3" name="Content Placeholder 2"/>
          <p:cNvSpPr>
            <a:spLocks noGrp="1"/>
          </p:cNvSpPr>
          <p:nvPr>
            <p:ph idx="1"/>
          </p:nvPr>
        </p:nvSpPr>
        <p:spPr/>
        <p:txBody>
          <a:bodyPr/>
          <a:lstStyle/>
          <a:p>
            <a:pPr>
              <a:buClr>
                <a:srgbClr val="00B2E3"/>
              </a:buClr>
            </a:pPr>
            <a:r>
              <a:rPr lang="en-US" sz="2200" b="1">
                <a:latin typeface="Calibri" panose="020F0502020204030204" pitchFamily="34" charset="0"/>
                <a:cs typeface="Calibri" panose="020F0502020204030204" pitchFamily="34" charset="0"/>
              </a:rPr>
              <a:t>Overview of quality standards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What are they? How are they used?​</a:t>
            </a:r>
          </a:p>
          <a:p>
            <a:pPr>
              <a:buClr>
                <a:srgbClr val="00B2E3"/>
              </a:buClr>
            </a:pPr>
            <a:r>
              <a:rPr lang="en-US" sz="2200" b="1">
                <a:latin typeface="Calibri" panose="020F0502020204030204" pitchFamily="34" charset="0"/>
                <a:cs typeface="Calibri" panose="020F0502020204030204" pitchFamily="34" charset="0"/>
              </a:rPr>
              <a:t>Why this quality standard is needed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Gaps and variations in quality of care for young people who are  transitioning from youth to adult health care services in Ontario</a:t>
            </a:r>
          </a:p>
          <a:p>
            <a:pPr>
              <a:buClr>
                <a:srgbClr val="00B2E3"/>
              </a:buClr>
            </a:pPr>
            <a:r>
              <a:rPr lang="en-US" sz="2200" b="1">
                <a:latin typeface="Calibri" panose="020F0502020204030204" pitchFamily="34" charset="0"/>
                <a:ea typeface="MS PGothic"/>
                <a:cs typeface="Calibri" panose="020F0502020204030204" pitchFamily="34" charset="0"/>
              </a:rPr>
              <a:t>How to measure overall success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ea typeface="MS PGothic"/>
                <a:cs typeface="Calibri" panose="020F0502020204030204" pitchFamily="34" charset="0"/>
              </a:rPr>
              <a:t>Indicators that can help measure your quality improvement efforts</a:t>
            </a:r>
            <a:endParaRPr lang="en-US" sz="2200" b="1">
              <a:latin typeface="Calibri" panose="020F0502020204030204" pitchFamily="34" charset="0"/>
              <a:ea typeface="MS PGothic"/>
              <a:cs typeface="Calibri" panose="020F0502020204030204" pitchFamily="34" charset="0"/>
            </a:endParaRPr>
          </a:p>
          <a:p>
            <a:pPr>
              <a:buClr>
                <a:srgbClr val="00B2E3"/>
              </a:buClr>
            </a:pPr>
            <a:r>
              <a:rPr lang="en-US" sz="2200" b="1">
                <a:latin typeface="Calibri" panose="020F0502020204030204" pitchFamily="34" charset="0"/>
                <a:ea typeface="MS PGothic"/>
                <a:cs typeface="Calibri" panose="020F0502020204030204" pitchFamily="34" charset="0"/>
              </a:rPr>
              <a:t>Quality statements to improve care</a:t>
            </a:r>
            <a:br>
              <a:rPr lang="en-US" sz="2200" b="1">
                <a:latin typeface="Calibri" panose="020F0502020204030204" pitchFamily="34" charset="0"/>
                <a:ea typeface="MS PGothic"/>
                <a:cs typeface="Calibri" panose="020F0502020204030204" pitchFamily="34" charset="0"/>
              </a:rPr>
            </a:br>
            <a:r>
              <a:rPr lang="en-US" sz="2200">
                <a:latin typeface="Calibri" panose="020F0502020204030204" pitchFamily="34" charset="0"/>
                <a:ea typeface="MS PGothic"/>
                <a:cs typeface="Calibri" panose="020F0502020204030204" pitchFamily="34" charset="0"/>
              </a:rPr>
              <a:t>The key statements in the transitions from youth to adult health care services quality standard </a:t>
            </a: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065BA1F-FBFA-48F3-AEBC-3565AF6D0DF3}"/>
              </a:ext>
            </a:extLst>
          </p:cNvPr>
          <p:cNvSpPr txBox="1"/>
          <p:nvPr/>
        </p:nvSpPr>
        <p:spPr>
          <a:xfrm>
            <a:off x="449708" y="787935"/>
            <a:ext cx="8244583" cy="4062651"/>
          </a:xfrm>
          <a:prstGeom prst="rect">
            <a:avLst/>
          </a:prstGeom>
          <a:noFill/>
        </p:spPr>
        <p:txBody>
          <a:bodyPr wrap="square" rtlCol="0">
            <a:spAutoFit/>
          </a:bodyPr>
          <a:lstStyle/>
          <a:p>
            <a:r>
              <a:rPr lang="en-CA" sz="2400" u="none">
                <a:effectLst/>
                <a:latin typeface="Calibri" panose="020F0502020204030204" pitchFamily="34" charset="0"/>
                <a:ea typeface="Times New Roman" panose="02020603050405020304" pitchFamily="18" charset="0"/>
                <a:cs typeface="Calibri" panose="020F0502020204030204" pitchFamily="34" charset="0"/>
              </a:rPr>
              <a:t>Young people sometimes experience a </a:t>
            </a:r>
            <a:r>
              <a:rPr lang="en-CA" sz="24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gap between discharge from youth-oriented services and a first appointment in adult care</a:t>
            </a:r>
            <a:r>
              <a:rPr lang="en-CA" sz="2400" u="none" baseline="30000">
                <a:latin typeface="Calibri" panose="020F0502020204030204" pitchFamily="34" charset="0"/>
                <a:ea typeface="Times New Roman" panose="02020603050405020304" pitchFamily="18" charset="0"/>
                <a:cs typeface="Calibri" panose="020F0502020204030204" pitchFamily="34" charset="0"/>
              </a:rPr>
              <a:t>1</a:t>
            </a:r>
            <a:r>
              <a:rPr lang="en-CA" sz="2400" u="none">
                <a:effectLst/>
                <a:latin typeface="Calibri" panose="020F0502020204030204" pitchFamily="34" charset="0"/>
                <a:ea typeface="Times New Roman" panose="02020603050405020304" pitchFamily="18" charset="0"/>
                <a:cs typeface="Calibri" panose="020F0502020204030204" pitchFamily="34" charset="0"/>
              </a:rPr>
              <a:t>, which can lead to </a:t>
            </a:r>
            <a:r>
              <a:rPr lang="en-CA" sz="2400" b="1" u="none">
                <a:solidFill>
                  <a:srgbClr val="047BC1"/>
                </a:solidFill>
                <a:effectLst/>
                <a:latin typeface="Calibri" panose="020F0502020204030204" pitchFamily="34" charset="0"/>
                <a:ea typeface="Times New Roman" panose="02020603050405020304" pitchFamily="18" charset="0"/>
                <a:cs typeface="Calibri" panose="020F0502020204030204" pitchFamily="34" charset="0"/>
              </a:rPr>
              <a:t>poor health outcomes</a:t>
            </a:r>
            <a:r>
              <a:rPr lang="en-CA" sz="2400" u="none">
                <a:effectLst/>
                <a:latin typeface="Calibri" panose="020F0502020204030204" pitchFamily="34" charset="0"/>
                <a:ea typeface="Times New Roman" panose="02020603050405020304" pitchFamily="18" charset="0"/>
                <a:cs typeface="Calibri" panose="020F0502020204030204" pitchFamily="34" charset="0"/>
              </a:rPr>
              <a:t>. </a:t>
            </a:r>
            <a:r>
              <a:rPr lang="en-CA" sz="2400" u="none">
                <a:latin typeface="Calibri" panose="020F0502020204030204" pitchFamily="34" charset="0"/>
                <a:ea typeface="Times New Roman" panose="02020603050405020304" pitchFamily="18" charset="0"/>
                <a:cs typeface="Calibri" panose="020F0502020204030204" pitchFamily="34" charset="0"/>
              </a:rPr>
              <a:t>Some</a:t>
            </a:r>
            <a:r>
              <a:rPr lang="en-CA" sz="2400" u="none">
                <a:effectLst/>
                <a:latin typeface="Calibri" panose="020F0502020204030204" pitchFamily="34" charset="0"/>
                <a:ea typeface="Times New Roman" panose="02020603050405020304" pitchFamily="18" charset="0"/>
                <a:cs typeface="Calibri" panose="020F0502020204030204" pitchFamily="34" charset="0"/>
              </a:rPr>
              <a:t> examples include these: </a:t>
            </a:r>
          </a:p>
          <a:p>
            <a:endParaRPr lang="en-CA" sz="1800" u="none">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CA" sz="1800" u="none">
                <a:effectLst/>
                <a:latin typeface="Calibri" panose="020F0502020204030204" pitchFamily="34" charset="0"/>
                <a:ea typeface="Times New Roman" panose="02020603050405020304" pitchFamily="18" charset="0"/>
                <a:cs typeface="Calibri" panose="020F0502020204030204" pitchFamily="34" charset="0"/>
              </a:rPr>
              <a:t>Among adolescents with severe mental illness in Ontario in 2009–2017, those with no primar</a:t>
            </a:r>
            <a:r>
              <a:rPr lang="en-CA" sz="1800" u="none">
                <a:latin typeface="Calibri" panose="020F0502020204030204" pitchFamily="34" charset="0"/>
                <a:ea typeface="Times New Roman" panose="02020603050405020304" pitchFamily="18" charset="0"/>
                <a:cs typeface="Calibri" panose="020F0502020204030204" pitchFamily="34" charset="0"/>
              </a:rPr>
              <a:t>y care had a 30% increased rate of hospitalization in adulthood compared with those who had continuous primary care during the transition period</a:t>
            </a:r>
            <a:r>
              <a:rPr lang="en-CA" sz="1800" u="none" baseline="30000">
                <a:latin typeface="Calibri" panose="020F0502020204030204" pitchFamily="34" charset="0"/>
                <a:ea typeface="Times New Roman" panose="02020603050405020304" pitchFamily="18" charset="0"/>
                <a:cs typeface="Calibri" panose="020F0502020204030204" pitchFamily="34" charset="0"/>
              </a:rPr>
              <a:t>2</a:t>
            </a:r>
            <a:br>
              <a:rPr lang="en-CA" sz="1800" u="none" baseline="30000">
                <a:latin typeface="Calibri" panose="020F0502020204030204" pitchFamily="34" charset="0"/>
                <a:ea typeface="Times New Roman" panose="02020603050405020304" pitchFamily="18" charset="0"/>
                <a:cs typeface="Calibri" panose="020F0502020204030204" pitchFamily="34" charset="0"/>
              </a:rPr>
            </a:br>
            <a:endParaRPr lang="en-CA" sz="1800" u="none">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US" sz="1800" u="none">
                <a:effectLst/>
                <a:latin typeface="Calibri" panose="020F0502020204030204" pitchFamily="34" charset="0"/>
                <a:cs typeface="Calibri" panose="020F0502020204030204" pitchFamily="34" charset="0"/>
              </a:rPr>
              <a:t>Among young people with diabetes in Ontario in 2006-2015, nearly half had a gap in care of more than 1 year. This gap in care or a lack of primary care visits during the transition* was linked to a higher risk of ketoacidosis or death</a:t>
            </a:r>
            <a:r>
              <a:rPr lang="en-CA" sz="1800" u="none" baseline="30000">
                <a:latin typeface="Calibri" panose="020F0502020204030204" pitchFamily="34" charset="0"/>
                <a:ea typeface="Times New Roman" panose="02020603050405020304" pitchFamily="18" charset="0"/>
                <a:cs typeface="Calibri" panose="020F0502020204030204" pitchFamily="34" charset="0"/>
              </a:rPr>
              <a:t>3</a:t>
            </a:r>
            <a:endParaRPr lang="en-CA" sz="1800" u="none">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49C68510-1541-4370-BAE1-E5A786C75A84}"/>
              </a:ext>
            </a:extLst>
          </p:cNvPr>
          <p:cNvSpPr/>
          <p:nvPr/>
        </p:nvSpPr>
        <p:spPr>
          <a:xfrm>
            <a:off x="90152" y="5493694"/>
            <a:ext cx="8734883" cy="1323439"/>
          </a:xfrm>
          <a:prstGeom prst="rect">
            <a:avLst/>
          </a:prstGeom>
        </p:spPr>
        <p:txBody>
          <a:bodyPr wrap="square">
            <a:spAutoFit/>
          </a:bodyPr>
          <a:lstStyle/>
          <a:p>
            <a:r>
              <a:rPr lang="en-US" sz="1000" u="none">
                <a:latin typeface="Calibri" panose="020F0502020204030204" pitchFamily="34" charset="0"/>
                <a:cs typeface="Calibri" panose="020F0502020204030204" pitchFamily="34" charset="0"/>
              </a:rPr>
              <a:t>* </a:t>
            </a:r>
            <a:r>
              <a:rPr lang="en-CA" sz="1000" u="none">
                <a:latin typeface="Calibri" panose="020F0502020204030204" pitchFamily="34" charset="0"/>
                <a:cs typeface="Calibri" panose="020F0502020204030204" pitchFamily="34" charset="0"/>
              </a:rPr>
              <a:t>Age 17 to &lt; 19</a:t>
            </a:r>
            <a:endParaRPr lang="en-US" sz="1000" u="none">
              <a:latin typeface="Calibri" panose="020F0502020204030204" pitchFamily="34" charset="0"/>
              <a:cs typeface="Calibri" panose="020F0502020204030204" pitchFamily="34" charset="0"/>
            </a:endParaRPr>
          </a:p>
          <a:p>
            <a:r>
              <a:rPr lang="en-US" sz="1000" u="none">
                <a:latin typeface="Calibri" panose="020F0502020204030204" pitchFamily="34" charset="0"/>
                <a:cs typeface="Calibri" panose="020F0502020204030204" pitchFamily="34" charset="0"/>
              </a:rPr>
              <a:t>Sources: </a:t>
            </a:r>
          </a:p>
          <a:p>
            <a:r>
              <a:rPr lang="en-US" sz="1000" u="none" baseline="30000">
                <a:latin typeface="Calibri" panose="020F0502020204030204" pitchFamily="34" charset="0"/>
                <a:cs typeface="Calibri" panose="020F0502020204030204" pitchFamily="34" charset="0"/>
              </a:rPr>
              <a:t>1 </a:t>
            </a:r>
            <a:r>
              <a:rPr lang="en-CA" sz="1000" u="none">
                <a:effectLst/>
                <a:latin typeface="Calibri" panose="020F0502020204030204" pitchFamily="34" charset="0"/>
                <a:ea typeface="Times New Roman" panose="02020603050405020304" pitchFamily="18" charset="0"/>
                <a:cs typeface="Times New Roman" panose="02020603050405020304" pitchFamily="18" charset="0"/>
              </a:rPr>
              <a:t>National Institute for Health and Care Excellence. Transition from children’s to adults’ services quality standard [Internet]. London (UK): The Institute; 2016 [cited 2022 Feb 10]. Available from: </a:t>
            </a:r>
            <a:r>
              <a:rPr lang="en-CA" sz="1000" u="none">
                <a:solidFill>
                  <a:srgbClr val="00B2E3"/>
                </a:solidFill>
                <a:effectLst/>
                <a:latin typeface="Calibri" panose="020F0502020204030204" pitchFamily="34" charset="0"/>
                <a:ea typeface="Times New Roman" panose="02020603050405020304" pitchFamily="18" charset="0"/>
                <a:cs typeface="Calibri" panose="020F0502020204030204" pitchFamily="34" charset="0"/>
                <a:hlinkClick r:id="rId3"/>
              </a:rPr>
              <a:t>https://www.nice.org.uk/guidance/qs140</a:t>
            </a:r>
            <a:endParaRPr lang="en-US" sz="1000" u="none"/>
          </a:p>
          <a:p>
            <a:r>
              <a:rPr lang="en-US" sz="1000" u="none" baseline="30000">
                <a:latin typeface="Calibri" panose="020F0502020204030204" pitchFamily="34" charset="0"/>
                <a:cs typeface="Calibri" panose="020F0502020204030204" pitchFamily="34" charset="0"/>
              </a:rPr>
              <a:t>2  </a:t>
            </a:r>
            <a:r>
              <a:rPr lang="en-US" sz="1000" u="none" err="1">
                <a:latin typeface="Calibri" panose="020F0502020204030204" pitchFamily="34" charset="0"/>
                <a:cs typeface="Calibri" panose="020F0502020204030204" pitchFamily="34" charset="0"/>
              </a:rPr>
              <a:t>Toulany</a:t>
            </a:r>
            <a:r>
              <a:rPr lang="en-US" sz="1000" u="none">
                <a:latin typeface="Calibri" panose="020F0502020204030204" pitchFamily="34" charset="0"/>
                <a:cs typeface="Calibri" panose="020F0502020204030204" pitchFamily="34" charset="0"/>
              </a:rPr>
              <a:t> A, </a:t>
            </a:r>
            <a:r>
              <a:rPr lang="en-US" sz="1000" u="none" err="1">
                <a:latin typeface="Calibri" panose="020F0502020204030204" pitchFamily="34" charset="0"/>
                <a:cs typeface="Calibri" panose="020F0502020204030204" pitchFamily="34" charset="0"/>
              </a:rPr>
              <a:t>Stukel</a:t>
            </a:r>
            <a:r>
              <a:rPr lang="en-US" sz="1000" u="none">
                <a:latin typeface="Calibri" panose="020F0502020204030204" pitchFamily="34" charset="0"/>
                <a:cs typeface="Calibri" panose="020F0502020204030204" pitchFamily="34" charset="0"/>
              </a:rPr>
              <a:t> TA, Kurdyak P, Fu L, Guttmann A. </a:t>
            </a:r>
            <a:r>
              <a:rPr lang="en-CA" sz="1000" u="none">
                <a:latin typeface="Calibri" panose="020F0502020204030204" pitchFamily="34" charset="0"/>
                <a:cs typeface="Calibri" panose="020F0502020204030204" pitchFamily="34" charset="0"/>
              </a:rPr>
              <a:t>Association of Primary Care Continuity With Outcomes Following Transition to Adult Care for Adolescents With Severe Mental Illness. JAMA Network Open. 2019;2(8):e198415.</a:t>
            </a:r>
          </a:p>
          <a:p>
            <a:r>
              <a:rPr lang="en-US" sz="1000" u="none" baseline="30000">
                <a:latin typeface="Calibri" panose="020F0502020204030204" pitchFamily="34" charset="0"/>
                <a:cs typeface="Calibri" panose="020F0502020204030204" pitchFamily="34" charset="0"/>
              </a:rPr>
              <a:t>3 </a:t>
            </a:r>
            <a:r>
              <a:rPr lang="en-US" sz="1000" u="none">
                <a:latin typeface="Calibri" panose="020F0502020204030204" pitchFamily="34" charset="0"/>
                <a:cs typeface="Calibri" panose="020F0502020204030204" pitchFamily="34" charset="0"/>
              </a:rPr>
              <a:t>Shulman R, Shah BR, Fu L, Chafe R, Guttmann A. </a:t>
            </a:r>
            <a:r>
              <a:rPr lang="en-CA" sz="1000" u="none">
                <a:latin typeface="Calibri" panose="020F0502020204030204" pitchFamily="34" charset="0"/>
                <a:cs typeface="Calibri" panose="020F0502020204030204" pitchFamily="34" charset="0"/>
              </a:rPr>
              <a:t>Diabetes transition care and adverse events: a population-based cohort study in Ontario, Canada. Diabetic Medicine. 2018;35(11):1515-1522.</a:t>
            </a:r>
            <a:endParaRPr lang="en-US" sz="1000" u="none">
              <a:latin typeface="Calibri" panose="020F0502020204030204" pitchFamily="34" charset="0"/>
            </a:endParaRPr>
          </a:p>
        </p:txBody>
      </p:sp>
    </p:spTree>
    <p:extLst>
      <p:ext uri="{BB962C8B-B14F-4D97-AF65-F5344CB8AC3E}">
        <p14:creationId xmlns:p14="http://schemas.microsoft.com/office/powerpoint/2010/main" val="347115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325983" y="724028"/>
            <a:ext cx="6885370" cy="4376056"/>
          </a:xfrm>
        </p:spPr>
        <p:txBody>
          <a:bodyPr/>
          <a:lstStyle/>
          <a:p>
            <a:pPr marL="457200">
              <a:lnSpc>
                <a:spcPct val="100000"/>
              </a:lnSpc>
              <a:spcAft>
                <a:spcPts val="0"/>
              </a:spcAft>
            </a:pPr>
            <a:r>
              <a:rPr lang="en-CA" sz="1600" b="0">
                <a:solidFill>
                  <a:schemeClr val="tx1"/>
                </a:solidFill>
                <a:effectLst/>
                <a:latin typeface="Calibri" panose="020F0502020204030204" pitchFamily="34" charset="0"/>
                <a:ea typeface="Calibri" panose="020F0502020204030204" pitchFamily="34" charset="0"/>
              </a:rPr>
              <a:t>As a family physician for 30+ years, I have frequently been left hanging when patients transition from pediatric to adult services. Sometimes I get a fax from a pediatrician with pages of documents without context. Sometimes I get a “discharge note” that says, “This person is now 18 and is no longer eligible for pediatric services. We are transferring their care to you.” The lack of communication makes it difficult for me to support young people as best I can as they transition to adult health care services.   </a:t>
            </a:r>
            <a:br>
              <a:rPr lang="en-CA" sz="1600" b="0">
                <a:solidFill>
                  <a:schemeClr val="tx1"/>
                </a:solidFill>
                <a:effectLst/>
                <a:latin typeface="Calibri" panose="020F0502020204030204" pitchFamily="34" charset="0"/>
                <a:ea typeface="Calibri" panose="020F0502020204030204" pitchFamily="34" charset="0"/>
              </a:rPr>
            </a:br>
            <a:r>
              <a:rPr lang="en-CA" sz="1600" b="0">
                <a:solidFill>
                  <a:schemeClr val="tx1"/>
                </a:solidFill>
                <a:effectLst/>
                <a:latin typeface="Calibri" panose="020F0502020204030204" pitchFamily="34" charset="0"/>
                <a:ea typeface="Calibri" panose="020F0502020204030204" pitchFamily="34" charset="0"/>
              </a:rPr>
              <a:t> </a:t>
            </a:r>
            <a:br>
              <a:rPr lang="en-CA" sz="1600" b="0">
                <a:solidFill>
                  <a:schemeClr val="tx1"/>
                </a:solidFill>
                <a:effectLst/>
                <a:latin typeface="Calibri" panose="020F0502020204030204" pitchFamily="34" charset="0"/>
                <a:ea typeface="Calibri" panose="020F0502020204030204" pitchFamily="34" charset="0"/>
              </a:rPr>
            </a:br>
            <a:r>
              <a:rPr lang="en-CA" sz="1600" b="0">
                <a:solidFill>
                  <a:schemeClr val="tx1"/>
                </a:solidFill>
                <a:effectLst/>
                <a:latin typeface="Calibri" panose="020F0502020204030204" pitchFamily="34" charset="0"/>
                <a:ea typeface="Calibri" panose="020F0502020204030204" pitchFamily="34" charset="0"/>
              </a:rPr>
              <a:t>For these patients and families, it is frightening to lose a connection with the team that has worked with them, often for years. They are starting over with a new physician, who has little understanding of the nuances of their condition.  </a:t>
            </a:r>
            <a:br>
              <a:rPr lang="en-CA" sz="1600" b="0">
                <a:solidFill>
                  <a:schemeClr val="tx1"/>
                </a:solidFill>
                <a:effectLst/>
                <a:latin typeface="Calibri" panose="020F0502020204030204" pitchFamily="34" charset="0"/>
                <a:ea typeface="Calibri" panose="020F0502020204030204" pitchFamily="34" charset="0"/>
              </a:rPr>
            </a:br>
            <a:r>
              <a:rPr lang="en-CA" sz="1600" b="0">
                <a:solidFill>
                  <a:schemeClr val="tx1"/>
                </a:solidFill>
                <a:effectLst/>
                <a:latin typeface="Calibri" panose="020F0502020204030204" pitchFamily="34" charset="0"/>
                <a:ea typeface="Calibri" panose="020F0502020204030204" pitchFamily="34" charset="0"/>
              </a:rPr>
              <a:t> </a:t>
            </a:r>
            <a:br>
              <a:rPr lang="en-CA" sz="1600" b="0">
                <a:solidFill>
                  <a:schemeClr val="tx1"/>
                </a:solidFill>
                <a:effectLst/>
                <a:latin typeface="Calibri" panose="020F0502020204030204" pitchFamily="34" charset="0"/>
                <a:ea typeface="Calibri" panose="020F0502020204030204" pitchFamily="34" charset="0"/>
              </a:rPr>
            </a:br>
            <a:r>
              <a:rPr lang="en-CA" sz="1600" b="0">
                <a:solidFill>
                  <a:schemeClr val="tx1"/>
                </a:solidFill>
                <a:effectLst/>
                <a:latin typeface="Calibri" panose="020F0502020204030204" pitchFamily="34" charset="0"/>
                <a:ea typeface="Calibri" panose="020F0502020204030204" pitchFamily="34" charset="0"/>
              </a:rPr>
              <a:t>This quality standard creates an expectation that both pediatric and adult care clinicians will fully collaborate throughout a patient’s transition. No longer should a transfer of care feel like, “TAG! You’re IT!”</a:t>
            </a:r>
            <a:br>
              <a:rPr lang="en-CA" sz="1600" b="0">
                <a:solidFill>
                  <a:schemeClr val="tx1"/>
                </a:solidFill>
                <a:effectLst/>
                <a:latin typeface="Calibri" panose="020F0502020204030204" pitchFamily="34" charset="0"/>
                <a:ea typeface="Calibri" panose="020F0502020204030204" pitchFamily="34" charset="0"/>
              </a:rPr>
            </a:br>
            <a:br>
              <a:rPr lang="en-CA" sz="1600" b="0">
                <a:solidFill>
                  <a:schemeClr val="tx1"/>
                </a:solidFill>
                <a:effectLst/>
                <a:latin typeface="Calibri" panose="020F0502020204030204" pitchFamily="34" charset="0"/>
                <a:ea typeface="Calibri" panose="020F0502020204030204" pitchFamily="34" charset="0"/>
              </a:rPr>
            </a:br>
            <a:r>
              <a:rPr lang="en-CA" sz="1600" b="0" i="1">
                <a:solidFill>
                  <a:schemeClr val="tx1"/>
                </a:solidFill>
                <a:effectLst/>
                <a:latin typeface="Calibri" panose="020F0502020204030204" pitchFamily="34" charset="0"/>
                <a:ea typeface="Calibri" panose="020F0502020204030204" pitchFamily="34" charset="0"/>
              </a:rPr>
              <a:t>– Dr. Marilyn Crabtree, Family Physician,</a:t>
            </a:r>
            <a:br>
              <a:rPr lang="en-CA" sz="1600" b="0" i="1">
                <a:solidFill>
                  <a:schemeClr val="tx1"/>
                </a:solidFill>
                <a:effectLst/>
                <a:latin typeface="Calibri" panose="020F0502020204030204" pitchFamily="34" charset="0"/>
                <a:ea typeface="Calibri" panose="020F0502020204030204" pitchFamily="34" charset="0"/>
              </a:rPr>
            </a:br>
            <a:r>
              <a:rPr lang="en-US" sz="1600" b="0" i="1">
                <a:solidFill>
                  <a:schemeClr val="tx1"/>
                </a:solidFill>
                <a:effectLst/>
                <a:latin typeface="Calibri" panose="020F0502020204030204" pitchFamily="34" charset="0"/>
                <a:ea typeface="Calibri" panose="020F0502020204030204" pitchFamily="34" charset="0"/>
                <a:cs typeface="Calibri" panose="020F0502020204030204" pitchFamily="34" charset="0"/>
              </a:rPr>
              <a:t>Transitions From Youth to Adult Health Care Services Quality Standard Advisory Committee</a:t>
            </a:r>
            <a:endParaRPr lang="en-CA" sz="1600" b="0">
              <a:solidFill>
                <a:schemeClr val="tx1"/>
              </a:solidFill>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393223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602274" y="840286"/>
            <a:ext cx="6353931" cy="4376056"/>
          </a:xfrm>
        </p:spPr>
        <p:txBody>
          <a:bodyPr/>
          <a:lstStyle/>
          <a:p>
            <a:pPr>
              <a:lnSpc>
                <a:spcPct val="100000"/>
              </a:lnSpc>
              <a:spcAft>
                <a:spcPts val="0"/>
              </a:spcAft>
            </a:pPr>
            <a:r>
              <a:rPr lang="en-CA" sz="1600" b="0" dirty="0">
                <a:solidFill>
                  <a:schemeClr val="tx1"/>
                </a:solidFill>
                <a:effectLst/>
                <a:latin typeface="Calibri"/>
                <a:ea typeface="Calibri" panose="020F0502020204030204" pitchFamily="34" charset="0"/>
                <a:cs typeface="Calibri"/>
              </a:rPr>
              <a:t>I was always a curious child, which was evident each time I was diagnosed with a chronic illness. My curiosity quickly turned into confusion, though; my various providers didn’t ensure that I understood the foundation of my own care. I felt out of control and uncertain. </a:t>
            </a:r>
            <a:br>
              <a:rPr lang="en-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b="0" dirty="0">
                <a:solidFill>
                  <a:schemeClr val="tx1"/>
                </a:solidFill>
                <a:effectLst/>
                <a:latin typeface="Calibri"/>
                <a:ea typeface="Calibri" panose="020F0502020204030204" pitchFamily="34" charset="0"/>
                <a:cs typeface="Calibri"/>
              </a:rPr>
              <a:t> </a:t>
            </a:r>
            <a:br>
              <a:rPr lang="en-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b="0" dirty="0">
                <a:solidFill>
                  <a:schemeClr val="tx1"/>
                </a:solidFill>
                <a:effectLst/>
                <a:latin typeface="Calibri"/>
                <a:ea typeface="Calibri" panose="020F0502020204030204" pitchFamily="34" charset="0"/>
                <a:cs typeface="Calibri"/>
              </a:rPr>
              <a:t>My transition from pediatric to adult services helped me spark my curiosity again by diving into learning as much as possible about my health. In finding my voice, I became my biggest advocate, which was a crucial skill for “crossing into the adult world.” I learned how to speak up when something wasn’t sitting right. In advocating for myself, I avoided delays in my care, didn’t need visits to the emergency room, and even noticed a decrease in my anxiety. I felt more independent, which gave me hope for a successful future away from home at university. </a:t>
            </a:r>
            <a:br>
              <a:rPr lang="en-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b="0" dirty="0">
                <a:solidFill>
                  <a:schemeClr val="tx1"/>
                </a:solidFill>
                <a:effectLst/>
                <a:latin typeface="Calibri"/>
                <a:ea typeface="Calibri" panose="020F0502020204030204" pitchFamily="34" charset="0"/>
                <a:cs typeface="Calibri"/>
              </a:rPr>
              <a:t> </a:t>
            </a:r>
            <a:br>
              <a:rPr lang="en-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b="0" dirty="0">
                <a:solidFill>
                  <a:schemeClr val="tx1"/>
                </a:solidFill>
                <a:effectLst/>
                <a:latin typeface="Calibri"/>
                <a:ea typeface="Calibri" panose="020F0502020204030204" pitchFamily="34" charset="0"/>
                <a:cs typeface="Calibri"/>
              </a:rPr>
              <a:t>This quality standard encourages health care providers to always include young people in their transition plans. And it supports young people to ask questions, share information, and advocate for their own health. </a:t>
            </a:r>
            <a:br>
              <a:rPr lang="en-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b="0" dirty="0">
                <a:solidFill>
                  <a:schemeClr val="tx1"/>
                </a:solidFill>
                <a:effectLst/>
                <a:latin typeface="Calibri"/>
                <a:ea typeface="Calibri" panose="020F0502020204030204" pitchFamily="34" charset="0"/>
                <a:cs typeface="Calibri"/>
              </a:rPr>
              <a:t> </a:t>
            </a:r>
            <a:br>
              <a:rPr lang="en-CA" sz="1600" b="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b="0" i="1">
                <a:solidFill>
                  <a:schemeClr val="tx1"/>
                </a:solidFill>
                <a:effectLst/>
                <a:latin typeface="Calibri"/>
                <a:ea typeface="Calibri" panose="020F0502020204030204" pitchFamily="34" charset="0"/>
                <a:cs typeface="Calibri"/>
              </a:rPr>
              <a:t>– </a:t>
            </a:r>
            <a:r>
              <a:rPr lang="en-CA" sz="1600" b="0" i="1">
                <a:solidFill>
                  <a:schemeClr val="tx1"/>
                </a:solidFill>
                <a:latin typeface="Calibri"/>
                <a:ea typeface="Calibri" panose="020F0502020204030204" pitchFamily="34" charset="0"/>
                <a:cs typeface="Calibri"/>
              </a:rPr>
              <a:t>Young person with l</a:t>
            </a:r>
            <a:r>
              <a:rPr lang="en-US" sz="1600" b="0" i="1">
                <a:solidFill>
                  <a:schemeClr val="tx1"/>
                </a:solidFill>
                <a:latin typeface="Calibri"/>
                <a:ea typeface="Calibri" panose="020F0502020204030204" pitchFamily="34" charset="0"/>
                <a:cs typeface="Calibri"/>
              </a:rPr>
              <a:t>ived experience</a:t>
            </a:r>
            <a:r>
              <a:rPr lang="en-US" sz="1600" b="0" i="1">
                <a:solidFill>
                  <a:schemeClr val="tx1"/>
                </a:solidFill>
                <a:effectLst/>
                <a:latin typeface="Calibri"/>
                <a:ea typeface="Calibri" panose="020F0502020204030204" pitchFamily="34" charset="0"/>
                <a:cs typeface="Calibri"/>
              </a:rPr>
              <a:t> </a:t>
            </a:r>
            <a:endParaRPr lang="en-CA" sz="1600" b="0" dirty="0">
              <a:solidFill>
                <a:schemeClr val="tx1"/>
              </a:solidFill>
              <a:latin typeface="Calibri"/>
              <a:cs typeface="Times New Roman"/>
            </a:endParaRP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a:solidFill>
                  <a:schemeClr val="tx1"/>
                </a:solidFill>
              </a:rPr>
            </a:br>
            <a:r>
              <a:rPr lang="en-US" sz="5000">
                <a:solidFill>
                  <a:schemeClr val="tx1"/>
                </a:solidFill>
                <a:latin typeface="Calibri" panose="020F0502020204030204" pitchFamily="34" charset="0"/>
                <a:cs typeface="Calibri" panose="020F0502020204030204" pitchFamily="34" charset="0"/>
              </a:rPr>
              <a:t>Quality Statements </a:t>
            </a:r>
            <a:br>
              <a:rPr lang="en-US" sz="5000">
                <a:solidFill>
                  <a:schemeClr val="tx1"/>
                </a:solidFill>
                <a:latin typeface="Calibri" panose="020F0502020204030204" pitchFamily="34" charset="0"/>
                <a:cs typeface="Calibri" panose="020F0502020204030204" pitchFamily="34" charset="0"/>
              </a:rPr>
            </a:br>
            <a:r>
              <a:rPr lang="en-US" sz="500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chemeClr val="tx1"/>
                </a:solidFill>
                <a:latin typeface="Calibri" panose="020F0502020204030204" pitchFamily="34" charset="0"/>
                <a:cs typeface="Calibri" panose="020F0502020204030204" pitchFamily="34" charset="0"/>
              </a:rPr>
              <a:t>Scope</a:t>
            </a:r>
            <a:r>
              <a:rPr lang="en-CA" b="0">
                <a:solidFill>
                  <a:schemeClr val="tx1"/>
                </a:solidFill>
                <a:latin typeface="Calibri" panose="020F0502020204030204" pitchFamily="34" charset="0"/>
                <a:cs typeface="Calibri" panose="020F0502020204030204" pitchFamily="34" charset="0"/>
              </a:rPr>
              <a:t> </a:t>
            </a:r>
            <a:r>
              <a:rPr lang="en-CA">
                <a:solidFill>
                  <a:schemeClr val="tx1"/>
                </a:solidFill>
                <a:latin typeface="Calibri" panose="020F0502020204030204" pitchFamily="34" charset="0"/>
                <a:cs typeface="Calibri" panose="020F0502020204030204" pitchFamily="34" charset="0"/>
              </a:rPr>
              <a:t>of This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buClr>
                <a:srgbClr val="00B2E3"/>
              </a:buClr>
            </a:pP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This quality standard addresses </a:t>
            </a:r>
            <a:r>
              <a:rPr lang="en-US" sz="2000" b="1">
                <a:solidFill>
                  <a:srgbClr val="000000"/>
                </a:solidFill>
                <a:latin typeface="Calibri" panose="020F0502020204030204" pitchFamily="34" charset="0"/>
                <a:ea typeface="Times New Roman" panose="02020603050405020304" pitchFamily="18" charset="0"/>
                <a:cs typeface="Calibri" panose="020F0502020204030204" pitchFamily="34" charset="0"/>
              </a:rPr>
              <a:t>care for young people aged 15 to 24 years who are transitioning from youth to adult health care services.</a:t>
            </a:r>
          </a:p>
          <a:p>
            <a:pPr>
              <a:spcAft>
                <a:spcPts val="0"/>
              </a:spcAft>
              <a:buClr>
                <a:srgbClr val="00B2E3"/>
              </a:buClr>
            </a:pP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The scope of this quality standard includes:</a:t>
            </a:r>
          </a:p>
          <a:p>
            <a:pPr lvl="1">
              <a:spcAft>
                <a:spcPts val="0"/>
              </a:spcAft>
              <a:buClr>
                <a:srgbClr val="00B2E3"/>
              </a:buClr>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All clinical populations, including young people with disabilities or special health care needs such as those with chronic and/or complex physical, intellectual, or developmental conditions and/or with mental illness and substance use.</a:t>
            </a:r>
          </a:p>
          <a:p>
            <a:pPr lvl="1">
              <a:spcAft>
                <a:spcPts val="0"/>
              </a:spcAft>
              <a:buClr>
                <a:srgbClr val="00B2E3"/>
              </a:buClr>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Where appropriate, parents and caregivers or other substitute decision-makers </a:t>
            </a:r>
          </a:p>
          <a:p>
            <a:pPr lvl="1">
              <a:spcAft>
                <a:spcPts val="0"/>
              </a:spcAft>
              <a:buClr>
                <a:srgbClr val="00B2E3"/>
              </a:buClr>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All pediatric and adult health care settings and providers relevant to the transition to adult health care services.  </a:t>
            </a: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457199" y="1829687"/>
            <a:ext cx="7693250" cy="4912127"/>
          </a:xfrm>
          <a:prstGeom prst="rect">
            <a:avLst/>
          </a:prstGeom>
        </p:spPr>
        <p:txBody>
          <a:bodyPr/>
          <a:lstStyle/>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kumimoji="0" lang="en-US"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Early Identification and Transition Readiness</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kumimoji="0" lang="en-US"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Information-Sharing and Support</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kumimoji="0" lang="en-US"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Transition Plan</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kumimoji="0" lang="en-US"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Coordinated Transition</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kumimoji="0" lang="en-US"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Introduction to Adult Services</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r>
              <a:rPr kumimoji="0" lang="en-US"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Transfer Completion</a:t>
            </a:r>
          </a:p>
          <a:p>
            <a:pPr marL="0" indent="0">
              <a:lnSpc>
                <a:spcPts val="3400"/>
              </a:lnSpc>
              <a:spcBef>
                <a:spcPts val="0"/>
              </a:spcBef>
              <a:buClr>
                <a:srgbClr val="00B2E3"/>
              </a:buClr>
              <a:buNone/>
              <a:defRPr sz="1800"/>
            </a:pPr>
            <a:endParaRPr lang="en-CA"/>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a:solidFill>
                  <a:schemeClr val="tx1"/>
                </a:solidFill>
                <a:latin typeface="Calibri" panose="020F0502020204030204" pitchFamily="34" charset="0"/>
                <a:cs typeface="Calibri" panose="020F0502020204030204" pitchFamily="34" charset="0"/>
              </a:rPr>
              <a:t>Quality Statement Topics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1:</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Early Identification and Transition Readiness</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8297" y="2677223"/>
            <a:ext cx="5962390" cy="214913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Young people who will transition out of child- and youth-oriented services are identified as early as possible and have regular collaborative reviews of transition readiness to support their ongoing preparation needs for transition (and the needs of their parents and/or caregivers).</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2:</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Information-Sharing and Support</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301200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Young people (and their parents and caregivers, where appropriate) are offered developmentally appropriate information and support to meet their needs throughout the transition process. Information-sharing is collaborative, and health care providers actively seek the experience and expertise of the young person (and their parents and caregivers, where appropriate) and incorporate it into the transition planning and shared goal-setting. </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25122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3:</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Transition Plan</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775709"/>
            <a:ext cx="5962390" cy="13065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Young people have an individualized transition plan that is co-created, documented, and shared within their circle of care. </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1584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4:</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Coordinated Transition</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260633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Young people have a designated most responsible provider for the transition process. This provider works with the young person (and their parents and caregivers, where appropriate) to coordinate their care and provide support throughout the transition process and until the young person (and their parents and caregivers, where appropriate) confirms that the process is complete.</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3307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72184" y="1440547"/>
            <a:ext cx="8214615" cy="3143979"/>
          </a:xfrm>
        </p:spPr>
        <p:txBody>
          <a:bodyPr/>
          <a:lstStyle/>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Inform clinicians and patients what quality care </a:t>
            </a:r>
            <a:br>
              <a:rPr lang="en-CA" sz="2800">
                <a:latin typeface="Calibri" panose="020F0502020204030204" pitchFamily="34" charset="0"/>
                <a:cs typeface="Calibri" panose="020F0502020204030204" pitchFamily="34" charset="0"/>
              </a:rPr>
            </a:br>
            <a:r>
              <a:rPr lang="en-CA" sz="2800">
                <a:latin typeface="Calibri" panose="020F0502020204030204" pitchFamily="34" charset="0"/>
                <a:cs typeface="Calibri" panose="020F0502020204030204" pitchFamily="34" charset="0"/>
              </a:rPr>
              <a:t>looks like</a:t>
            </a:r>
          </a:p>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5:</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Introduction to Adult Services</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8297" y="2726724"/>
            <a:ext cx="5962390" cy="140455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Young people (and their parents and caregivers, where appropriate) have a meeting with key adult services or other providers before the transfer, to facilitate and maintain continuity of care.</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8422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6:</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Transfer Completion</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8297" y="2543844"/>
            <a:ext cx="5962390" cy="177031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Young people remain connected to the designated most responsible provider for their transition and are supported until health care service transitions are complete and confirmed by the young person (and their parents and caregivers, where appropriate). </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8040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a:solidFill>
                  <a:schemeClr val="tx1"/>
                </a:solidFill>
              </a:rPr>
            </a:br>
            <a:r>
              <a:rPr lang="en-US" sz="5000">
                <a:solidFill>
                  <a:schemeClr val="tx1"/>
                </a:solidFill>
                <a:latin typeface="Calibri" panose="020F0502020204030204" pitchFamily="34" charset="0"/>
                <a:cs typeface="Calibri" panose="020F0502020204030204" pitchFamily="34" charset="0"/>
              </a:rPr>
              <a:t>How to Measure Overall Success</a:t>
            </a:r>
            <a:br>
              <a:rPr lang="en-US" sz="4800">
                <a:solidFill>
                  <a:schemeClr val="tx1"/>
                </a:solidFill>
                <a:latin typeface="MS PGothic"/>
              </a:rPr>
            </a:br>
            <a:endParaRPr lang="en-US" sz="480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a:solidFill>
                  <a:schemeClr val="tx1"/>
                </a:solidFill>
                <a:latin typeface="Calibri" panose="020F0502020204030204" pitchFamily="34" charset="0"/>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5108" y="1404448"/>
            <a:ext cx="8126651" cy="4479058"/>
          </a:xfrm>
        </p:spPr>
        <p:txBody>
          <a:bodyPr/>
          <a:lstStyle/>
          <a:p>
            <a:pPr lvl="0">
              <a:spcBef>
                <a:spcPts val="300"/>
              </a:spcBef>
              <a:spcAft>
                <a:spcPts val="300"/>
              </a:spcAft>
              <a:buClr>
                <a:srgbClr val="00B2E3"/>
              </a:buClr>
            </a:pPr>
            <a:r>
              <a:rPr lang="en-US" sz="2200">
                <a:latin typeface="Calibri" panose="020F0502020204030204" pitchFamily="34" charset="0"/>
                <a:cs typeface="Calibri" panose="020F0502020204030204" pitchFamily="34" charset="0"/>
              </a:rPr>
              <a:t>Percentage of young people who have transitioned out of youth-oriented services who have their first visit with an adult service or another provider after transfer of care</a:t>
            </a:r>
          </a:p>
          <a:p>
            <a:pPr lvl="1">
              <a:spcBef>
                <a:spcPts val="300"/>
              </a:spcBef>
              <a:spcAft>
                <a:spcPts val="300"/>
              </a:spcAft>
              <a:buClr>
                <a:srgbClr val="00B2E3"/>
              </a:buClr>
            </a:pPr>
            <a:r>
              <a:rPr lang="en-US" sz="1600">
                <a:latin typeface="Calibri" panose="020F0502020204030204" pitchFamily="34" charset="0"/>
                <a:cs typeface="Calibri" panose="020F0502020204030204" pitchFamily="34" charset="0"/>
              </a:rPr>
              <a:t>Notes:</a:t>
            </a:r>
          </a:p>
          <a:p>
            <a:pPr lvl="2">
              <a:spcBef>
                <a:spcPts val="300"/>
              </a:spcBef>
              <a:spcAft>
                <a:spcPts val="300"/>
              </a:spcAft>
              <a:buClr>
                <a:srgbClr val="00B2E3"/>
              </a:buClr>
            </a:pPr>
            <a:r>
              <a:rPr lang="en-US" sz="1600">
                <a:latin typeface="Calibri" panose="020F0502020204030204" pitchFamily="34" charset="0"/>
                <a:cs typeface="Calibri" panose="020F0502020204030204" pitchFamily="34" charset="0"/>
              </a:rPr>
              <a:t>This indicator is applicable to young people with health care needs that require regular follow-up with a provider</a:t>
            </a:r>
          </a:p>
          <a:p>
            <a:pPr lvl="2">
              <a:spcBef>
                <a:spcPts val="300"/>
              </a:spcBef>
              <a:spcAft>
                <a:spcPts val="300"/>
              </a:spcAft>
              <a:buClr>
                <a:srgbClr val="00B2E3"/>
              </a:buClr>
            </a:pPr>
            <a:r>
              <a:rPr lang="en-CA" sz="1600">
                <a:latin typeface="Calibri" panose="020F0502020204030204" pitchFamily="34" charset="0"/>
                <a:cs typeface="Calibri" panose="020F0502020204030204" pitchFamily="34" charset="0"/>
              </a:rPr>
              <a:t>For measurement purposes, this could be a visit within 12 months after transfer. However, the time period can be tailored based on health care needs</a:t>
            </a:r>
          </a:p>
          <a:p>
            <a:pPr lvl="2">
              <a:spcBef>
                <a:spcPts val="300"/>
              </a:spcBef>
              <a:spcAft>
                <a:spcPts val="300"/>
              </a:spcAft>
              <a:buClr>
                <a:srgbClr val="00B2E3"/>
              </a:buClr>
            </a:pPr>
            <a:r>
              <a:rPr lang="en-CA" sz="1600">
                <a:latin typeface="Calibri" panose="020F0502020204030204" pitchFamily="34" charset="0"/>
                <a:cs typeface="Calibri" panose="020F0502020204030204" pitchFamily="34" charset="0"/>
              </a:rPr>
              <a:t>Provincial data sources capture physician visits. Local data collection may be required, depending on the health care need and to track visits to nonphysician services</a:t>
            </a:r>
          </a:p>
          <a:p>
            <a:pPr lvl="2">
              <a:spcBef>
                <a:spcPts val="300"/>
              </a:spcBef>
              <a:spcAft>
                <a:spcPts val="300"/>
              </a:spcAft>
              <a:buClr>
                <a:srgbClr val="00B2E3"/>
              </a:buClr>
            </a:pPr>
            <a:r>
              <a:rPr lang="en-CA" sz="1600">
                <a:latin typeface="Calibri" panose="020F0502020204030204" pitchFamily="34" charset="0"/>
                <a:cs typeface="Calibri" panose="020F0502020204030204" pitchFamily="34" charset="0"/>
              </a:rPr>
              <a:t>This indicator does not capture continuity of care in adult services beyond the first visit</a:t>
            </a:r>
            <a:endParaRPr lang="en-US" sz="1600">
              <a:latin typeface="Calibri" panose="020F0502020204030204" pitchFamily="34" charset="0"/>
              <a:cs typeface="Calibri" panose="020F0502020204030204" pitchFamily="34" charset="0"/>
            </a:endParaRPr>
          </a:p>
          <a:p>
            <a:pPr lvl="0">
              <a:spcAft>
                <a:spcPts val="1200"/>
              </a:spcAft>
              <a:buClr>
                <a:srgbClr val="00B2E3"/>
              </a:buClr>
            </a:pPr>
            <a:r>
              <a:rPr lang="en-US" sz="2200">
                <a:latin typeface="Calibri" panose="020F0502020204030204" pitchFamily="34" charset="0"/>
                <a:cs typeface="Calibri" panose="020F0502020204030204" pitchFamily="34" charset="0"/>
              </a:rPr>
              <a:t>Percentage of young people who have transitioned out of youth-oriented services who have an unscheduled emergency department visit in the first year after transfer of care</a:t>
            </a: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18038" y="255305"/>
            <a:ext cx="8244584" cy="1165909"/>
          </a:xfrm>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Only Local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59878" y="1732678"/>
            <a:ext cx="8624244" cy="2984835"/>
          </a:xfrm>
        </p:spPr>
        <p:txBody>
          <a:bodyPr/>
          <a:lstStyle/>
          <a:p>
            <a:pPr lvl="0">
              <a:buClr>
                <a:srgbClr val="00B2E3"/>
              </a:buClr>
            </a:pPr>
            <a:r>
              <a:rPr lang="en-US" sz="2200">
                <a:latin typeface="Calibri" panose="020F0502020204030204" pitchFamily="34" charset="0"/>
                <a:cs typeface="Calibri" panose="020F0502020204030204" pitchFamily="34" charset="0"/>
              </a:rPr>
              <a:t>Percentage of young people who have transitioned out of youth-oriented services (and their parents or caregivers, where appropriate) who report being involved as much as they want to be in co-creating the transition plan</a:t>
            </a:r>
          </a:p>
          <a:p>
            <a:pPr lvl="1">
              <a:buClr>
                <a:srgbClr val="00B2E3"/>
              </a:buClr>
            </a:pPr>
            <a:r>
              <a:rPr lang="en-US" sz="1600">
                <a:latin typeface="Calibri" panose="020F0502020204030204" pitchFamily="34" charset="0"/>
                <a:cs typeface="Calibri" panose="020F0502020204030204" pitchFamily="34" charset="0"/>
              </a:rPr>
              <a:t>Data collected and measured separately for each subgroup: Young people; Parents or caregivers</a:t>
            </a:r>
            <a:br>
              <a:rPr lang="en-US" sz="1200">
                <a:latin typeface="Calibri" panose="020F0502020204030204" pitchFamily="34" charset="0"/>
                <a:cs typeface="Calibri" panose="020F0502020204030204" pitchFamily="34" charset="0"/>
              </a:rPr>
            </a:br>
            <a:endParaRPr lang="en-US" sz="1200">
              <a:latin typeface="Calibri" panose="020F0502020204030204" pitchFamily="34" charset="0"/>
              <a:cs typeface="Calibri" panose="020F0502020204030204" pitchFamily="34" charset="0"/>
            </a:endParaRPr>
          </a:p>
          <a:p>
            <a:pPr lvl="0">
              <a:spcBef>
                <a:spcPts val="0"/>
              </a:spcBef>
              <a:buClr>
                <a:srgbClr val="00B2E3"/>
              </a:buClr>
            </a:pPr>
            <a:r>
              <a:rPr lang="en-US" sz="2200">
                <a:latin typeface="Calibri" panose="020F0502020204030204" pitchFamily="34" charset="0"/>
                <a:cs typeface="Calibri" panose="020F0502020204030204" pitchFamily="34" charset="0"/>
              </a:rPr>
              <a:t>Percentage of young people who have transitioned out of youth-oriented services who had a designated most responsible provider for the transition</a:t>
            </a:r>
            <a:br>
              <a:rPr lang="en-US" sz="1600">
                <a:latin typeface="Calibri" panose="020F0502020204030204" pitchFamily="34" charset="0"/>
                <a:cs typeface="Calibri" panose="020F0502020204030204" pitchFamily="34" charset="0"/>
              </a:rPr>
            </a:br>
            <a:endParaRPr lang="en-US" sz="16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5114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18039" y="258826"/>
            <a:ext cx="8244584" cy="1165909"/>
          </a:xfrm>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Only Local Data (</a:t>
            </a:r>
            <a:r>
              <a:rPr lang="en-US" i="1">
                <a:solidFill>
                  <a:schemeClr val="tx1"/>
                </a:solidFill>
                <a:latin typeface="Calibri" panose="020F0502020204030204" pitchFamily="34" charset="0"/>
                <a:ea typeface="MS PGothic"/>
                <a:cs typeface="Calibri" panose="020F0502020204030204" pitchFamily="34" charset="0"/>
              </a:rPr>
              <a:t>cont’d</a:t>
            </a:r>
            <a:r>
              <a:rPr lang="en-US">
                <a:solidFill>
                  <a:schemeClr val="tx1"/>
                </a:solidFill>
                <a:latin typeface="Calibri" panose="020F0502020204030204" pitchFamily="34" charset="0"/>
                <a:ea typeface="MS PGothic"/>
                <a:cs typeface="Calibri" panose="020F0502020204030204" pitchFamily="34" charset="0"/>
              </a:rPr>
              <a:t>)</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9" y="1424735"/>
            <a:ext cx="8624244" cy="2984835"/>
          </a:xfrm>
        </p:spPr>
        <p:txBody>
          <a:bodyPr/>
          <a:lstStyle/>
          <a:p>
            <a:pPr lvl="0">
              <a:spcBef>
                <a:spcPts val="0"/>
              </a:spcBef>
              <a:buClr>
                <a:srgbClr val="00B2E3"/>
              </a:buClr>
            </a:pPr>
            <a:r>
              <a:rPr lang="en-US" sz="2200">
                <a:latin typeface="Calibri" panose="020F0502020204030204" pitchFamily="34" charset="0"/>
                <a:cs typeface="Calibri" panose="020F0502020204030204" pitchFamily="34" charset="0"/>
              </a:rPr>
              <a:t>Percentage of young people who have transitioned out of youth-oriented services (and their parents or caregivers, where appropriate) who completed a transition readiness assessment prior to transfer of care</a:t>
            </a:r>
          </a:p>
          <a:p>
            <a:pPr lvl="1">
              <a:buClr>
                <a:srgbClr val="00B2E3"/>
              </a:buClr>
            </a:pPr>
            <a:r>
              <a:rPr lang="en-US" sz="1600">
                <a:latin typeface="Calibri" panose="020F0502020204030204" pitchFamily="34" charset="0"/>
                <a:cs typeface="Calibri" panose="020F0502020204030204" pitchFamily="34" charset="0"/>
              </a:rPr>
              <a:t>Data collected and measured separately for each subgroup: Young people; Parents or caregivers</a:t>
            </a:r>
            <a:br>
              <a:rPr lang="en-US" sz="2200">
                <a:latin typeface="Calibri" panose="020F0502020204030204" pitchFamily="34" charset="0"/>
                <a:cs typeface="Calibri" panose="020F0502020204030204" pitchFamily="34" charset="0"/>
              </a:rPr>
            </a:br>
            <a:endParaRPr lang="en-US" sz="2200">
              <a:latin typeface="Calibri" panose="020F0502020204030204" pitchFamily="34" charset="0"/>
              <a:cs typeface="Calibri" panose="020F0502020204030204" pitchFamily="34" charset="0"/>
            </a:endParaRPr>
          </a:p>
          <a:p>
            <a:pPr lvl="0">
              <a:spcBef>
                <a:spcPts val="0"/>
              </a:spcBef>
              <a:buClr>
                <a:srgbClr val="00B2E3"/>
              </a:buClr>
            </a:pPr>
            <a:r>
              <a:rPr lang="en-US" sz="2200">
                <a:latin typeface="Calibri" panose="020F0502020204030204" pitchFamily="34" charset="0"/>
                <a:cs typeface="Calibri" panose="020F0502020204030204" pitchFamily="34" charset="0"/>
              </a:rPr>
              <a:t>Percentage of young people who have transitioned out of youth-oriented services (and their parents or caregivers, where appropriate) who report being satisfied with the transition</a:t>
            </a:r>
          </a:p>
          <a:p>
            <a:pPr lvl="1">
              <a:buClr>
                <a:srgbClr val="00B2E3"/>
              </a:buClr>
            </a:pPr>
            <a:r>
              <a:rPr lang="en-US" sz="1600">
                <a:latin typeface="Calibri" panose="020F0502020204030204" pitchFamily="34" charset="0"/>
                <a:cs typeface="Calibri" panose="020F0502020204030204" pitchFamily="34" charset="0"/>
              </a:rPr>
              <a:t>Data collected and measured separately for each subgroup: Young people; Parents or caregivers</a:t>
            </a:r>
            <a:br>
              <a:rPr lang="en-US" sz="2200">
                <a:latin typeface="Calibri" panose="020F0502020204030204" pitchFamily="34" charset="0"/>
                <a:cs typeface="Calibri" panose="020F0502020204030204" pitchFamily="34" charset="0"/>
              </a:rPr>
            </a:br>
            <a:endParaRPr lang="en-US" sz="2200">
              <a:latin typeface="Calibri" panose="020F0502020204030204" pitchFamily="34" charset="0"/>
              <a:cs typeface="Calibri" panose="020F0502020204030204" pitchFamily="34" charset="0"/>
            </a:endParaRPr>
          </a:p>
          <a:p>
            <a:pPr>
              <a:spcBef>
                <a:spcPts val="0"/>
              </a:spcBef>
              <a:buClr>
                <a:srgbClr val="00B2E3"/>
              </a:buClr>
            </a:pPr>
            <a:r>
              <a:rPr lang="en-US" sz="2200">
                <a:latin typeface="Calibri" panose="020F0502020204030204" pitchFamily="34" charset="0"/>
                <a:cs typeface="Calibri" panose="020F0502020204030204" pitchFamily="34" charset="0"/>
              </a:rPr>
              <a:t>Percentage of young people who have transitioned out of youth-oriented services who report that they maintained their quality of life around the period of transfer of care</a:t>
            </a: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lIns="91440" tIns="45720" rIns="91440" bIns="45720" rtlCol="0" anchor="t">
            <a:spAutoFit/>
          </a:bodyPr>
          <a:lstStyle/>
          <a:p>
            <a:r>
              <a:rPr lang="en-US" sz="1300" u="none" spc="300">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sz="4000">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4130780826"/>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a:t>Find these resources here:</a:t>
            </a:r>
            <a:br>
              <a:rPr lang="en-US" sz="1000" u="none">
                <a:highlight>
                  <a:srgbClr val="FFFF00"/>
                </a:highlight>
                <a:cs typeface="Arial"/>
              </a:rPr>
            </a:br>
            <a:r>
              <a:rPr lang="en-CA" sz="1000">
                <a:solidFill>
                  <a:srgbClr val="00B2E3"/>
                </a:solidFill>
                <a:hlinkClick r:id="rId4">
                  <a:extLst>
                    <a:ext uri="{A12FA001-AC4F-418D-AE19-62706E023703}">
                      <ahyp:hlinkClr xmlns:ahyp="http://schemas.microsoft.com/office/drawing/2018/hyperlinkcolor" val="tx"/>
                    </a:ext>
                  </a:extLst>
                </a:hlinkClick>
              </a:rPr>
              <a:t>https://www.hqontario.ca/evidence-to-improve-care/quality-standards/view-all-quality-standards/transitions-from-youth-to-adult-health-care-services</a:t>
            </a:r>
            <a:endParaRPr lang="en-US" sz="1000" u="none">
              <a:solidFill>
                <a:srgbClr val="00B2E3"/>
              </a:solidFill>
              <a:highlight>
                <a:srgbClr val="FFFF00"/>
              </a:highlight>
              <a:cs typeface="Arial"/>
            </a:endParaRPr>
          </a:p>
        </p:txBody>
      </p:sp>
      <p:sp>
        <p:nvSpPr>
          <p:cNvPr id="22" name="TextBox 21"/>
          <p:cNvSpPr txBox="1"/>
          <p:nvPr/>
        </p:nvSpPr>
        <p:spPr>
          <a:xfrm>
            <a:off x="3555535" y="6002084"/>
            <a:ext cx="2262414"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sz="3200">
                <a:solidFill>
                  <a:schemeClr val="tx1"/>
                </a:solidFill>
                <a:latin typeface="Calibri" panose="020F0502020204030204" pitchFamily="34" charset="0"/>
                <a:cs typeface="Calibri" panose="020F0502020204030204" pitchFamily="34" charset="0"/>
              </a:rPr>
              <a:t>Quality Standard Resources</a:t>
            </a:r>
          </a:p>
        </p:txBody>
      </p:sp>
      <p:sp>
        <p:nvSpPr>
          <p:cNvPr id="23" name="TextBox 22"/>
          <p:cNvSpPr txBox="1"/>
          <p:nvPr/>
        </p:nvSpPr>
        <p:spPr>
          <a:xfrm>
            <a:off x="1062625" y="6007943"/>
            <a:ext cx="1050288" cy="369332"/>
          </a:xfrm>
          <a:prstGeom prst="rect">
            <a:avLst/>
          </a:prstGeom>
          <a:noFill/>
        </p:spPr>
        <p:txBody>
          <a:bodyPr wrap="none" rtlCol="0" anchor="t">
            <a:spAutoFit/>
          </a:bodyPr>
          <a:lstStyle/>
          <a:p>
            <a:r>
              <a:rPr lang="en-US" sz="1800" b="1" u="none">
                <a:solidFill>
                  <a:srgbClr val="000000"/>
                </a:solidFill>
                <a:latin typeface="Calibri" panose="020F0502020204030204" pitchFamily="34" charset="0"/>
                <a:cs typeface="Calibri" panose="020F0502020204030204" pitchFamily="34" charset="0"/>
              </a:rPr>
              <a:t>Placema</a:t>
            </a:r>
            <a:r>
              <a:rPr lang="en-US" b="1" u="none">
                <a:solidFill>
                  <a:srgbClr val="000000"/>
                </a:solidFill>
              </a:rPr>
              <a:t>t</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250414" y="3457070"/>
            <a:ext cx="1487202" cy="369332"/>
          </a:xfrm>
          <a:prstGeom prst="rect">
            <a:avLst/>
          </a:prstGeom>
          <a:noFill/>
        </p:spPr>
        <p:txBody>
          <a:bodyPr wrap="none" rtlCol="0">
            <a:spAutoFit/>
          </a:bodyPr>
          <a:lstStyle/>
          <a:p>
            <a:r>
              <a:rPr lang="en-US" sz="1800" b="1" u="none" dirty="0">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56168" y="3464135"/>
            <a:ext cx="1798634"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250489" y="6049822"/>
            <a:ext cx="2169330" cy="369332"/>
          </a:xfrm>
          <a:prstGeom prst="rect">
            <a:avLst/>
          </a:prstGeom>
          <a:noFill/>
        </p:spPr>
        <p:txBody>
          <a:bodyPr wrap="square" rtlCol="0" anchor="t">
            <a:spAutoFit/>
          </a:bodyPr>
          <a:lstStyle/>
          <a:p>
            <a:r>
              <a:rPr lang="en-US" sz="18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3489645" y="4166163"/>
            <a:ext cx="2164710" cy="162427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4" name="Picture 3">
            <a:extLst>
              <a:ext uri="{FF2B5EF4-FFF2-40B4-BE49-F238E27FC236}">
                <a16:creationId xmlns:a16="http://schemas.microsoft.com/office/drawing/2014/main" id="{8DE1C120-8807-4705-AF60-637B668348DF}"/>
              </a:ext>
            </a:extLst>
          </p:cNvPr>
          <p:cNvPicPr>
            <a:picLocks noChangeAspect="1"/>
          </p:cNvPicPr>
          <p:nvPr/>
        </p:nvPicPr>
        <p:blipFill>
          <a:blip r:embed="rId6"/>
          <a:stretch>
            <a:fillRect/>
          </a:stretch>
        </p:blipFill>
        <p:spPr>
          <a:xfrm>
            <a:off x="723539" y="3844680"/>
            <a:ext cx="1649912" cy="2145155"/>
          </a:xfrm>
          <a:prstGeom prst="rect">
            <a:avLst/>
          </a:prstGeom>
          <a:effectLst>
            <a:glow rad="63500">
              <a:schemeClr val="accent4">
                <a:satMod val="175000"/>
                <a:alpha val="40000"/>
              </a:schemeClr>
            </a:glow>
          </a:effectLst>
        </p:spPr>
      </p:pic>
      <p:pic>
        <p:nvPicPr>
          <p:cNvPr id="6" name="Picture 5">
            <a:extLst>
              <a:ext uri="{FF2B5EF4-FFF2-40B4-BE49-F238E27FC236}">
                <a16:creationId xmlns:a16="http://schemas.microsoft.com/office/drawing/2014/main" id="{D7879914-04AB-40B9-96D1-108CDD010FB1}"/>
              </a:ext>
            </a:extLst>
          </p:cNvPr>
          <p:cNvPicPr>
            <a:picLocks noChangeAspect="1"/>
          </p:cNvPicPr>
          <p:nvPr/>
        </p:nvPicPr>
        <p:blipFill>
          <a:blip r:embed="rId7"/>
          <a:stretch>
            <a:fillRect/>
          </a:stretch>
        </p:blipFill>
        <p:spPr>
          <a:xfrm>
            <a:off x="2056168" y="1168216"/>
            <a:ext cx="1689727" cy="2189868"/>
          </a:xfrm>
          <a:prstGeom prst="rect">
            <a:avLst/>
          </a:prstGeom>
          <a:effectLst>
            <a:glow rad="63500">
              <a:schemeClr val="accent4">
                <a:satMod val="175000"/>
                <a:alpha val="40000"/>
              </a:schemeClr>
            </a:glow>
          </a:effectLst>
        </p:spPr>
      </p:pic>
      <p:pic>
        <p:nvPicPr>
          <p:cNvPr id="9" name="Picture 8">
            <a:extLst>
              <a:ext uri="{FF2B5EF4-FFF2-40B4-BE49-F238E27FC236}">
                <a16:creationId xmlns:a16="http://schemas.microsoft.com/office/drawing/2014/main" id="{E1378078-EAEC-47A1-891A-259ABBE8025A}"/>
              </a:ext>
            </a:extLst>
          </p:cNvPr>
          <p:cNvPicPr>
            <a:picLocks noChangeAspect="1"/>
          </p:cNvPicPr>
          <p:nvPr/>
        </p:nvPicPr>
        <p:blipFill>
          <a:blip r:embed="rId8"/>
          <a:stretch>
            <a:fillRect/>
          </a:stretch>
        </p:blipFill>
        <p:spPr>
          <a:xfrm>
            <a:off x="6524747" y="3859238"/>
            <a:ext cx="1689727" cy="2193050"/>
          </a:xfrm>
          <a:prstGeom prst="rect">
            <a:avLst/>
          </a:prstGeom>
          <a:effectLst>
            <a:glow rad="63500">
              <a:schemeClr val="accent4">
                <a:satMod val="175000"/>
                <a:alpha val="40000"/>
              </a:schemeClr>
            </a:glow>
          </a:effectLst>
        </p:spPr>
      </p:pic>
      <p:pic>
        <p:nvPicPr>
          <p:cNvPr id="5" name="Picture 4">
            <a:extLst>
              <a:ext uri="{FF2B5EF4-FFF2-40B4-BE49-F238E27FC236}">
                <a16:creationId xmlns:a16="http://schemas.microsoft.com/office/drawing/2014/main" id="{CB3AF81C-C4C0-4626-83C8-1CEE7F92329F}"/>
              </a:ext>
            </a:extLst>
          </p:cNvPr>
          <p:cNvPicPr>
            <a:picLocks noChangeAspect="1"/>
          </p:cNvPicPr>
          <p:nvPr/>
        </p:nvPicPr>
        <p:blipFill>
          <a:blip r:embed="rId9"/>
          <a:stretch>
            <a:fillRect/>
          </a:stretch>
        </p:blipFill>
        <p:spPr>
          <a:xfrm>
            <a:off x="5144869" y="1152627"/>
            <a:ext cx="1698293" cy="2193050"/>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080564" y="922413"/>
            <a:ext cx="2353529" cy="338554"/>
          </a:xfrm>
          <a:prstGeom prst="rect">
            <a:avLst/>
          </a:prstGeom>
          <a:solidFill>
            <a:srgbClr val="047BC1"/>
          </a:solidFill>
          <a:ln>
            <a:noFill/>
          </a:ln>
        </p:spPr>
        <p:txBody>
          <a:bodyPr wrap="none" rtlCol="0">
            <a:spAutoFit/>
          </a:bodyPr>
          <a:lstStyle/>
          <a:p>
            <a:r>
              <a:rPr lang="en-CA" sz="1600" b="1" u="none">
                <a:solidFill>
                  <a:schemeClr val="bg1"/>
                </a:solidFill>
              </a:rPr>
              <a:t>The Quality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544604" y="933597"/>
            <a:ext cx="2684133" cy="338554"/>
          </a:xfrm>
          <a:prstGeom prst="rect">
            <a:avLst/>
          </a:prstGeom>
          <a:solidFill>
            <a:srgbClr val="047BC1"/>
          </a:solidFill>
          <a:ln>
            <a:noFill/>
          </a:ln>
        </p:spPr>
        <p:txBody>
          <a:bodyPr wrap="none" rtlCol="0">
            <a:spAutoFit/>
          </a:bodyPr>
          <a:lstStyle/>
          <a:p>
            <a:r>
              <a:rPr lang="en-CA" sz="1600" b="1" u="none">
                <a:solidFill>
                  <a:schemeClr val="bg1"/>
                </a:solidFill>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5684765" y="4867523"/>
            <a:ext cx="1587294"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396406" y="4249767"/>
            <a:ext cx="1667444"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rPr>
              <a:t>The 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chemeClr val="tx1"/>
                </a:solidFill>
                <a:latin typeface="Calibri" panose="020F0502020204030204" pitchFamily="34" charset="0"/>
                <a:cs typeface="Calibri" panose="020F0502020204030204" pitchFamily="34" charset="0"/>
              </a:rPr>
              <a:t>Inside the </a:t>
            </a:r>
            <a:r>
              <a:rPr lang="en-US" u="none" kern="0">
                <a:solidFill>
                  <a:schemeClr val="tx1"/>
                </a:solidFill>
                <a:latin typeface="Calibri" panose="020F0502020204030204" pitchFamily="34" charset="0"/>
                <a:cs typeface="Calibri" panose="020F0502020204030204" pitchFamily="34" charset="0"/>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885208" y="1223983"/>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257328" y="4514482"/>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478412" y="5173857"/>
            <a:ext cx="0" cy="466393"/>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a:extLst>
              <a:ext uri="{FF2B5EF4-FFF2-40B4-BE49-F238E27FC236}">
                <a16:creationId xmlns:a16="http://schemas.microsoft.com/office/drawing/2014/main" id="{D2947098-E4B8-4A9C-9556-F6338FC9C704}"/>
              </a:ext>
            </a:extLst>
          </p:cNvPr>
          <p:cNvPicPr>
            <a:picLocks noChangeAspect="1"/>
          </p:cNvPicPr>
          <p:nvPr/>
        </p:nvPicPr>
        <p:blipFill>
          <a:blip r:embed="rId4"/>
          <a:stretch>
            <a:fillRect/>
          </a:stretch>
        </p:blipFill>
        <p:spPr>
          <a:xfrm>
            <a:off x="327562" y="1699936"/>
            <a:ext cx="4244438" cy="218431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00EB568D-23D0-4D8F-A9CF-75266A19AA0F}"/>
              </a:ext>
            </a:extLst>
          </p:cNvPr>
          <p:cNvPicPr>
            <a:picLocks noChangeAspect="1"/>
          </p:cNvPicPr>
          <p:nvPr/>
        </p:nvPicPr>
        <p:blipFill>
          <a:blip r:embed="rId5"/>
          <a:stretch>
            <a:fillRect/>
          </a:stretch>
        </p:blipFill>
        <p:spPr>
          <a:xfrm>
            <a:off x="401822" y="4961735"/>
            <a:ext cx="3656612" cy="57599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84C2D9-FB89-4F64-87F5-1DD2D184FB36}"/>
              </a:ext>
            </a:extLst>
          </p:cNvPr>
          <p:cNvPicPr>
            <a:picLocks noChangeAspect="1"/>
          </p:cNvPicPr>
          <p:nvPr/>
        </p:nvPicPr>
        <p:blipFill>
          <a:blip r:embed="rId6"/>
          <a:stretch>
            <a:fillRect/>
          </a:stretch>
        </p:blipFill>
        <p:spPr>
          <a:xfrm>
            <a:off x="4980868" y="1708294"/>
            <a:ext cx="3811607" cy="288002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D884076-2C5D-4311-86DE-827AF0C57A7D}"/>
              </a:ext>
            </a:extLst>
          </p:cNvPr>
          <p:cNvPicPr>
            <a:picLocks noChangeAspect="1"/>
          </p:cNvPicPr>
          <p:nvPr/>
        </p:nvPicPr>
        <p:blipFill>
          <a:blip r:embed="rId7"/>
          <a:stretch>
            <a:fillRect/>
          </a:stretch>
        </p:blipFill>
        <p:spPr>
          <a:xfrm>
            <a:off x="5108710" y="5640250"/>
            <a:ext cx="2756623" cy="89695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 </a:t>
            </a:r>
            <a:br>
              <a:rPr lang="en-US" b="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Patient Guide</a:t>
            </a:r>
          </a:p>
        </p:txBody>
      </p:sp>
      <p:sp>
        <p:nvSpPr>
          <p:cNvPr id="5" name="Content Placeholder 4"/>
          <p:cNvSpPr>
            <a:spLocks noGrp="1"/>
          </p:cNvSpPr>
          <p:nvPr>
            <p:ph idx="4294967295"/>
          </p:nvPr>
        </p:nvSpPr>
        <p:spPr>
          <a:xfrm>
            <a:off x="457200" y="2383142"/>
            <a:ext cx="3273462" cy="2492375"/>
          </a:xfrm>
        </p:spPr>
        <p:txBody>
          <a:bodyPr/>
          <a:lstStyle/>
          <a:p>
            <a:pPr marL="0" indent="0">
              <a:buNone/>
            </a:pPr>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patient guide </a:t>
            </a:r>
            <a:r>
              <a:rPr lang="en-US" sz="2000" dirty="0">
                <a:latin typeface="Calibri" panose="020F0502020204030204" pitchFamily="34" charset="0"/>
                <a:cs typeface="Calibri" panose="020F0502020204030204" pitchFamily="34" charset="0"/>
              </a:rPr>
              <a:t>is designed to give patients information about what quality care looks like for various conditions based on the best evidence, so they can ask informed questions of their health care providers. </a:t>
            </a:r>
          </a:p>
        </p:txBody>
      </p:sp>
      <p:pic>
        <p:nvPicPr>
          <p:cNvPr id="6" name="Picture 5">
            <a:extLst>
              <a:ext uri="{FF2B5EF4-FFF2-40B4-BE49-F238E27FC236}">
                <a16:creationId xmlns:a16="http://schemas.microsoft.com/office/drawing/2014/main" id="{C794F335-6EF9-438D-BA25-02C1C7C2367A}"/>
              </a:ext>
            </a:extLst>
          </p:cNvPr>
          <p:cNvPicPr>
            <a:picLocks noChangeAspect="1"/>
          </p:cNvPicPr>
          <p:nvPr/>
        </p:nvPicPr>
        <p:blipFill>
          <a:blip r:embed="rId4"/>
          <a:stretch>
            <a:fillRect/>
          </a:stretch>
        </p:blipFill>
        <p:spPr>
          <a:xfrm>
            <a:off x="4687409" y="1278384"/>
            <a:ext cx="3515557" cy="4539729"/>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965819" y="2378075"/>
            <a:ext cx="7212361" cy="1050925"/>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owing to system-level barriers or gaps, many of which have been identified throughout the development of this standard. 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Calibri" panose="020F0502020204030204" pitchFamily="34" charset="0"/>
                <a:cs typeface="Calibri" panose="020F0502020204030204" pitchFamily="34" charset="0"/>
              </a:rPr>
              <a:t>The </a:t>
            </a:r>
            <a:r>
              <a:rPr lang="en-US" sz="2000" b="1" i="1">
                <a:latin typeface="Calibri" panose="020F0502020204030204" pitchFamily="34" charset="0"/>
                <a:cs typeface="Calibri" panose="020F0502020204030204" pitchFamily="34" charset="0"/>
              </a:rPr>
              <a:t>Getting Started Guide:</a:t>
            </a:r>
          </a:p>
          <a:p>
            <a:pPr>
              <a:buClr>
                <a:srgbClr val="00B2E3"/>
              </a:buClr>
            </a:pPr>
            <a:r>
              <a:rPr lang="en-US" sz="200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Custom 8">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B2E3"/>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Beckett, Michael</DisplayName>
        <AccountId>219</AccountId>
        <AccountType/>
      </UserInfo>
      <UserInfo>
        <DisplayName>McKane, Jeanne</DisplayName>
        <AccountId>192</AccountId>
        <AccountType/>
      </UserInfo>
      <UserInfo>
        <DisplayName>QICI&amp;I Documents Team - Read</DisplayName>
        <AccountId>343</AccountId>
        <AccountType/>
      </UserInfo>
      <UserInfo>
        <DisplayName>Baban, Ivah</DisplayName>
        <AccountId>215</AccountId>
        <AccountType/>
      </UserInfo>
      <UserInfo>
        <DisplayName>SharingLinks.764e399d-8726-4c81-b030-fea53221b992.OrganizationView.ba5c1a46-9172-415f-8cd5-eaf34872211e</DisplayName>
        <AccountId>667</AccountId>
        <AccountType/>
      </UserInfo>
      <UserInfo>
        <DisplayName>D&amp;T Documents Team - Read</DisplayName>
        <AccountId>79</AccountId>
        <AccountType/>
      </UserInfo>
      <UserInfo>
        <DisplayName>SharingLinks.6b1a2956-c37f-473b-9aa0-a287b6296e37.OrganizationView.42eb800e-db45-432e-8a8b-a9dd032cda78</DisplayName>
        <AccountId>935</AccountId>
        <AccountType/>
      </UserInfo>
      <UserInfo>
        <DisplayName>SharingLinks.90c76f44-d579-4b6c-9378-1387d439e294.OrganizationView.bbd94116-9281-4468-9b06-eb4d5372461a</DisplayName>
        <AccountId>3763</AccountId>
        <AccountType/>
      </UserInfo>
      <UserInfo>
        <DisplayName>D&amp;T Documents Team-IT - Read</DisplayName>
        <AccountId>78</AccountId>
        <AccountType/>
      </UserInfo>
      <UserInfo>
        <DisplayName>Kemp, Bonnie</DisplayName>
        <AccountId>394</AccountId>
        <AccountType/>
      </UserInfo>
      <UserInfo>
        <DisplayName>PC&amp;PE Documents Team - Read</DisplayName>
        <AccountId>202</AccountId>
        <AccountType/>
      </UserInfo>
      <UserInfo>
        <DisplayName>Yasin, Abu</DisplayName>
        <AccountId>76</AccountId>
        <AccountType/>
      </UserInfo>
      <UserInfo>
        <DisplayName>Viscardi-Johnson, Mina</DisplayName>
        <AccountId>421</AccountId>
        <AccountType/>
      </UserInfo>
      <UserInfo>
        <DisplayName>Nevis, Immaculate</DisplayName>
        <AccountId>195</AccountId>
        <AccountType/>
      </UserInfo>
      <UserInfo>
        <DisplayName>Leyland, Marg</DisplayName>
        <AccountId>455</AccountId>
        <AccountType/>
      </UserInfo>
      <UserInfo>
        <DisplayName>Yeritsyan, Naira</DisplayName>
        <AccountId>157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623dabe2-7971-4695-be10-17b1dbde532f"/>
    <ds:schemaRef ds:uri="http://schemas.microsoft.com/office/2006/documentManagement/types"/>
    <ds:schemaRef ds:uri="http://schemas.microsoft.com/office/2006/metadata/properties"/>
    <ds:schemaRef ds:uri="f4a9ebb6-6bae-4df8-b4d9-b705f0eb6b4b"/>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7AC1CB70-2013-4901-9E62-51C23D85ADDF}">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TotalTime>
  <Words>4126</Words>
  <Application>Microsoft Office PowerPoint</Application>
  <PresentationFormat>On-screen Show (4:3)</PresentationFormat>
  <Paragraphs>230</Paragraphs>
  <Slides>36</Slides>
  <Notes>34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36</vt:i4>
      </vt:variant>
    </vt:vector>
  </HeadingPairs>
  <TitlesOfParts>
    <vt:vector size="50" baseType="lpstr">
      <vt:lpstr>MS PGothic</vt:lpstr>
      <vt:lpstr>Arial</vt:lpstr>
      <vt:lpstr>Arial Narrow</vt:lpstr>
      <vt:lpstr>BlinkMacSystemFont</vt:lpstr>
      <vt:lpstr>Calibri</vt:lpstr>
      <vt:lpstr>Helvetica Neue</vt:lpstr>
      <vt:lpstr>Helvetica Neue Light</vt:lpstr>
      <vt:lpstr>ITC Century Std Book</vt:lpstr>
      <vt:lpstr>HQO Draft Template_4-3</vt:lpstr>
      <vt:lpstr>HQO_Slide</vt:lpstr>
      <vt:lpstr>1_HQO_Slide</vt:lpstr>
      <vt:lpstr>1_HQO Draft Template_4-3</vt:lpstr>
      <vt:lpstr>2_HQO Draft Template_4-3</vt:lpstr>
      <vt:lpstr>4_HQO_Slide</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Placemat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 family physician for 30+ years, I have frequently been left hanging when patients transition from pediatric to adult services. Sometimes I get a fax from a pediatrician with pages of documents without context. Sometimes I get a “discharge note” that says, “This person is now 18 and is no longer eligible for pediatric services. We are transferring their care to you.” The lack of communication makes it difficult for me to support young people as best I can as they transition to adult health care services.      For these patients and families, it is frightening to lose a connection with the team that has worked with them, often for years. They are starting over with a new physician, who has little understanding of the nuances of their condition.     This quality standard creates an expectation that both pediatric and adult care clinicians will fully collaborate throughout a patient’s transition. No longer should a transfer of care feel like, “TAG! You’re IT!”  – Dr. Marilyn Crabtree, Family Physician, Transitions From Youth to Adult Health Care Services Quality Standard Advisory Committee</vt:lpstr>
      <vt:lpstr>I was always a curious child, which was evident each time I was diagnosed with a chronic illness. My curiosity quickly turned into confusion, though; my various providers didn’t ensure that I understood the foundation of my own care. I felt out of control and uncertain.    My transition from pediatric to adult services helped me spark my curiosity again by diving into learning as much as possible about my health. In finding my voice, I became my biggest advocate, which was a crucial skill for “crossing into the adult world.” I learned how to speak up when something wasn’t sitting right. In advocating for myself, I avoided delays in my care, didn’t need visits to the emergency room, and even noticed a decrease in my anxiety. I felt more independent, which gave me hope for a successful future away from home at university.    This quality standard encourages health care providers to always include young people in their transition plans. And it supports young people to ask questions, share information, and advocate for their own health.    – Young person with lived experience </vt:lpstr>
      <vt:lpstr> Quality Statements  to Improve Care</vt:lpstr>
      <vt:lpstr>Scope of This Quality Standard</vt:lpstr>
      <vt:lpstr>Quality Statement Topics</vt:lpstr>
      <vt:lpstr>Quality Statement 1: Early Identification and Transition Readiness</vt:lpstr>
      <vt:lpstr>Quality Statement 2: Information-Sharing and Support</vt:lpstr>
      <vt:lpstr>Quality Statement 3: Transition Plan</vt:lpstr>
      <vt:lpstr>Quality Statement 4: Coordinated Transition</vt:lpstr>
      <vt:lpstr>Quality Statement 5: Introduction to Adult Services</vt:lpstr>
      <vt:lpstr>Quality Statement 6: Transfer Completion</vt:lpstr>
      <vt:lpstr> How to Measure Overall Success </vt:lpstr>
      <vt:lpstr>Indicators That Can Be Measured Using Provincial Data</vt:lpstr>
      <vt:lpstr>Indicators That Can Be Measured Using Only Local Data</vt:lpstr>
      <vt:lpstr>Indicators That Can Be Measured Using Only Local Data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8</cp:revision>
  <dcterms:modified xsi:type="dcterms:W3CDTF">2022-04-12T15:45:49Z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