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4598" r:id="rId4"/>
    <p:sldMasterId id="2147484610" r:id="rId5"/>
    <p:sldMasterId id="2147484625" r:id="rId6"/>
    <p:sldMasterId id="2147484639" r:id="rId7"/>
    <p:sldMasterId id="2147484650" r:id="rId8"/>
    <p:sldMasterId id="2147484663" r:id="rId9"/>
  </p:sldMasterIdLst>
  <p:notesMasterIdLst>
    <p:notesMasterId r:id="rId46"/>
  </p:notesMasterIdLst>
  <p:handoutMasterIdLst>
    <p:handoutMasterId r:id="rId47"/>
  </p:handoutMasterIdLst>
  <p:sldIdLst>
    <p:sldId id="372" r:id="rId10"/>
    <p:sldId id="1977" r:id="rId11"/>
    <p:sldId id="1978" r:id="rId12"/>
    <p:sldId id="1979" r:id="rId13"/>
    <p:sldId id="652" r:id="rId14"/>
    <p:sldId id="474" r:id="rId15"/>
    <p:sldId id="1980" r:id="rId16"/>
    <p:sldId id="1981" r:id="rId17"/>
    <p:sldId id="1982" r:id="rId18"/>
    <p:sldId id="1983" r:id="rId19"/>
    <p:sldId id="1984" r:id="rId20"/>
    <p:sldId id="1973" r:id="rId21"/>
    <p:sldId id="1581" r:id="rId22"/>
    <p:sldId id="1948" r:id="rId23"/>
    <p:sldId id="1949" r:id="rId24"/>
    <p:sldId id="1972" r:id="rId25"/>
    <p:sldId id="1970" r:id="rId26"/>
    <p:sldId id="1971" r:id="rId27"/>
    <p:sldId id="1976" r:id="rId28"/>
    <p:sldId id="1956" r:id="rId29"/>
    <p:sldId id="1212" r:id="rId30"/>
    <p:sldId id="1985" r:id="rId31"/>
    <p:sldId id="1582" r:id="rId32"/>
    <p:sldId id="1324" r:id="rId33"/>
    <p:sldId id="278" r:id="rId34"/>
    <p:sldId id="666" r:id="rId35"/>
    <p:sldId id="1940" r:id="rId36"/>
    <p:sldId id="1941" r:id="rId37"/>
    <p:sldId id="1942" r:id="rId38"/>
    <p:sldId id="1943" r:id="rId39"/>
    <p:sldId id="1944" r:id="rId40"/>
    <p:sldId id="1583" r:id="rId41"/>
    <p:sldId id="646" r:id="rId42"/>
    <p:sldId id="1975" r:id="rId43"/>
    <p:sldId id="1369" r:id="rId44"/>
    <p:sldId id="1986" r:id="rId45"/>
  </p:sldIdLst>
  <p:sldSz cx="9144000" cy="6858000" type="screen4x3"/>
  <p:notesSz cx="6858000" cy="9144000"/>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59545-423B-1260-0433-33341EEAC763}" name="Singh, Hasmita" initials="SH" userId="Singh, Hasmita" providerId="None"/>
  <p188:author id="{32966AD6-DD37-978D-E2E9-9158C60A7F0B}" name="Harrison, Susan" initials="HS" userId="S::susan.harrison@ontariohealth.ca::1ddf3375-323b-4640-a3c6-9d3435a6c4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5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21"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Carol Kennedy-Yee" initials="CKY" lastIdx="7" clrIdx="30">
    <p:extLst>
      <p:ext uri="{19B8F6BF-5375-455C-9EA6-DF929625EA0E}">
        <p15:presenceInfo xmlns:p15="http://schemas.microsoft.com/office/powerpoint/2012/main" userId="S::carol.kennedy@ontariohealth.ca::b448f05e-9d95-41d1-a36c-f2fb5d9947b0" providerId="AD"/>
      </p:ext>
    </p:extLst>
  </p:cmAuthor>
  <p:cmAuthor id="31" name="Harrison, Susan" initials="HS [2]" lastIdx="9" clrIdx="31">
    <p:extLst>
      <p:ext uri="{19B8F6BF-5375-455C-9EA6-DF929625EA0E}">
        <p15:presenceInfo xmlns:p15="http://schemas.microsoft.com/office/powerpoint/2012/main" userId="S::susan.harrison@ontariohealth.ca::1ddf3375-323b-4640-a3c6-9d3435a6c407" providerId="AD"/>
      </p:ext>
    </p:extLst>
  </p:cmAuthor>
  <p:cmAuthor id="32" name="Phillips, Lacey" initials="PL [2]" lastIdx="1" clrIdx="32">
    <p:extLst>
      <p:ext uri="{19B8F6BF-5375-455C-9EA6-DF929625EA0E}">
        <p15:presenceInfo xmlns:p15="http://schemas.microsoft.com/office/powerpoint/2012/main" userId="S::lacey.phillips@ontariohealth.ca::97da2b8f-d8f9-4cf6-afc9-ae8f940ca630" providerId="AD"/>
      </p:ext>
    </p:extLst>
  </p:cmAuthor>
  <p:cmAuthor id="33" name="Summers, Dana" initials="SD" lastIdx="1" clrIdx="33">
    <p:extLst>
      <p:ext uri="{19B8F6BF-5375-455C-9EA6-DF929625EA0E}">
        <p15:presenceInfo xmlns:p15="http://schemas.microsoft.com/office/powerpoint/2012/main" userId="S::dana.summers@ontariohealth.ca::b0920c69-fded-44fd-8cfc-ed2d47df7f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00B2E3"/>
    <a:srgbClr val="00A0AF"/>
    <a:srgbClr val="39B54A"/>
    <a:srgbClr val="00788A"/>
    <a:srgbClr val="B4A76C"/>
    <a:srgbClr val="6C4D23"/>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DDCD6-D730-735C-2F9F-D628F8156AF2}" v="1" dt="2022-02-16T22:06:55.178"/>
    <p1510:client id="{8101BCEC-6D7C-4F18-8281-137CD7D19788}" v="67" dt="2022-02-17T15:01:31.933"/>
    <p1510:client id="{94CCC8C1-2012-A92D-A13C-23B7EB0F8E75}" v="1" dt="2022-02-16T21:41:37.962"/>
    <p1510:client id="{994F27CF-60BB-442C-FABC-B4E1DA7DCC0A}" v="11" dt="2022-02-16T22:08:05.204"/>
    <p1510:client id="{DB9FD71E-3444-4E85-997C-E94BE738B6A3}" v="150" dt="2022-02-17T21:27:09.194"/>
    <p1510:client id="{E9ED2935-8D77-E36C-B51D-04196D1FF2A7}" v="22" dt="2022-02-17T16:28:58.3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27" autoAdjust="0"/>
  </p:normalViewPr>
  <p:slideViewPr>
    <p:cSldViewPr snapToGrid="0">
      <p:cViewPr varScale="1">
        <p:scale>
          <a:sx n="105" d="100"/>
          <a:sy n="105" d="100"/>
        </p:scale>
        <p:origin x="1794" y="10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gs" Target="tags/tag1.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Hasmita" userId="389ee1e1-3201-4132-98db-eb6f2e16f18b" providerId="ADAL" clId="{8101BCEC-6D7C-4F18-8281-137CD7D19788}"/>
    <pc:docChg chg="undo redo custSel modSld">
      <pc:chgData name="Singh, Hasmita" userId="389ee1e1-3201-4132-98db-eb6f2e16f18b" providerId="ADAL" clId="{8101BCEC-6D7C-4F18-8281-137CD7D19788}" dt="2022-02-17T15:01:31.933" v="358" actId="1036"/>
      <pc:docMkLst>
        <pc:docMk/>
      </pc:docMkLst>
      <pc:sldChg chg="addCm delCm modCm modNotesTx">
        <pc:chgData name="Singh, Hasmita" userId="389ee1e1-3201-4132-98db-eb6f2e16f18b" providerId="ADAL" clId="{8101BCEC-6D7C-4F18-8281-137CD7D19788}" dt="2022-02-16T21:51:03.921" v="25"/>
        <pc:sldMkLst>
          <pc:docMk/>
          <pc:sldMk cId="160909269" sldId="1581"/>
        </pc:sldMkLst>
      </pc:sldChg>
      <pc:sldChg chg="addSp delSp modSp mod addCm delCm modCm">
        <pc:chgData name="Singh, Hasmita" userId="389ee1e1-3201-4132-98db-eb6f2e16f18b" providerId="ADAL" clId="{8101BCEC-6D7C-4F18-8281-137CD7D19788}" dt="2022-02-16T22:15:50.183" v="46"/>
        <pc:sldMkLst>
          <pc:docMk/>
          <pc:sldMk cId="3049935045" sldId="1948"/>
        </pc:sldMkLst>
        <pc:spChg chg="mod">
          <ac:chgData name="Singh, Hasmita" userId="389ee1e1-3201-4132-98db-eb6f2e16f18b" providerId="ADAL" clId="{8101BCEC-6D7C-4F18-8281-137CD7D19788}" dt="2022-02-16T21:44:56.050" v="13" actId="14100"/>
          <ac:spMkLst>
            <pc:docMk/>
            <pc:sldMk cId="3049935045" sldId="1948"/>
            <ac:spMk id="6" creationId="{16C823F9-4B4B-473A-898C-AF9D37A61468}"/>
          </ac:spMkLst>
        </pc:spChg>
        <pc:spChg chg="mod">
          <ac:chgData name="Singh, Hasmita" userId="389ee1e1-3201-4132-98db-eb6f2e16f18b" providerId="ADAL" clId="{8101BCEC-6D7C-4F18-8281-137CD7D19788}" dt="2022-02-16T21:43:53.241" v="3"/>
          <ac:spMkLst>
            <pc:docMk/>
            <pc:sldMk cId="3049935045" sldId="1948"/>
            <ac:spMk id="26" creationId="{BCB21BD8-9F8C-48B0-8926-E57607791F0D}"/>
          </ac:spMkLst>
        </pc:spChg>
        <pc:spChg chg="mod">
          <ac:chgData name="Singh, Hasmita" userId="389ee1e1-3201-4132-98db-eb6f2e16f18b" providerId="ADAL" clId="{8101BCEC-6D7C-4F18-8281-137CD7D19788}" dt="2022-02-16T21:43:53.241" v="3"/>
          <ac:spMkLst>
            <pc:docMk/>
            <pc:sldMk cId="3049935045" sldId="1948"/>
            <ac:spMk id="30" creationId="{79AABA79-17AF-4574-8BD7-07979B0CD3FD}"/>
          </ac:spMkLst>
        </pc:spChg>
        <pc:spChg chg="mod">
          <ac:chgData name="Singh, Hasmita" userId="389ee1e1-3201-4132-98db-eb6f2e16f18b" providerId="ADAL" clId="{8101BCEC-6D7C-4F18-8281-137CD7D19788}" dt="2022-02-16T21:43:53.241" v="3"/>
          <ac:spMkLst>
            <pc:docMk/>
            <pc:sldMk cId="3049935045" sldId="1948"/>
            <ac:spMk id="31" creationId="{FC3F6011-2276-4135-B271-E8CAD46D0277}"/>
          </ac:spMkLst>
        </pc:spChg>
        <pc:spChg chg="mod">
          <ac:chgData name="Singh, Hasmita" userId="389ee1e1-3201-4132-98db-eb6f2e16f18b" providerId="ADAL" clId="{8101BCEC-6D7C-4F18-8281-137CD7D19788}" dt="2022-02-16T21:43:53.241" v="3"/>
          <ac:spMkLst>
            <pc:docMk/>
            <pc:sldMk cId="3049935045" sldId="1948"/>
            <ac:spMk id="33" creationId="{846BE696-BA3F-4BB1-8D48-CB9C0C5675FB}"/>
          </ac:spMkLst>
        </pc:spChg>
        <pc:grpChg chg="del">
          <ac:chgData name="Singh, Hasmita" userId="389ee1e1-3201-4132-98db-eb6f2e16f18b" providerId="ADAL" clId="{8101BCEC-6D7C-4F18-8281-137CD7D19788}" dt="2022-02-16T21:43:52.441" v="2" actId="478"/>
          <ac:grpSpMkLst>
            <pc:docMk/>
            <pc:sldMk cId="3049935045" sldId="1948"/>
            <ac:grpSpMk id="7" creationId="{2D3BA2A7-9E63-4CD1-995A-9D25A374B666}"/>
          </ac:grpSpMkLst>
        </pc:grpChg>
        <pc:grpChg chg="add mod">
          <ac:chgData name="Singh, Hasmita" userId="389ee1e1-3201-4132-98db-eb6f2e16f18b" providerId="ADAL" clId="{8101BCEC-6D7C-4F18-8281-137CD7D19788}" dt="2022-02-16T21:44:00.401" v="11" actId="1036"/>
          <ac:grpSpMkLst>
            <pc:docMk/>
            <pc:sldMk cId="3049935045" sldId="1948"/>
            <ac:grpSpMk id="21" creationId="{FDF3DAFB-3C69-4135-9FE5-0C72AA3B6BF3}"/>
          </ac:grpSpMkLst>
        </pc:grpChg>
        <pc:grpChg chg="mod">
          <ac:chgData name="Singh, Hasmita" userId="389ee1e1-3201-4132-98db-eb6f2e16f18b" providerId="ADAL" clId="{8101BCEC-6D7C-4F18-8281-137CD7D19788}" dt="2022-02-16T21:43:53.241" v="3"/>
          <ac:grpSpMkLst>
            <pc:docMk/>
            <pc:sldMk cId="3049935045" sldId="1948"/>
            <ac:grpSpMk id="28" creationId="{A082214E-2B98-42FC-9E94-2C2CFAE03C10}"/>
          </ac:grpSpMkLst>
        </pc:grpChg>
        <pc:picChg chg="del">
          <ac:chgData name="Singh, Hasmita" userId="389ee1e1-3201-4132-98db-eb6f2e16f18b" providerId="ADAL" clId="{8101BCEC-6D7C-4F18-8281-137CD7D19788}" dt="2022-02-16T21:47:18.197" v="14" actId="478"/>
          <ac:picMkLst>
            <pc:docMk/>
            <pc:sldMk cId="3049935045" sldId="1948"/>
            <ac:picMk id="3" creationId="{252D7687-10B9-4A40-8854-BA6D99A7FEB8}"/>
          </ac:picMkLst>
        </pc:picChg>
        <pc:picChg chg="mod">
          <ac:chgData name="Singh, Hasmita" userId="389ee1e1-3201-4132-98db-eb6f2e16f18b" providerId="ADAL" clId="{8101BCEC-6D7C-4F18-8281-137CD7D19788}" dt="2022-02-16T21:43:53.241" v="3"/>
          <ac:picMkLst>
            <pc:docMk/>
            <pc:sldMk cId="3049935045" sldId="1948"/>
            <ac:picMk id="22" creationId="{83C703BE-5093-4D2B-A57A-03A74D54128E}"/>
          </ac:picMkLst>
        </pc:picChg>
        <pc:picChg chg="mod">
          <ac:chgData name="Singh, Hasmita" userId="389ee1e1-3201-4132-98db-eb6f2e16f18b" providerId="ADAL" clId="{8101BCEC-6D7C-4F18-8281-137CD7D19788}" dt="2022-02-16T21:43:53.241" v="3"/>
          <ac:picMkLst>
            <pc:docMk/>
            <pc:sldMk cId="3049935045" sldId="1948"/>
            <ac:picMk id="23" creationId="{DDB234DB-8544-4E97-AAD6-6FA19895EDAC}"/>
          </ac:picMkLst>
        </pc:picChg>
        <pc:picChg chg="mod">
          <ac:chgData name="Singh, Hasmita" userId="389ee1e1-3201-4132-98db-eb6f2e16f18b" providerId="ADAL" clId="{8101BCEC-6D7C-4F18-8281-137CD7D19788}" dt="2022-02-16T21:43:53.241" v="3"/>
          <ac:picMkLst>
            <pc:docMk/>
            <pc:sldMk cId="3049935045" sldId="1948"/>
            <ac:picMk id="24" creationId="{5E0E8EA7-3F1A-4436-964A-A1744EDB42F6}"/>
          </ac:picMkLst>
        </pc:picChg>
        <pc:picChg chg="mod">
          <ac:chgData name="Singh, Hasmita" userId="389ee1e1-3201-4132-98db-eb6f2e16f18b" providerId="ADAL" clId="{8101BCEC-6D7C-4F18-8281-137CD7D19788}" dt="2022-02-16T21:43:53.241" v="3"/>
          <ac:picMkLst>
            <pc:docMk/>
            <pc:sldMk cId="3049935045" sldId="1948"/>
            <ac:picMk id="25" creationId="{3A38C4AB-0EEB-4A1E-8424-E5CD88DC52E9}"/>
          </ac:picMkLst>
        </pc:picChg>
        <pc:picChg chg="mod">
          <ac:chgData name="Singh, Hasmita" userId="389ee1e1-3201-4132-98db-eb6f2e16f18b" providerId="ADAL" clId="{8101BCEC-6D7C-4F18-8281-137CD7D19788}" dt="2022-02-16T21:43:53.241" v="3"/>
          <ac:picMkLst>
            <pc:docMk/>
            <pc:sldMk cId="3049935045" sldId="1948"/>
            <ac:picMk id="27" creationId="{317134D5-8FF2-43D5-955E-51E0FCF3776F}"/>
          </ac:picMkLst>
        </pc:picChg>
        <pc:picChg chg="mod">
          <ac:chgData name="Singh, Hasmita" userId="389ee1e1-3201-4132-98db-eb6f2e16f18b" providerId="ADAL" clId="{8101BCEC-6D7C-4F18-8281-137CD7D19788}" dt="2022-02-16T21:43:53.241" v="3"/>
          <ac:picMkLst>
            <pc:docMk/>
            <pc:sldMk cId="3049935045" sldId="1948"/>
            <ac:picMk id="29" creationId="{468E074D-C0B9-496C-A244-A19E0611E662}"/>
          </ac:picMkLst>
        </pc:picChg>
        <pc:picChg chg="mod">
          <ac:chgData name="Singh, Hasmita" userId="389ee1e1-3201-4132-98db-eb6f2e16f18b" providerId="ADAL" clId="{8101BCEC-6D7C-4F18-8281-137CD7D19788}" dt="2022-02-16T21:43:53.241" v="3"/>
          <ac:picMkLst>
            <pc:docMk/>
            <pc:sldMk cId="3049935045" sldId="1948"/>
            <ac:picMk id="32" creationId="{9152EA13-4EBD-4DBA-A11C-49AAF8EC2DB0}"/>
          </ac:picMkLst>
        </pc:picChg>
        <pc:picChg chg="add mod">
          <ac:chgData name="Singh, Hasmita" userId="389ee1e1-3201-4132-98db-eb6f2e16f18b" providerId="ADAL" clId="{8101BCEC-6D7C-4F18-8281-137CD7D19788}" dt="2022-02-16T21:47:42.977" v="23" actId="1036"/>
          <ac:picMkLst>
            <pc:docMk/>
            <pc:sldMk cId="3049935045" sldId="1948"/>
            <ac:picMk id="34" creationId="{968188C7-B5F8-422C-8181-D3BB748C8D1C}"/>
          </ac:picMkLst>
        </pc:picChg>
      </pc:sldChg>
      <pc:sldChg chg="addSp delSp modSp mod addCm modCm">
        <pc:chgData name="Singh, Hasmita" userId="389ee1e1-3201-4132-98db-eb6f2e16f18b" providerId="ADAL" clId="{8101BCEC-6D7C-4F18-8281-137CD7D19788}" dt="2022-02-16T23:58:43.329" v="246" actId="20577"/>
        <pc:sldMkLst>
          <pc:docMk/>
          <pc:sldMk cId="2016972408" sldId="1949"/>
        </pc:sldMkLst>
        <pc:spChg chg="mod">
          <ac:chgData name="Singh, Hasmita" userId="389ee1e1-3201-4132-98db-eb6f2e16f18b" providerId="ADAL" clId="{8101BCEC-6D7C-4F18-8281-137CD7D19788}" dt="2022-02-16T22:12:14.403" v="34" actId="14100"/>
          <ac:spMkLst>
            <pc:docMk/>
            <pc:sldMk cId="2016972408" sldId="1949"/>
            <ac:spMk id="7" creationId="{4F4B296B-EF52-4875-B54F-1F44D7365FC1}"/>
          </ac:spMkLst>
        </pc:spChg>
        <pc:spChg chg="mod">
          <ac:chgData name="Singh, Hasmita" userId="389ee1e1-3201-4132-98db-eb6f2e16f18b" providerId="ADAL" clId="{8101BCEC-6D7C-4F18-8281-137CD7D19788}" dt="2022-02-16T22:13:47.772" v="39" actId="1037"/>
          <ac:spMkLst>
            <pc:docMk/>
            <pc:sldMk cId="2016972408" sldId="1949"/>
            <ac:spMk id="13" creationId="{A104C40C-61A3-45B2-A51E-8C82C040780A}"/>
          </ac:spMkLst>
        </pc:spChg>
        <pc:spChg chg="mod">
          <ac:chgData name="Singh, Hasmita" userId="389ee1e1-3201-4132-98db-eb6f2e16f18b" providerId="ADAL" clId="{8101BCEC-6D7C-4F18-8281-137CD7D19788}" dt="2022-02-16T23:58:43.329" v="246" actId="20577"/>
          <ac:spMkLst>
            <pc:docMk/>
            <pc:sldMk cId="2016972408" sldId="1949"/>
            <ac:spMk id="15" creationId="{44A1A82E-774F-439C-98D9-592661F468E6}"/>
          </ac:spMkLst>
        </pc:spChg>
        <pc:picChg chg="del">
          <ac:chgData name="Singh, Hasmita" userId="389ee1e1-3201-4132-98db-eb6f2e16f18b" providerId="ADAL" clId="{8101BCEC-6D7C-4F18-8281-137CD7D19788}" dt="2022-02-16T22:14:08.324" v="40" actId="478"/>
          <ac:picMkLst>
            <pc:docMk/>
            <pc:sldMk cId="2016972408" sldId="1949"/>
            <ac:picMk id="5" creationId="{8F22F36C-6E7B-4095-A9D7-6E52E9462E80}"/>
          </ac:picMkLst>
        </pc:picChg>
        <pc:picChg chg="del">
          <ac:chgData name="Singh, Hasmita" userId="389ee1e1-3201-4132-98db-eb6f2e16f18b" providerId="ADAL" clId="{8101BCEC-6D7C-4F18-8281-137CD7D19788}" dt="2022-02-16T22:14:30.274" v="42" actId="478"/>
          <ac:picMkLst>
            <pc:docMk/>
            <pc:sldMk cId="2016972408" sldId="1949"/>
            <ac:picMk id="8" creationId="{FFD94255-9E0E-488E-AF8E-A840B073A188}"/>
          </ac:picMkLst>
        </pc:picChg>
        <pc:picChg chg="add mod">
          <ac:chgData name="Singh, Hasmita" userId="389ee1e1-3201-4132-98db-eb6f2e16f18b" providerId="ADAL" clId="{8101BCEC-6D7C-4F18-8281-137CD7D19788}" dt="2022-02-16T22:14:08.793" v="41"/>
          <ac:picMkLst>
            <pc:docMk/>
            <pc:sldMk cId="2016972408" sldId="1949"/>
            <ac:picMk id="9" creationId="{90301C77-BAC1-4D1C-8318-484CDD0B0EB3}"/>
          </ac:picMkLst>
        </pc:picChg>
        <pc:picChg chg="add mod">
          <ac:chgData name="Singh, Hasmita" userId="389ee1e1-3201-4132-98db-eb6f2e16f18b" providerId="ADAL" clId="{8101BCEC-6D7C-4F18-8281-137CD7D19788}" dt="2022-02-16T22:14:30.653" v="43"/>
          <ac:picMkLst>
            <pc:docMk/>
            <pc:sldMk cId="2016972408" sldId="1949"/>
            <ac:picMk id="10" creationId="{C2452549-98FE-493F-8DE2-9C7249FEE99E}"/>
          </ac:picMkLst>
        </pc:picChg>
      </pc:sldChg>
      <pc:sldChg chg="modSp mod">
        <pc:chgData name="Singh, Hasmita" userId="389ee1e1-3201-4132-98db-eb6f2e16f18b" providerId="ADAL" clId="{8101BCEC-6D7C-4F18-8281-137CD7D19788}" dt="2022-02-17T00:04:26.707" v="327" actId="947"/>
        <pc:sldMkLst>
          <pc:docMk/>
          <pc:sldMk cId="3471152781" sldId="1956"/>
        </pc:sldMkLst>
        <pc:spChg chg="mod">
          <ac:chgData name="Singh, Hasmita" userId="389ee1e1-3201-4132-98db-eb6f2e16f18b" providerId="ADAL" clId="{8101BCEC-6D7C-4F18-8281-137CD7D19788}" dt="2022-02-17T00:01:55.282" v="310" actId="1036"/>
          <ac:spMkLst>
            <pc:docMk/>
            <pc:sldMk cId="3471152781" sldId="1956"/>
            <ac:spMk id="7" creationId="{49C68510-1541-4370-BAE1-E5A786C75A84}"/>
          </ac:spMkLst>
        </pc:spChg>
        <pc:spChg chg="mod">
          <ac:chgData name="Singh, Hasmita" userId="389ee1e1-3201-4132-98db-eb6f2e16f18b" providerId="ADAL" clId="{8101BCEC-6D7C-4F18-8281-137CD7D19788}" dt="2022-02-17T00:04:26.707" v="327" actId="947"/>
          <ac:spMkLst>
            <pc:docMk/>
            <pc:sldMk cId="3471152781" sldId="1956"/>
            <ac:spMk id="15" creationId="{6065BA1F-FBFA-48F3-AEBC-3565AF6D0DF3}"/>
          </ac:spMkLst>
        </pc:spChg>
      </pc:sldChg>
      <pc:sldChg chg="addSp delSp modSp mod addCm modCm">
        <pc:chgData name="Singh, Hasmita" userId="389ee1e1-3201-4132-98db-eb6f2e16f18b" providerId="ADAL" clId="{8101BCEC-6D7C-4F18-8281-137CD7D19788}" dt="2022-02-16T22:56:43.010" v="100"/>
        <pc:sldMkLst>
          <pc:docMk/>
          <pc:sldMk cId="3676178766" sldId="1970"/>
        </pc:sldMkLst>
        <pc:spChg chg="mod">
          <ac:chgData name="Singh, Hasmita" userId="389ee1e1-3201-4132-98db-eb6f2e16f18b" providerId="ADAL" clId="{8101BCEC-6D7C-4F18-8281-137CD7D19788}" dt="2022-02-16T22:50:12.365" v="98"/>
          <ac:spMkLst>
            <pc:docMk/>
            <pc:sldMk cId="3676178766" sldId="1970"/>
            <ac:spMk id="9" creationId="{E2277A24-CACC-4B52-8789-5A5D5E8E9CEB}"/>
          </ac:spMkLst>
        </pc:spChg>
        <pc:spChg chg="mod">
          <ac:chgData name="Singh, Hasmita" userId="389ee1e1-3201-4132-98db-eb6f2e16f18b" providerId="ADAL" clId="{8101BCEC-6D7C-4F18-8281-137CD7D19788}" dt="2022-02-16T22:48:20.138" v="82" actId="14100"/>
          <ac:spMkLst>
            <pc:docMk/>
            <pc:sldMk cId="3676178766" sldId="1970"/>
            <ac:spMk id="12" creationId="{FAB0D031-8FC0-46F9-B3C8-FEBA134D1AAB}"/>
          </ac:spMkLst>
        </pc:spChg>
        <pc:spChg chg="mod">
          <ac:chgData name="Singh, Hasmita" userId="389ee1e1-3201-4132-98db-eb6f2e16f18b" providerId="ADAL" clId="{8101BCEC-6D7C-4F18-8281-137CD7D19788}" dt="2022-02-16T22:46:19.452" v="74"/>
          <ac:spMkLst>
            <pc:docMk/>
            <pc:sldMk cId="3676178766" sldId="1970"/>
            <ac:spMk id="16" creationId="{8FE97558-78A1-4E6B-A323-E2F8F01BA171}"/>
          </ac:spMkLst>
        </pc:spChg>
        <pc:spChg chg="mod">
          <ac:chgData name="Singh, Hasmita" userId="389ee1e1-3201-4132-98db-eb6f2e16f18b" providerId="ADAL" clId="{8101BCEC-6D7C-4F18-8281-137CD7D19788}" dt="2022-02-16T22:46:19.452" v="74"/>
          <ac:spMkLst>
            <pc:docMk/>
            <pc:sldMk cId="3676178766" sldId="1970"/>
            <ac:spMk id="17" creationId="{06E8CEAF-2B97-4131-8BA1-1FBA3F3E1AAA}"/>
          </ac:spMkLst>
        </pc:spChg>
        <pc:grpChg chg="del">
          <ac:chgData name="Singh, Hasmita" userId="389ee1e1-3201-4132-98db-eb6f2e16f18b" providerId="ADAL" clId="{8101BCEC-6D7C-4F18-8281-137CD7D19788}" dt="2022-02-16T22:46:18.064" v="72" actId="478"/>
          <ac:grpSpMkLst>
            <pc:docMk/>
            <pc:sldMk cId="3676178766" sldId="1970"/>
            <ac:grpSpMk id="6" creationId="{F5773991-C1F9-4A9A-8571-CE45901FFE76}"/>
          </ac:grpSpMkLst>
        </pc:grpChg>
        <pc:grpChg chg="add mod">
          <ac:chgData name="Singh, Hasmita" userId="389ee1e1-3201-4132-98db-eb6f2e16f18b" providerId="ADAL" clId="{8101BCEC-6D7C-4F18-8281-137CD7D19788}" dt="2022-02-16T22:46:19.452" v="74"/>
          <ac:grpSpMkLst>
            <pc:docMk/>
            <pc:sldMk cId="3676178766" sldId="1970"/>
            <ac:grpSpMk id="14" creationId="{F9F282F1-6908-42C1-B4FA-E3C09BD805DF}"/>
          </ac:grpSpMkLst>
        </pc:grpChg>
        <pc:picChg chg="del">
          <ac:chgData name="Singh, Hasmita" userId="389ee1e1-3201-4132-98db-eb6f2e16f18b" providerId="ADAL" clId="{8101BCEC-6D7C-4F18-8281-137CD7D19788}" dt="2022-02-16T22:46:17.347" v="71" actId="478"/>
          <ac:picMkLst>
            <pc:docMk/>
            <pc:sldMk cId="3676178766" sldId="1970"/>
            <ac:picMk id="5" creationId="{2AEC52AF-6399-4E7A-BBCE-E8E36BE67286}"/>
          </ac:picMkLst>
        </pc:picChg>
        <pc:picChg chg="del">
          <ac:chgData name="Singh, Hasmita" userId="389ee1e1-3201-4132-98db-eb6f2e16f18b" providerId="ADAL" clId="{8101BCEC-6D7C-4F18-8281-137CD7D19788}" dt="2022-02-16T22:46:18.697" v="73" actId="478"/>
          <ac:picMkLst>
            <pc:docMk/>
            <pc:sldMk cId="3676178766" sldId="1970"/>
            <ac:picMk id="11" creationId="{67EC3CFB-A142-45AA-83E6-F30150E6B417}"/>
          </ac:picMkLst>
        </pc:picChg>
        <pc:picChg chg="add mod">
          <ac:chgData name="Singh, Hasmita" userId="389ee1e1-3201-4132-98db-eb6f2e16f18b" providerId="ADAL" clId="{8101BCEC-6D7C-4F18-8281-137CD7D19788}" dt="2022-02-16T22:46:19.452" v="74"/>
          <ac:picMkLst>
            <pc:docMk/>
            <pc:sldMk cId="3676178766" sldId="1970"/>
            <ac:picMk id="13" creationId="{1E12885D-4678-4C25-BEF0-C792758CCFA4}"/>
          </ac:picMkLst>
        </pc:picChg>
        <pc:picChg chg="mod">
          <ac:chgData name="Singh, Hasmita" userId="389ee1e1-3201-4132-98db-eb6f2e16f18b" providerId="ADAL" clId="{8101BCEC-6D7C-4F18-8281-137CD7D19788}" dt="2022-02-16T22:46:19.452" v="74"/>
          <ac:picMkLst>
            <pc:docMk/>
            <pc:sldMk cId="3676178766" sldId="1970"/>
            <ac:picMk id="15" creationId="{BBDC46D6-CB4B-4D96-8035-3E625EBAA484}"/>
          </ac:picMkLst>
        </pc:picChg>
        <pc:picChg chg="add mod">
          <ac:chgData name="Singh, Hasmita" userId="389ee1e1-3201-4132-98db-eb6f2e16f18b" providerId="ADAL" clId="{8101BCEC-6D7C-4F18-8281-137CD7D19788}" dt="2022-02-16T22:46:19.452" v="74"/>
          <ac:picMkLst>
            <pc:docMk/>
            <pc:sldMk cId="3676178766" sldId="1970"/>
            <ac:picMk id="18" creationId="{912B9866-D7F6-4D3C-B562-BA197F39564E}"/>
          </ac:picMkLst>
        </pc:picChg>
      </pc:sldChg>
      <pc:sldChg chg="addSp delSp modSp mod addCm">
        <pc:chgData name="Singh, Hasmita" userId="389ee1e1-3201-4132-98db-eb6f2e16f18b" providerId="ADAL" clId="{8101BCEC-6D7C-4F18-8281-137CD7D19788}" dt="2022-02-16T23:21:43.747" v="155"/>
        <pc:sldMkLst>
          <pc:docMk/>
          <pc:sldMk cId="901536108" sldId="1971"/>
        </pc:sldMkLst>
        <pc:spChg chg="mod">
          <ac:chgData name="Singh, Hasmita" userId="389ee1e1-3201-4132-98db-eb6f2e16f18b" providerId="ADAL" clId="{8101BCEC-6D7C-4F18-8281-137CD7D19788}" dt="2022-02-16T23:15:27.004" v="112" actId="1037"/>
          <ac:spMkLst>
            <pc:docMk/>
            <pc:sldMk cId="901536108" sldId="1971"/>
            <ac:spMk id="4" creationId="{2CCE6FEE-2E7E-4D66-B5CF-265CE28DA95E}"/>
          </ac:spMkLst>
        </pc:spChg>
        <pc:spChg chg="mod">
          <ac:chgData name="Singh, Hasmita" userId="389ee1e1-3201-4132-98db-eb6f2e16f18b" providerId="ADAL" clId="{8101BCEC-6D7C-4F18-8281-137CD7D19788}" dt="2022-02-16T23:16:39.764" v="154" actId="1035"/>
          <ac:spMkLst>
            <pc:docMk/>
            <pc:sldMk cId="901536108" sldId="1971"/>
            <ac:spMk id="6" creationId="{788AFC1D-EAA8-4AB2-97C7-D515DF6928AF}"/>
          </ac:spMkLst>
        </pc:spChg>
        <pc:picChg chg="del">
          <ac:chgData name="Singh, Hasmita" userId="389ee1e1-3201-4132-98db-eb6f2e16f18b" providerId="ADAL" clId="{8101BCEC-6D7C-4F18-8281-137CD7D19788}" dt="2022-02-16T23:14:04.642" v="102" actId="478"/>
          <ac:picMkLst>
            <pc:docMk/>
            <pc:sldMk cId="901536108" sldId="1971"/>
            <ac:picMk id="3" creationId="{D9B96937-EFDA-48C5-AA99-028FC435B28E}"/>
          </ac:picMkLst>
        </pc:picChg>
        <pc:picChg chg="del">
          <ac:chgData name="Singh, Hasmita" userId="389ee1e1-3201-4132-98db-eb6f2e16f18b" providerId="ADAL" clId="{8101BCEC-6D7C-4F18-8281-137CD7D19788}" dt="2022-02-16T23:14:02.822" v="101" actId="478"/>
          <ac:picMkLst>
            <pc:docMk/>
            <pc:sldMk cId="901536108" sldId="1971"/>
            <ac:picMk id="5" creationId="{EF60723C-216D-43A6-93E5-827D5D1E0B3C}"/>
          </ac:picMkLst>
        </pc:picChg>
        <pc:picChg chg="add mod">
          <ac:chgData name="Singh, Hasmita" userId="389ee1e1-3201-4132-98db-eb6f2e16f18b" providerId="ADAL" clId="{8101BCEC-6D7C-4F18-8281-137CD7D19788}" dt="2022-02-16T23:16:31.769" v="149" actId="1035"/>
          <ac:picMkLst>
            <pc:docMk/>
            <pc:sldMk cId="901536108" sldId="1971"/>
            <ac:picMk id="7" creationId="{27DB8F19-C2A5-4261-8792-CEFFEE4973BC}"/>
          </ac:picMkLst>
        </pc:picChg>
        <pc:picChg chg="add mod">
          <ac:chgData name="Singh, Hasmita" userId="389ee1e1-3201-4132-98db-eb6f2e16f18b" providerId="ADAL" clId="{8101BCEC-6D7C-4F18-8281-137CD7D19788}" dt="2022-02-16T23:16:28.761" v="139" actId="1035"/>
          <ac:picMkLst>
            <pc:docMk/>
            <pc:sldMk cId="901536108" sldId="1971"/>
            <ac:picMk id="8" creationId="{A41BB0E9-2CCC-4397-BF71-1924F413BF1F}"/>
          </ac:picMkLst>
        </pc:picChg>
      </pc:sldChg>
      <pc:sldChg chg="addSp delSp modSp mod addCm modCm">
        <pc:chgData name="Singh, Hasmita" userId="389ee1e1-3201-4132-98db-eb6f2e16f18b" providerId="ADAL" clId="{8101BCEC-6D7C-4F18-8281-137CD7D19788}" dt="2022-02-16T22:41:29.511" v="70"/>
        <pc:sldMkLst>
          <pc:docMk/>
          <pc:sldMk cId="3483311067" sldId="1972"/>
        </pc:sldMkLst>
        <pc:spChg chg="mod">
          <ac:chgData name="Singh, Hasmita" userId="389ee1e1-3201-4132-98db-eb6f2e16f18b" providerId="ADAL" clId="{8101BCEC-6D7C-4F18-8281-137CD7D19788}" dt="2022-02-16T22:21:36.843" v="59" actId="1037"/>
          <ac:spMkLst>
            <pc:docMk/>
            <pc:sldMk cId="3483311067" sldId="1972"/>
            <ac:spMk id="5" creationId="{69552FF1-1143-42F9-82DC-193F9EE4E187}"/>
          </ac:spMkLst>
        </pc:spChg>
        <pc:spChg chg="mod">
          <ac:chgData name="Singh, Hasmita" userId="389ee1e1-3201-4132-98db-eb6f2e16f18b" providerId="ADAL" clId="{8101BCEC-6D7C-4F18-8281-137CD7D19788}" dt="2022-02-16T22:40:16.869" v="69" actId="1037"/>
          <ac:spMkLst>
            <pc:docMk/>
            <pc:sldMk cId="3483311067" sldId="1972"/>
            <ac:spMk id="11" creationId="{EACB99E6-5205-461B-A667-0E1B3E04FD94}"/>
          </ac:spMkLst>
        </pc:spChg>
        <pc:picChg chg="del">
          <ac:chgData name="Singh, Hasmita" userId="389ee1e1-3201-4132-98db-eb6f2e16f18b" providerId="ADAL" clId="{8101BCEC-6D7C-4F18-8281-137CD7D19788}" dt="2022-02-16T22:39:21.764" v="65" actId="478"/>
          <ac:picMkLst>
            <pc:docMk/>
            <pc:sldMk cId="3483311067" sldId="1972"/>
            <ac:picMk id="6" creationId="{4806C06B-2A52-421B-8E0A-391FD1664D60}"/>
          </ac:picMkLst>
        </pc:picChg>
        <pc:picChg chg="del">
          <ac:chgData name="Singh, Hasmita" userId="389ee1e1-3201-4132-98db-eb6f2e16f18b" providerId="ADAL" clId="{8101BCEC-6D7C-4F18-8281-137CD7D19788}" dt="2022-02-16T22:39:22.312" v="66" actId="478"/>
          <ac:picMkLst>
            <pc:docMk/>
            <pc:sldMk cId="3483311067" sldId="1972"/>
            <ac:picMk id="7" creationId="{5241410B-BB5F-42B1-92CF-E7CB813DD76F}"/>
          </ac:picMkLst>
        </pc:picChg>
        <pc:picChg chg="add mod">
          <ac:chgData name="Singh, Hasmita" userId="389ee1e1-3201-4132-98db-eb6f2e16f18b" providerId="ADAL" clId="{8101BCEC-6D7C-4F18-8281-137CD7D19788}" dt="2022-02-16T22:39:22.999" v="67"/>
          <ac:picMkLst>
            <pc:docMk/>
            <pc:sldMk cId="3483311067" sldId="1972"/>
            <ac:picMk id="8" creationId="{3897C145-1A6B-468D-BB5B-9E311741F82D}"/>
          </ac:picMkLst>
        </pc:picChg>
        <pc:picChg chg="add mod">
          <ac:chgData name="Singh, Hasmita" userId="389ee1e1-3201-4132-98db-eb6f2e16f18b" providerId="ADAL" clId="{8101BCEC-6D7C-4F18-8281-137CD7D19788}" dt="2022-02-16T22:39:22.999" v="67"/>
          <ac:picMkLst>
            <pc:docMk/>
            <pc:sldMk cId="3483311067" sldId="1972"/>
            <ac:picMk id="9" creationId="{E8A5D131-4C39-4A5E-B829-20ED763D0E20}"/>
          </ac:picMkLst>
        </pc:picChg>
      </pc:sldChg>
      <pc:sldChg chg="addSp delSp modSp mod addCm modCm">
        <pc:chgData name="Singh, Hasmita" userId="389ee1e1-3201-4132-98db-eb6f2e16f18b" providerId="ADAL" clId="{8101BCEC-6D7C-4F18-8281-137CD7D19788}" dt="2022-02-17T15:01:31.933" v="358" actId="1036"/>
        <pc:sldMkLst>
          <pc:docMk/>
          <pc:sldMk cId="3178745475" sldId="1976"/>
        </pc:sldMkLst>
        <pc:spChg chg="mod">
          <ac:chgData name="Singh, Hasmita" userId="389ee1e1-3201-4132-98db-eb6f2e16f18b" providerId="ADAL" clId="{8101BCEC-6D7C-4F18-8281-137CD7D19788}" dt="2022-02-16T23:46:04.856" v="220" actId="1037"/>
          <ac:spMkLst>
            <pc:docMk/>
            <pc:sldMk cId="3178745475" sldId="1976"/>
            <ac:spMk id="3" creationId="{418A8543-CA26-43D8-9ED9-073559C5CBB6}"/>
          </ac:spMkLst>
        </pc:spChg>
        <pc:spChg chg="mod">
          <ac:chgData name="Singh, Hasmita" userId="389ee1e1-3201-4132-98db-eb6f2e16f18b" providerId="ADAL" clId="{8101BCEC-6D7C-4F18-8281-137CD7D19788}" dt="2022-02-16T23:44:20.195" v="212" actId="14100"/>
          <ac:spMkLst>
            <pc:docMk/>
            <pc:sldMk cId="3178745475" sldId="1976"/>
            <ac:spMk id="5" creationId="{3367B9A5-FAA1-439B-B807-03B0535788AB}"/>
          </ac:spMkLst>
        </pc:spChg>
        <pc:spChg chg="mod">
          <ac:chgData name="Singh, Hasmita" userId="389ee1e1-3201-4132-98db-eb6f2e16f18b" providerId="ADAL" clId="{8101BCEC-6D7C-4F18-8281-137CD7D19788}" dt="2022-02-16T23:55:37.844" v="234" actId="20577"/>
          <ac:spMkLst>
            <pc:docMk/>
            <pc:sldMk cId="3178745475" sldId="1976"/>
            <ac:spMk id="6" creationId="{ACE82C25-E8DC-44AC-85D1-9C6A7E78715D}"/>
          </ac:spMkLst>
        </pc:spChg>
        <pc:spChg chg="mod">
          <ac:chgData name="Singh, Hasmita" userId="389ee1e1-3201-4132-98db-eb6f2e16f18b" providerId="ADAL" clId="{8101BCEC-6D7C-4F18-8281-137CD7D19788}" dt="2022-02-17T15:01:31.933" v="358" actId="1036"/>
          <ac:spMkLst>
            <pc:docMk/>
            <pc:sldMk cId="3178745475" sldId="1976"/>
            <ac:spMk id="11" creationId="{779728AD-265F-4DFD-B3FC-9C8C4E9E44AF}"/>
          </ac:spMkLst>
        </pc:spChg>
        <pc:picChg chg="del">
          <ac:chgData name="Singh, Hasmita" userId="389ee1e1-3201-4132-98db-eb6f2e16f18b" providerId="ADAL" clId="{8101BCEC-6D7C-4F18-8281-137CD7D19788}" dt="2022-02-16T23:42:33.158" v="207" actId="478"/>
          <ac:picMkLst>
            <pc:docMk/>
            <pc:sldMk cId="3178745475" sldId="1976"/>
            <ac:picMk id="7" creationId="{90392586-AB1C-452E-98B5-665566E06AA7}"/>
          </ac:picMkLst>
        </pc:picChg>
        <pc:picChg chg="add mod">
          <ac:chgData name="Singh, Hasmita" userId="389ee1e1-3201-4132-98db-eb6f2e16f18b" providerId="ADAL" clId="{8101BCEC-6D7C-4F18-8281-137CD7D19788}" dt="2022-02-16T23:42:34.611" v="209"/>
          <ac:picMkLst>
            <pc:docMk/>
            <pc:sldMk cId="3178745475" sldId="1976"/>
            <ac:picMk id="8" creationId="{03B9BC12-A8B3-479A-94DF-9D10F8BE6C9B}"/>
          </ac:picMkLst>
        </pc:picChg>
        <pc:picChg chg="del">
          <ac:chgData name="Singh, Hasmita" userId="389ee1e1-3201-4132-98db-eb6f2e16f18b" providerId="ADAL" clId="{8101BCEC-6D7C-4F18-8281-137CD7D19788}" dt="2022-02-16T23:42:33.908" v="208" actId="478"/>
          <ac:picMkLst>
            <pc:docMk/>
            <pc:sldMk cId="3178745475" sldId="1976"/>
            <ac:picMk id="9" creationId="{B22286E2-12A0-478F-9696-4D5C92F4B7A1}"/>
          </ac:picMkLst>
        </pc:picChg>
        <pc:picChg chg="add mod">
          <ac:chgData name="Singh, Hasmita" userId="389ee1e1-3201-4132-98db-eb6f2e16f18b" providerId="ADAL" clId="{8101BCEC-6D7C-4F18-8281-137CD7D19788}" dt="2022-02-16T23:42:34.611" v="209"/>
          <ac:picMkLst>
            <pc:docMk/>
            <pc:sldMk cId="3178745475" sldId="1976"/>
            <ac:picMk id="10" creationId="{38B58EC0-072E-4BEF-AEF2-BA5E4F08F0F0}"/>
          </ac:picMkLst>
        </pc:picChg>
      </pc:sldChg>
    </pc:docChg>
  </pc:docChgLst>
  <pc:docChgLst>
    <pc:chgData name="Harrison, Susan" userId="S::susan.harrison@ontariohealth.ca::1ddf3375-323b-4640-a3c6-9d3435a6c407" providerId="AD" clId="Web-{994F27CF-60BB-442C-FABC-B4E1DA7DCC0A}"/>
    <pc:docChg chg="modSld">
      <pc:chgData name="Harrison, Susan" userId="S::susan.harrison@ontariohealth.ca::1ddf3375-323b-4640-a3c6-9d3435a6c407" providerId="AD" clId="Web-{994F27CF-60BB-442C-FABC-B4E1DA7DCC0A}" dt="2022-02-16T22:08:05.204" v="5"/>
      <pc:docMkLst>
        <pc:docMk/>
      </pc:docMkLst>
      <pc:sldChg chg="modSp modCm">
        <pc:chgData name="Harrison, Susan" userId="S::susan.harrison@ontariohealth.ca::1ddf3375-323b-4640-a3c6-9d3435a6c407" providerId="AD" clId="Web-{994F27CF-60BB-442C-FABC-B4E1DA7DCC0A}" dt="2022-02-16T22:08:05.204" v="5"/>
        <pc:sldMkLst>
          <pc:docMk/>
          <pc:sldMk cId="3049935045" sldId="1948"/>
        </pc:sldMkLst>
        <pc:spChg chg="mod">
          <ac:chgData name="Harrison, Susan" userId="S::susan.harrison@ontariohealth.ca::1ddf3375-323b-4640-a3c6-9d3435a6c407" providerId="AD" clId="Web-{994F27CF-60BB-442C-FABC-B4E1DA7DCC0A}" dt="2022-02-16T22:07:51.845" v="4" actId="20577"/>
          <ac:spMkLst>
            <pc:docMk/>
            <pc:sldMk cId="3049935045" sldId="1948"/>
            <ac:spMk id="9" creationId="{68F05395-FBDD-4ADD-95DC-2E5921329A56}"/>
          </ac:spMkLst>
        </pc:spChg>
      </pc:sldChg>
    </pc:docChg>
  </pc:docChgLst>
  <pc:docChgLst>
    <pc:chgData name="Harrison, Susan" userId="1ddf3375-323b-4640-a3c6-9d3435a6c407" providerId="ADAL" clId="{DB9FD71E-3444-4E85-997C-E94BE738B6A3}"/>
    <pc:docChg chg="undo redo custSel addSld delSld modSld sldOrd modMainMaster">
      <pc:chgData name="Harrison, Susan" userId="1ddf3375-323b-4640-a3c6-9d3435a6c407" providerId="ADAL" clId="{DB9FD71E-3444-4E85-997C-E94BE738B6A3}" dt="2022-02-17T21:27:28.146" v="1129" actId="20577"/>
      <pc:docMkLst>
        <pc:docMk/>
      </pc:docMkLst>
      <pc:sldChg chg="del">
        <pc:chgData name="Harrison, Susan" userId="1ddf3375-323b-4640-a3c6-9d3435a6c407" providerId="ADAL" clId="{DB9FD71E-3444-4E85-997C-E94BE738B6A3}" dt="2022-02-15T18:49:11.961" v="781" actId="2696"/>
        <pc:sldMkLst>
          <pc:docMk/>
          <pc:sldMk cId="2996675197" sldId="256"/>
        </pc:sldMkLst>
      </pc:sldChg>
      <pc:sldChg chg="modSp mod modNotesTx">
        <pc:chgData name="Harrison, Susan" userId="1ddf3375-323b-4640-a3c6-9d3435a6c407" providerId="ADAL" clId="{DB9FD71E-3444-4E85-997C-E94BE738B6A3}" dt="2022-02-16T20:06:29.553" v="996" actId="20577"/>
        <pc:sldMkLst>
          <pc:docMk/>
          <pc:sldMk cId="0" sldId="278"/>
        </pc:sldMkLst>
        <pc:spChg chg="mod">
          <ac:chgData name="Harrison, Susan" userId="1ddf3375-323b-4640-a3c6-9d3435a6c407" providerId="ADAL" clId="{DB9FD71E-3444-4E85-997C-E94BE738B6A3}" dt="2022-02-15T17:52:30.595" v="579" actId="1076"/>
          <ac:spMkLst>
            <pc:docMk/>
            <pc:sldMk cId="0" sldId="278"/>
            <ac:spMk id="628" creationId="{00000000-0000-0000-0000-000000000000}"/>
          </ac:spMkLst>
        </pc:spChg>
        <pc:spChg chg="mod">
          <ac:chgData name="Harrison, Susan" userId="1ddf3375-323b-4640-a3c6-9d3435a6c407" providerId="ADAL" clId="{DB9FD71E-3444-4E85-997C-E94BE738B6A3}" dt="2022-02-16T20:06:06.814" v="995" actId="20577"/>
          <ac:spMkLst>
            <pc:docMk/>
            <pc:sldMk cId="0" sldId="278"/>
            <ac:spMk id="629" creationId="{00000000-0000-0000-0000-000000000000}"/>
          </ac:spMkLst>
        </pc:spChg>
      </pc:sldChg>
      <pc:sldChg chg="addSp delSp modSp mod modNotesTx">
        <pc:chgData name="Harrison, Susan" userId="1ddf3375-323b-4640-a3c6-9d3435a6c407" providerId="ADAL" clId="{DB9FD71E-3444-4E85-997C-E94BE738B6A3}" dt="2022-02-16T15:36:34.578" v="853" actId="20577"/>
        <pc:sldMkLst>
          <pc:docMk/>
          <pc:sldMk cId="2260738719" sldId="372"/>
        </pc:sldMkLst>
        <pc:spChg chg="mod">
          <ac:chgData name="Harrison, Susan" userId="1ddf3375-323b-4640-a3c6-9d3435a6c407" providerId="ADAL" clId="{DB9FD71E-3444-4E85-997C-E94BE738B6A3}" dt="2022-02-15T15:43:57.900" v="242" actId="255"/>
          <ac:spMkLst>
            <pc:docMk/>
            <pc:sldMk cId="2260738719" sldId="372"/>
            <ac:spMk id="2" creationId="{75A291A8-1382-D540-A1A4-729B0126E327}"/>
          </ac:spMkLst>
        </pc:spChg>
        <pc:spChg chg="mod">
          <ac:chgData name="Harrison, Susan" userId="1ddf3375-323b-4640-a3c6-9d3435a6c407" providerId="ADAL" clId="{DB9FD71E-3444-4E85-997C-E94BE738B6A3}" dt="2022-02-16T15:36:34.578" v="853" actId="20577"/>
          <ac:spMkLst>
            <pc:docMk/>
            <pc:sldMk cId="2260738719" sldId="372"/>
            <ac:spMk id="9" creationId="{9F1007DD-C592-9A42-BB2E-04EDED0F40D9}"/>
          </ac:spMkLst>
        </pc:spChg>
        <pc:picChg chg="mod">
          <ac:chgData name="Harrison, Susan" userId="1ddf3375-323b-4640-a3c6-9d3435a6c407" providerId="ADAL" clId="{DB9FD71E-3444-4E85-997C-E94BE738B6A3}" dt="2022-02-15T15:44:20.214" v="245" actId="1076"/>
          <ac:picMkLst>
            <pc:docMk/>
            <pc:sldMk cId="2260738719" sldId="372"/>
            <ac:picMk id="8" creationId="{3A00AA4E-3EDB-4594-8F23-02C756A70100}"/>
          </ac:picMkLst>
        </pc:picChg>
        <pc:picChg chg="del">
          <ac:chgData name="Harrison, Susan" userId="1ddf3375-323b-4640-a3c6-9d3435a6c407" providerId="ADAL" clId="{DB9FD71E-3444-4E85-997C-E94BE738B6A3}" dt="2022-02-15T01:58:36.527" v="14" actId="478"/>
          <ac:picMkLst>
            <pc:docMk/>
            <pc:sldMk cId="2260738719" sldId="372"/>
            <ac:picMk id="10" creationId="{BF0F7EF1-44BC-47FA-BFD1-1B9C1867CF7D}"/>
          </ac:picMkLst>
        </pc:picChg>
        <pc:picChg chg="del">
          <ac:chgData name="Harrison, Susan" userId="1ddf3375-323b-4640-a3c6-9d3435a6c407" providerId="ADAL" clId="{DB9FD71E-3444-4E85-997C-E94BE738B6A3}" dt="2022-02-15T01:56:35.813" v="0" actId="478"/>
          <ac:picMkLst>
            <pc:docMk/>
            <pc:sldMk cId="2260738719" sldId="372"/>
            <ac:picMk id="11" creationId="{F056D91C-40E4-2644-9877-6CE942E131B9}"/>
          </ac:picMkLst>
        </pc:picChg>
        <pc:picChg chg="add mod">
          <ac:chgData name="Harrison, Susan" userId="1ddf3375-323b-4640-a3c6-9d3435a6c407" providerId="ADAL" clId="{DB9FD71E-3444-4E85-997C-E94BE738B6A3}" dt="2022-02-15T01:56:36.964" v="1"/>
          <ac:picMkLst>
            <pc:docMk/>
            <pc:sldMk cId="2260738719" sldId="372"/>
            <ac:picMk id="13" creationId="{02AD2FED-7B84-49C8-B65C-CFFB88B48E51}"/>
          </ac:picMkLst>
        </pc:picChg>
        <pc:picChg chg="add mod">
          <ac:chgData name="Harrison, Susan" userId="1ddf3375-323b-4640-a3c6-9d3435a6c407" providerId="ADAL" clId="{DB9FD71E-3444-4E85-997C-E94BE738B6A3}" dt="2022-02-15T15:44:26.319" v="246" actId="1076"/>
          <ac:picMkLst>
            <pc:docMk/>
            <pc:sldMk cId="2260738719" sldId="372"/>
            <ac:picMk id="14" creationId="{A02DD851-4A4E-46E6-95C0-27F75384DA6C}"/>
          </ac:picMkLst>
        </pc:picChg>
        <pc:cxnChg chg="mod">
          <ac:chgData name="Harrison, Susan" userId="1ddf3375-323b-4640-a3c6-9d3435a6c407" providerId="ADAL" clId="{DB9FD71E-3444-4E85-997C-E94BE738B6A3}" dt="2022-02-15T01:59:28.437" v="21" actId="1076"/>
          <ac:cxnSpMkLst>
            <pc:docMk/>
            <pc:sldMk cId="2260738719" sldId="372"/>
            <ac:cxnSpMk id="12" creationId="{A584562E-50ED-884F-96BA-FB1269B1C584}"/>
          </ac:cxnSpMkLst>
        </pc:cxnChg>
      </pc:sldChg>
      <pc:sldChg chg="del">
        <pc:chgData name="Harrison, Susan" userId="1ddf3375-323b-4640-a3c6-9d3435a6c407" providerId="ADAL" clId="{DB9FD71E-3444-4E85-997C-E94BE738B6A3}" dt="2022-02-15T17:14:31.379" v="366" actId="2696"/>
        <pc:sldMkLst>
          <pc:docMk/>
          <pc:sldMk cId="3696571009" sldId="422"/>
        </pc:sldMkLst>
      </pc:sldChg>
      <pc:sldChg chg="addSp delSp modSp mod">
        <pc:chgData name="Harrison, Susan" userId="1ddf3375-323b-4640-a3c6-9d3435a6c407" providerId="ADAL" clId="{DB9FD71E-3444-4E85-997C-E94BE738B6A3}" dt="2022-02-15T16:28:35.123" v="302" actId="1076"/>
        <pc:sldMkLst>
          <pc:docMk/>
          <pc:sldMk cId="2480312458" sldId="474"/>
        </pc:sldMkLst>
        <pc:spChg chg="del mod">
          <ac:chgData name="Harrison, Susan" userId="1ddf3375-323b-4640-a3c6-9d3435a6c407" providerId="ADAL" clId="{DB9FD71E-3444-4E85-997C-E94BE738B6A3}" dt="2022-02-15T16:26:43.990" v="282" actId="478"/>
          <ac:spMkLst>
            <pc:docMk/>
            <pc:sldMk cId="2480312458" sldId="474"/>
            <ac:spMk id="16" creationId="{86B6670D-E67D-AC44-98C1-39CEF062E68F}"/>
          </ac:spMkLst>
        </pc:spChg>
        <pc:spChg chg="del">
          <ac:chgData name="Harrison, Susan" userId="1ddf3375-323b-4640-a3c6-9d3435a6c407" providerId="ADAL" clId="{DB9FD71E-3444-4E85-997C-E94BE738B6A3}" dt="2022-02-15T16:26:57.257" v="284" actId="478"/>
          <ac:spMkLst>
            <pc:docMk/>
            <pc:sldMk cId="2480312458" sldId="474"/>
            <ac:spMk id="17" creationId="{E1BA80DA-2E42-A247-901F-49003CF0B24E}"/>
          </ac:spMkLst>
        </pc:spChg>
        <pc:spChg chg="del mod">
          <ac:chgData name="Harrison, Susan" userId="1ddf3375-323b-4640-a3c6-9d3435a6c407" providerId="ADAL" clId="{DB9FD71E-3444-4E85-997C-E94BE738B6A3}" dt="2022-02-15T16:27:40.751" v="292" actId="478"/>
          <ac:spMkLst>
            <pc:docMk/>
            <pc:sldMk cId="2480312458" sldId="474"/>
            <ac:spMk id="20" creationId="{DE05E8AF-D01F-A847-BF76-EA1A662E57A1}"/>
          </ac:spMkLst>
        </pc:spChg>
        <pc:spChg chg="mod">
          <ac:chgData name="Harrison, Susan" userId="1ddf3375-323b-4640-a3c6-9d3435a6c407" providerId="ADAL" clId="{DB9FD71E-3444-4E85-997C-E94BE738B6A3}" dt="2022-02-15T16:26:21.984" v="279"/>
          <ac:spMkLst>
            <pc:docMk/>
            <pc:sldMk cId="2480312458" sldId="474"/>
            <ac:spMk id="21" creationId="{A11A7FE2-EFE2-A447-9265-66E2636CB5FE}"/>
          </ac:spMkLst>
        </pc:spChg>
        <pc:spChg chg="add del mod">
          <ac:chgData name="Harrison, Susan" userId="1ddf3375-323b-4640-a3c6-9d3435a6c407" providerId="ADAL" clId="{DB9FD71E-3444-4E85-997C-E94BE738B6A3}" dt="2022-02-15T16:27:26.414" v="290" actId="478"/>
          <ac:spMkLst>
            <pc:docMk/>
            <pc:sldMk cId="2480312458" sldId="474"/>
            <ac:spMk id="26" creationId="{C7D621EE-A28F-42AC-9E6E-B50554F131C7}"/>
          </ac:spMkLst>
        </pc:spChg>
        <pc:spChg chg="add mod">
          <ac:chgData name="Harrison, Susan" userId="1ddf3375-323b-4640-a3c6-9d3435a6c407" providerId="ADAL" clId="{DB9FD71E-3444-4E85-997C-E94BE738B6A3}" dt="2022-02-15T16:26:59.324" v="285"/>
          <ac:spMkLst>
            <pc:docMk/>
            <pc:sldMk cId="2480312458" sldId="474"/>
            <ac:spMk id="27" creationId="{9A513578-9314-4ADA-9FC4-963827BB7705}"/>
          </ac:spMkLst>
        </pc:spChg>
        <pc:spChg chg="add mod">
          <ac:chgData name="Harrison, Susan" userId="1ddf3375-323b-4640-a3c6-9d3435a6c407" providerId="ADAL" clId="{DB9FD71E-3444-4E85-997C-E94BE738B6A3}" dt="2022-02-15T16:27:24.217" v="289" actId="1076"/>
          <ac:spMkLst>
            <pc:docMk/>
            <pc:sldMk cId="2480312458" sldId="474"/>
            <ac:spMk id="28" creationId="{F3508041-8B57-4417-8E0C-AC1757BF3F73}"/>
          </ac:spMkLst>
        </pc:spChg>
        <pc:spChg chg="add del mod">
          <ac:chgData name="Harrison, Susan" userId="1ddf3375-323b-4640-a3c6-9d3435a6c407" providerId="ADAL" clId="{DB9FD71E-3444-4E85-997C-E94BE738B6A3}" dt="2022-02-15T16:28:35.123" v="302" actId="1076"/>
          <ac:spMkLst>
            <pc:docMk/>
            <pc:sldMk cId="2480312458" sldId="474"/>
            <ac:spMk id="29" creationId="{0327D5F7-BB90-4AEA-9083-E0FEEF8E5A30}"/>
          </ac:spMkLst>
        </pc:spChg>
        <pc:picChg chg="del">
          <ac:chgData name="Harrison, Susan" userId="1ddf3375-323b-4640-a3c6-9d3435a6c407" providerId="ADAL" clId="{DB9FD71E-3444-4E85-997C-E94BE738B6A3}" dt="2022-02-15T16:20:15.167" v="248" actId="478"/>
          <ac:picMkLst>
            <pc:docMk/>
            <pc:sldMk cId="2480312458" sldId="474"/>
            <ac:picMk id="3" creationId="{D2947098-E4B8-4A9C-9556-F6338FC9C704}"/>
          </ac:picMkLst>
        </pc:picChg>
        <pc:picChg chg="add mod">
          <ac:chgData name="Harrison, Susan" userId="1ddf3375-323b-4640-a3c6-9d3435a6c407" providerId="ADAL" clId="{DB9FD71E-3444-4E85-997C-E94BE738B6A3}" dt="2022-02-15T16:20:38.208" v="253" actId="1076"/>
          <ac:picMkLst>
            <pc:docMk/>
            <pc:sldMk cId="2480312458" sldId="474"/>
            <ac:picMk id="4" creationId="{64AA8D25-3018-4DE4-AEB6-9D99F9148699}"/>
          </ac:picMkLst>
        </pc:picChg>
        <pc:picChg chg="del">
          <ac:chgData name="Harrison, Susan" userId="1ddf3375-323b-4640-a3c6-9d3435a6c407" providerId="ADAL" clId="{DB9FD71E-3444-4E85-997C-E94BE738B6A3}" dt="2022-02-15T16:21:14.322" v="254" actId="478"/>
          <ac:picMkLst>
            <pc:docMk/>
            <pc:sldMk cId="2480312458" sldId="474"/>
            <ac:picMk id="5" creationId="{00EB568D-23D0-4D8F-A9CF-75266A19AA0F}"/>
          </ac:picMkLst>
        </pc:picChg>
        <pc:picChg chg="add mod">
          <ac:chgData name="Harrison, Susan" userId="1ddf3375-323b-4640-a3c6-9d3435a6c407" providerId="ADAL" clId="{DB9FD71E-3444-4E85-997C-E94BE738B6A3}" dt="2022-02-15T16:25:33.573" v="276" actId="1076"/>
          <ac:picMkLst>
            <pc:docMk/>
            <pc:sldMk cId="2480312458" sldId="474"/>
            <ac:picMk id="7" creationId="{3EC99545-5F09-40BC-BE37-CE4550EF9AA1}"/>
          </ac:picMkLst>
        </pc:picChg>
        <pc:picChg chg="del">
          <ac:chgData name="Harrison, Susan" userId="1ddf3375-323b-4640-a3c6-9d3435a6c407" providerId="ADAL" clId="{DB9FD71E-3444-4E85-997C-E94BE738B6A3}" dt="2022-02-15T16:23:18.516" v="260" actId="478"/>
          <ac:picMkLst>
            <pc:docMk/>
            <pc:sldMk cId="2480312458" sldId="474"/>
            <ac:picMk id="9" creationId="{CB84C2D9-FB89-4F64-87F5-1DD2D184FB36}"/>
          </ac:picMkLst>
        </pc:picChg>
        <pc:picChg chg="add mod">
          <ac:chgData name="Harrison, Susan" userId="1ddf3375-323b-4640-a3c6-9d3435a6c407" providerId="ADAL" clId="{DB9FD71E-3444-4E85-997C-E94BE738B6A3}" dt="2022-02-15T16:23:52.487" v="268" actId="14861"/>
          <ac:picMkLst>
            <pc:docMk/>
            <pc:sldMk cId="2480312458" sldId="474"/>
            <ac:picMk id="10" creationId="{506C2C51-9C97-4D64-A358-F55E601CAAE9}"/>
          </ac:picMkLst>
        </pc:picChg>
        <pc:picChg chg="del">
          <ac:chgData name="Harrison, Susan" userId="1ddf3375-323b-4640-a3c6-9d3435a6c407" providerId="ADAL" clId="{DB9FD71E-3444-4E85-997C-E94BE738B6A3}" dt="2022-02-15T16:24:55.142" v="269" actId="478"/>
          <ac:picMkLst>
            <pc:docMk/>
            <pc:sldMk cId="2480312458" sldId="474"/>
            <ac:picMk id="12" creationId="{BD884076-2C5D-4311-86DE-827AF0C57A7D}"/>
          </ac:picMkLst>
        </pc:picChg>
        <pc:picChg chg="add mod">
          <ac:chgData name="Harrison, Susan" userId="1ddf3375-323b-4640-a3c6-9d3435a6c407" providerId="ADAL" clId="{DB9FD71E-3444-4E85-997C-E94BE738B6A3}" dt="2022-02-15T16:25:15.554" v="275" actId="14861"/>
          <ac:picMkLst>
            <pc:docMk/>
            <pc:sldMk cId="2480312458" sldId="474"/>
            <ac:picMk id="13" creationId="{A26BBEDE-E9CA-4BB6-BE6A-16E8D816B3A3}"/>
          </ac:picMkLst>
        </pc:picChg>
        <pc:cxnChg chg="mod">
          <ac:chgData name="Harrison, Susan" userId="1ddf3375-323b-4640-a3c6-9d3435a6c407" providerId="ADAL" clId="{DB9FD71E-3444-4E85-997C-E94BE738B6A3}" dt="2022-02-15T16:28:29.988" v="297" actId="1076"/>
          <ac:cxnSpMkLst>
            <pc:docMk/>
            <pc:sldMk cId="2480312458" sldId="474"/>
            <ac:cxnSpMk id="24" creationId="{2B1AFB89-A1B5-D241-87A6-958BE267059A}"/>
          </ac:cxnSpMkLst>
        </pc:cxnChg>
      </pc:sldChg>
      <pc:sldChg chg="addSp delSp modSp del mod">
        <pc:chgData name="Harrison, Susan" userId="1ddf3375-323b-4640-a3c6-9d3435a6c407" providerId="ADAL" clId="{DB9FD71E-3444-4E85-997C-E94BE738B6A3}" dt="2022-02-15T16:33:12.911" v="306" actId="2696"/>
        <pc:sldMkLst>
          <pc:docMk/>
          <pc:sldMk cId="386164400" sldId="621"/>
        </pc:sldMkLst>
        <pc:picChg chg="del">
          <ac:chgData name="Harrison, Susan" userId="1ddf3375-323b-4640-a3c6-9d3435a6c407" providerId="ADAL" clId="{DB9FD71E-3444-4E85-997C-E94BE738B6A3}" dt="2022-02-15T02:37:11.674" v="168" actId="478"/>
          <ac:picMkLst>
            <pc:docMk/>
            <pc:sldMk cId="386164400" sldId="621"/>
            <ac:picMk id="4" creationId="{2DA53291-ACAC-4823-9E3A-DEE12946F91B}"/>
          </ac:picMkLst>
        </pc:picChg>
        <pc:picChg chg="add del mod">
          <ac:chgData name="Harrison, Susan" userId="1ddf3375-323b-4640-a3c6-9d3435a6c407" providerId="ADAL" clId="{DB9FD71E-3444-4E85-997C-E94BE738B6A3}" dt="2022-02-15T15:32:00.846" v="213" actId="478"/>
          <ac:picMkLst>
            <pc:docMk/>
            <pc:sldMk cId="386164400" sldId="621"/>
            <ac:picMk id="6" creationId="{A647CC5D-9A7F-4800-A163-5086263836E1}"/>
          </ac:picMkLst>
        </pc:picChg>
        <pc:picChg chg="add del mod">
          <ac:chgData name="Harrison, Susan" userId="1ddf3375-323b-4640-a3c6-9d3435a6c407" providerId="ADAL" clId="{DB9FD71E-3444-4E85-997C-E94BE738B6A3}" dt="2022-02-15T15:20:10.357" v="211" actId="22"/>
          <ac:picMkLst>
            <pc:docMk/>
            <pc:sldMk cId="386164400" sldId="621"/>
            <ac:picMk id="8" creationId="{EA2E1230-3B53-40BB-BA85-A55AD77C0F19}"/>
          </ac:picMkLst>
        </pc:picChg>
        <pc:picChg chg="add del mod">
          <ac:chgData name="Harrison, Susan" userId="1ddf3375-323b-4640-a3c6-9d3435a6c407" providerId="ADAL" clId="{DB9FD71E-3444-4E85-997C-E94BE738B6A3}" dt="2022-02-15T16:33:06.351" v="304" actId="21"/>
          <ac:picMkLst>
            <pc:docMk/>
            <pc:sldMk cId="386164400" sldId="621"/>
            <ac:picMk id="10" creationId="{E5808BDB-06F1-402C-B6F6-3059DECC4EBF}"/>
          </ac:picMkLst>
        </pc:picChg>
      </pc:sldChg>
      <pc:sldChg chg="del">
        <pc:chgData name="Harrison, Susan" userId="1ddf3375-323b-4640-a3c6-9d3435a6c407" providerId="ADAL" clId="{DB9FD71E-3444-4E85-997C-E94BE738B6A3}" dt="2022-02-15T16:34:13.615" v="310" actId="2696"/>
        <pc:sldMkLst>
          <pc:docMk/>
          <pc:sldMk cId="2501582916" sldId="623"/>
        </pc:sldMkLst>
      </pc:sldChg>
      <pc:sldChg chg="del">
        <pc:chgData name="Harrison, Susan" userId="1ddf3375-323b-4640-a3c6-9d3435a6c407" providerId="ADAL" clId="{DB9FD71E-3444-4E85-997C-E94BE738B6A3}" dt="2022-02-15T17:13:17.921" v="362" actId="2696"/>
        <pc:sldMkLst>
          <pc:docMk/>
          <pc:sldMk cId="2577171833" sldId="624"/>
        </pc:sldMkLst>
      </pc:sldChg>
      <pc:sldChg chg="modSp mod">
        <pc:chgData name="Harrison, Susan" userId="1ddf3375-323b-4640-a3c6-9d3435a6c407" providerId="ADAL" clId="{DB9FD71E-3444-4E85-997C-E94BE738B6A3}" dt="2022-02-15T18:34:25.543" v="713" actId="207"/>
        <pc:sldMkLst>
          <pc:docMk/>
          <pc:sldMk cId="3157782450" sldId="646"/>
        </pc:sldMkLst>
        <pc:spChg chg="mod">
          <ac:chgData name="Harrison, Susan" userId="1ddf3375-323b-4640-a3c6-9d3435a6c407" providerId="ADAL" clId="{DB9FD71E-3444-4E85-997C-E94BE738B6A3}" dt="2022-02-15T18:34:25.543" v="713" actId="207"/>
          <ac:spMkLst>
            <pc:docMk/>
            <pc:sldMk cId="3157782450" sldId="646"/>
            <ac:spMk id="2" creationId="{D3D11D4A-5A4B-42C8-B41D-A880D1F100FA}"/>
          </ac:spMkLst>
        </pc:spChg>
        <pc:spChg chg="mod">
          <ac:chgData name="Harrison, Susan" userId="1ddf3375-323b-4640-a3c6-9d3435a6c407" providerId="ADAL" clId="{DB9FD71E-3444-4E85-997C-E94BE738B6A3}" dt="2022-02-15T18:32:41.687" v="710" actId="1076"/>
          <ac:spMkLst>
            <pc:docMk/>
            <pc:sldMk cId="3157782450" sldId="646"/>
            <ac:spMk id="5" creationId="{4EF0EEC0-5334-49B7-B18E-C32A3037E22F}"/>
          </ac:spMkLst>
        </pc:spChg>
      </pc:sldChg>
      <pc:sldChg chg="addSp delSp add del">
        <pc:chgData name="Harrison, Susan" userId="1ddf3375-323b-4640-a3c6-9d3435a6c407" providerId="ADAL" clId="{DB9FD71E-3444-4E85-997C-E94BE738B6A3}" dt="2022-02-15T02:11:01.344" v="128" actId="2696"/>
        <pc:sldMkLst>
          <pc:docMk/>
          <pc:sldMk cId="2513520008" sldId="649"/>
        </pc:sldMkLst>
        <pc:spChg chg="add del">
          <ac:chgData name="Harrison, Susan" userId="1ddf3375-323b-4640-a3c6-9d3435a6c407" providerId="ADAL" clId="{DB9FD71E-3444-4E85-997C-E94BE738B6A3}" dt="2022-02-15T02:06:17.627" v="34"/>
          <ac:spMkLst>
            <pc:docMk/>
            <pc:sldMk cId="2513520008" sldId="649"/>
            <ac:spMk id="4" creationId="{54677B1A-2E18-4255-8192-FAA188B8E1AC}"/>
          </ac:spMkLst>
        </pc:spChg>
      </pc:sldChg>
      <pc:sldChg chg="del">
        <pc:chgData name="Harrison, Susan" userId="1ddf3375-323b-4640-a3c6-9d3435a6c407" providerId="ADAL" clId="{DB9FD71E-3444-4E85-997C-E94BE738B6A3}" dt="2022-02-15T02:11:44.426" v="141" actId="2696"/>
        <pc:sldMkLst>
          <pc:docMk/>
          <pc:sldMk cId="1291779212" sldId="651"/>
        </pc:sldMkLst>
      </pc:sldChg>
      <pc:sldChg chg="addSp delSp modSp mod modNotesTx">
        <pc:chgData name="Harrison, Susan" userId="1ddf3375-323b-4640-a3c6-9d3435a6c407" providerId="ADAL" clId="{DB9FD71E-3444-4E85-997C-E94BE738B6A3}" dt="2022-02-16T19:24:29.097" v="915" actId="207"/>
        <pc:sldMkLst>
          <pc:docMk/>
          <pc:sldMk cId="1953139645" sldId="652"/>
        </pc:sldMkLst>
        <pc:spChg chg="mod">
          <ac:chgData name="Harrison, Susan" userId="1ddf3375-323b-4640-a3c6-9d3435a6c407" providerId="ADAL" clId="{DB9FD71E-3444-4E85-997C-E94BE738B6A3}" dt="2022-02-16T19:24:29.097" v="915" actId="207"/>
          <ac:spMkLst>
            <pc:docMk/>
            <pc:sldMk cId="1953139645" sldId="652"/>
            <ac:spMk id="2" creationId="{00000000-0000-0000-0000-000000000000}"/>
          </ac:spMkLst>
        </pc:spChg>
        <pc:spChg chg="mod">
          <ac:chgData name="Harrison, Susan" userId="1ddf3375-323b-4640-a3c6-9d3435a6c407" providerId="ADAL" clId="{DB9FD71E-3444-4E85-997C-E94BE738B6A3}" dt="2022-02-15T02:12:47.549" v="144"/>
          <ac:spMkLst>
            <pc:docMk/>
            <pc:sldMk cId="1953139645" sldId="652"/>
            <ac:spMk id="7" creationId="{00000000-0000-0000-0000-000000000000}"/>
          </ac:spMkLst>
        </pc:spChg>
        <pc:spChg chg="mod">
          <ac:chgData name="Harrison, Susan" userId="1ddf3375-323b-4640-a3c6-9d3435a6c407" providerId="ADAL" clId="{DB9FD71E-3444-4E85-997C-E94BE738B6A3}" dt="2022-02-15T02:13:38.630" v="149" actId="122"/>
          <ac:spMkLst>
            <pc:docMk/>
            <pc:sldMk cId="1953139645" sldId="652"/>
            <ac:spMk id="12" creationId="{F0F35BBD-54CB-4390-9756-E2365E67CCA5}"/>
          </ac:spMkLst>
        </pc:spChg>
        <pc:spChg chg="mod">
          <ac:chgData name="Harrison, Susan" userId="1ddf3375-323b-4640-a3c6-9d3435a6c407" providerId="ADAL" clId="{DB9FD71E-3444-4E85-997C-E94BE738B6A3}" dt="2022-02-15T02:13:19.051" v="147"/>
          <ac:spMkLst>
            <pc:docMk/>
            <pc:sldMk cId="1953139645" sldId="652"/>
            <ac:spMk id="22" creationId="{00000000-0000-0000-0000-000000000000}"/>
          </ac:spMkLst>
        </pc:spChg>
        <pc:spChg chg="mod">
          <ac:chgData name="Harrison, Susan" userId="1ddf3375-323b-4640-a3c6-9d3435a6c407" providerId="ADAL" clId="{DB9FD71E-3444-4E85-997C-E94BE738B6A3}" dt="2022-02-15T02:36:32.416" v="165"/>
          <ac:spMkLst>
            <pc:docMk/>
            <pc:sldMk cId="1953139645" sldId="652"/>
            <ac:spMk id="23" creationId="{00000000-0000-0000-0000-000000000000}"/>
          </ac:spMkLst>
        </pc:spChg>
        <pc:spChg chg="mod">
          <ac:chgData name="Harrison, Susan" userId="1ddf3375-323b-4640-a3c6-9d3435a6c407" providerId="ADAL" clId="{DB9FD71E-3444-4E85-997C-E94BE738B6A3}" dt="2022-02-15T02:36:43.896" v="167" actId="1076"/>
          <ac:spMkLst>
            <pc:docMk/>
            <pc:sldMk cId="1953139645" sldId="652"/>
            <ac:spMk id="24" creationId="{4853A873-C959-4D38-8278-FD7FE247F985}"/>
          </ac:spMkLst>
        </pc:spChg>
        <pc:spChg chg="mod">
          <ac:chgData name="Harrison, Susan" userId="1ddf3375-323b-4640-a3c6-9d3435a6c407" providerId="ADAL" clId="{DB9FD71E-3444-4E85-997C-E94BE738B6A3}" dt="2022-02-15T02:36:35.990" v="166" actId="1076"/>
          <ac:spMkLst>
            <pc:docMk/>
            <pc:sldMk cId="1953139645" sldId="652"/>
            <ac:spMk id="25" creationId="{03E716EF-89B3-412B-9FC8-3C5BA1689C25}"/>
          </ac:spMkLst>
        </pc:spChg>
        <pc:picChg chg="add mod">
          <ac:chgData name="Harrison, Susan" userId="1ddf3375-323b-4640-a3c6-9d3435a6c407" providerId="ADAL" clId="{DB9FD71E-3444-4E85-997C-E94BE738B6A3}" dt="2022-02-16T19:20:17.662" v="911" actId="1076"/>
          <ac:picMkLst>
            <pc:docMk/>
            <pc:sldMk cId="1953139645" sldId="652"/>
            <ac:picMk id="4" creationId="{2B6B92AD-BC8A-4525-8E6D-9EF2E9632C53}"/>
          </ac:picMkLst>
        </pc:picChg>
        <pc:picChg chg="del">
          <ac:chgData name="Harrison, Susan" userId="1ddf3375-323b-4640-a3c6-9d3435a6c407" providerId="ADAL" clId="{DB9FD71E-3444-4E85-997C-E94BE738B6A3}" dt="2022-02-15T02:51:28.348" v="185" actId="478"/>
          <ac:picMkLst>
            <pc:docMk/>
            <pc:sldMk cId="1953139645" sldId="652"/>
            <ac:picMk id="4" creationId="{8DE1C120-8807-4705-AF60-637B668348DF}"/>
          </ac:picMkLst>
        </pc:picChg>
        <pc:picChg chg="add del mod">
          <ac:chgData name="Harrison, Susan" userId="1ddf3375-323b-4640-a3c6-9d3435a6c407" providerId="ADAL" clId="{DB9FD71E-3444-4E85-997C-E94BE738B6A3}" dt="2022-02-15T15:33:07.580" v="232" actId="478"/>
          <ac:picMkLst>
            <pc:docMk/>
            <pc:sldMk cId="1953139645" sldId="652"/>
            <ac:picMk id="5" creationId="{275D150A-97BF-4C99-A267-5F4B43E436A6}"/>
          </ac:picMkLst>
        </pc:picChg>
        <pc:picChg chg="del">
          <ac:chgData name="Harrison, Susan" userId="1ddf3375-323b-4640-a3c6-9d3435a6c407" providerId="ADAL" clId="{DB9FD71E-3444-4E85-997C-E94BE738B6A3}" dt="2022-02-15T02:39:20.334" v="183" actId="478"/>
          <ac:picMkLst>
            <pc:docMk/>
            <pc:sldMk cId="1953139645" sldId="652"/>
            <ac:picMk id="6" creationId="{D7879914-04AB-40B9-96D1-108CDD010FB1}"/>
          </ac:picMkLst>
        </pc:picChg>
        <pc:picChg chg="add mod">
          <ac:chgData name="Harrison, Susan" userId="1ddf3375-323b-4640-a3c6-9d3435a6c407" providerId="ADAL" clId="{DB9FD71E-3444-4E85-997C-E94BE738B6A3}" dt="2022-02-15T02:39:31.279" v="184" actId="1076"/>
          <ac:picMkLst>
            <pc:docMk/>
            <pc:sldMk cId="1953139645" sldId="652"/>
            <ac:picMk id="10" creationId="{6B1C7D55-C28B-45B3-93E9-14402CA952B4}"/>
          </ac:picMkLst>
        </pc:picChg>
        <pc:picChg chg="del">
          <ac:chgData name="Harrison, Susan" userId="1ddf3375-323b-4640-a3c6-9d3435a6c407" providerId="ADAL" clId="{DB9FD71E-3444-4E85-997C-E94BE738B6A3}" dt="2022-02-15T02:35:38.785" v="162" actId="478"/>
          <ac:picMkLst>
            <pc:docMk/>
            <pc:sldMk cId="1953139645" sldId="652"/>
            <ac:picMk id="11" creationId="{7077B163-64F2-4D40-AD12-AF17811C0DED}"/>
          </ac:picMkLst>
        </pc:picChg>
        <pc:picChg chg="add mod">
          <ac:chgData name="Harrison, Susan" userId="1ddf3375-323b-4640-a3c6-9d3435a6c407" providerId="ADAL" clId="{DB9FD71E-3444-4E85-997C-E94BE738B6A3}" dt="2022-02-15T02:52:04.464" v="192" actId="1076"/>
          <ac:picMkLst>
            <pc:docMk/>
            <pc:sldMk cId="1953139645" sldId="652"/>
            <ac:picMk id="16" creationId="{E0D484A8-1F08-44CD-976E-78311C26F1BF}"/>
          </ac:picMkLst>
        </pc:picChg>
        <pc:picChg chg="del">
          <ac:chgData name="Harrison, Susan" userId="1ddf3375-323b-4640-a3c6-9d3435a6c407" providerId="ADAL" clId="{DB9FD71E-3444-4E85-997C-E94BE738B6A3}" dt="2022-02-16T19:19:50.803" v="905" actId="478"/>
          <ac:picMkLst>
            <pc:docMk/>
            <pc:sldMk cId="1953139645" sldId="652"/>
            <ac:picMk id="18" creationId="{BE42839A-FF49-D945-9D05-B3048EDD402C}"/>
          </ac:picMkLst>
        </pc:picChg>
        <pc:picChg chg="add del mod">
          <ac:chgData name="Harrison, Susan" userId="1ddf3375-323b-4640-a3c6-9d3435a6c407" providerId="ADAL" clId="{DB9FD71E-3444-4E85-997C-E94BE738B6A3}" dt="2022-02-15T15:32:43.359" v="225" actId="22"/>
          <ac:picMkLst>
            <pc:docMk/>
            <pc:sldMk cId="1953139645" sldId="652"/>
            <ac:picMk id="19" creationId="{D2D6AE52-BE88-4643-B7A9-950B860B8FE8}"/>
          </ac:picMkLst>
        </pc:picChg>
        <pc:picChg chg="add mod">
          <ac:chgData name="Harrison, Susan" userId="1ddf3375-323b-4640-a3c6-9d3435a6c407" providerId="ADAL" clId="{DB9FD71E-3444-4E85-997C-E94BE738B6A3}" dt="2022-02-15T15:33:35.775" v="237" actId="1076"/>
          <ac:picMkLst>
            <pc:docMk/>
            <pc:sldMk cId="1953139645" sldId="652"/>
            <ac:picMk id="21" creationId="{81F548B4-E33F-4BB3-A617-F0AB2C0E8FF9}"/>
          </ac:picMkLst>
        </pc:picChg>
      </pc:sldChg>
      <pc:sldChg chg="del">
        <pc:chgData name="Harrison, Susan" userId="1ddf3375-323b-4640-a3c6-9d3435a6c407" providerId="ADAL" clId="{DB9FD71E-3444-4E85-997C-E94BE738B6A3}" dt="2022-02-15T16:33:33.528" v="308" actId="2696"/>
        <pc:sldMkLst>
          <pc:docMk/>
          <pc:sldMk cId="3363751239" sldId="653"/>
        </pc:sldMkLst>
      </pc:sldChg>
      <pc:sldChg chg="del">
        <pc:chgData name="Harrison, Susan" userId="1ddf3375-323b-4640-a3c6-9d3435a6c407" providerId="ADAL" clId="{DB9FD71E-3444-4E85-997C-E94BE738B6A3}" dt="2022-02-15T02:12:24.082" v="143" actId="2696"/>
        <pc:sldMkLst>
          <pc:docMk/>
          <pc:sldMk cId="619141110" sldId="654"/>
        </pc:sldMkLst>
      </pc:sldChg>
      <pc:sldChg chg="modSp mod">
        <pc:chgData name="Harrison, Susan" userId="1ddf3375-323b-4640-a3c6-9d3435a6c407" providerId="ADAL" clId="{DB9FD71E-3444-4E85-997C-E94BE738B6A3}" dt="2022-02-16T20:06:49.774" v="997" actId="1076"/>
        <pc:sldMkLst>
          <pc:docMk/>
          <pc:sldMk cId="2503775561" sldId="666"/>
        </pc:sldMkLst>
        <pc:spChg chg="mod">
          <ac:chgData name="Harrison, Susan" userId="1ddf3375-323b-4640-a3c6-9d3435a6c407" providerId="ADAL" clId="{DB9FD71E-3444-4E85-997C-E94BE738B6A3}" dt="2022-02-15T18:13:46.788" v="629" actId="948"/>
          <ac:spMkLst>
            <pc:docMk/>
            <pc:sldMk cId="2503775561" sldId="666"/>
            <ac:spMk id="2" creationId="{00000000-0000-0000-0000-000000000000}"/>
          </ac:spMkLst>
        </pc:spChg>
        <pc:spChg chg="mod">
          <ac:chgData name="Harrison, Susan" userId="1ddf3375-323b-4640-a3c6-9d3435a6c407" providerId="ADAL" clId="{DB9FD71E-3444-4E85-997C-E94BE738B6A3}" dt="2022-02-16T20:06:49.774" v="997" actId="1076"/>
          <ac:spMkLst>
            <pc:docMk/>
            <pc:sldMk cId="2503775561" sldId="666"/>
            <ac:spMk id="3" creationId="{00000000-0000-0000-0000-000000000000}"/>
          </ac:spMkLst>
        </pc:spChg>
      </pc:sldChg>
      <pc:sldChg chg="del">
        <pc:chgData name="Harrison, Susan" userId="1ddf3375-323b-4640-a3c6-9d3435a6c407" providerId="ADAL" clId="{DB9FD71E-3444-4E85-997C-E94BE738B6A3}" dt="2022-02-15T16:34:32.443" v="311" actId="2696"/>
        <pc:sldMkLst>
          <pc:docMk/>
          <pc:sldMk cId="4087828476" sldId="699"/>
        </pc:sldMkLst>
      </pc:sldChg>
      <pc:sldChg chg="del">
        <pc:chgData name="Harrison, Susan" userId="1ddf3375-323b-4640-a3c6-9d3435a6c407" providerId="ADAL" clId="{DB9FD71E-3444-4E85-997C-E94BE738B6A3}" dt="2022-02-15T18:23:48.392" v="666" actId="2696"/>
        <pc:sldMkLst>
          <pc:docMk/>
          <pc:sldMk cId="1479002756" sldId="1174"/>
        </pc:sldMkLst>
      </pc:sldChg>
      <pc:sldChg chg="add del">
        <pc:chgData name="Harrison, Susan" userId="1ddf3375-323b-4640-a3c6-9d3435a6c407" providerId="ADAL" clId="{DB9FD71E-3444-4E85-997C-E94BE738B6A3}" dt="2022-02-16T15:42:12.037" v="872" actId="2696"/>
        <pc:sldMkLst>
          <pc:docMk/>
          <pc:sldMk cId="946709697" sldId="1179"/>
        </pc:sldMkLst>
      </pc:sldChg>
      <pc:sldChg chg="addSp delSp modSp add mod ord">
        <pc:chgData name="Harrison, Susan" userId="1ddf3375-323b-4640-a3c6-9d3435a6c407" providerId="ADAL" clId="{DB9FD71E-3444-4E85-997C-E94BE738B6A3}" dt="2022-02-16T19:56:42.238" v="988"/>
        <pc:sldMkLst>
          <pc:docMk/>
          <pc:sldMk cId="1768557774" sldId="1212"/>
        </pc:sldMkLst>
        <pc:spChg chg="mod">
          <ac:chgData name="Harrison, Susan" userId="1ddf3375-323b-4640-a3c6-9d3435a6c407" providerId="ADAL" clId="{DB9FD71E-3444-4E85-997C-E94BE738B6A3}" dt="2022-02-16T19:56:42.238" v="988"/>
          <ac:spMkLst>
            <pc:docMk/>
            <pc:sldMk cId="1768557774" sldId="1212"/>
            <ac:spMk id="2" creationId="{00000000-0000-0000-0000-000000000000}"/>
          </ac:spMkLst>
        </pc:spChg>
        <pc:spChg chg="add del">
          <ac:chgData name="Harrison, Susan" userId="1ddf3375-323b-4640-a3c6-9d3435a6c407" providerId="ADAL" clId="{DB9FD71E-3444-4E85-997C-E94BE738B6A3}" dt="2022-02-16T15:36:20.790" v="848" actId="22"/>
          <ac:spMkLst>
            <pc:docMk/>
            <pc:sldMk cId="1768557774" sldId="1212"/>
            <ac:spMk id="7" creationId="{87200D5B-2625-442D-992D-BAFE3DDAA638}"/>
          </ac:spMkLst>
        </pc:spChg>
      </pc:sldChg>
      <pc:sldChg chg="addSp delSp modSp mod">
        <pc:chgData name="Harrison, Susan" userId="1ddf3375-323b-4640-a3c6-9d3435a6c407" providerId="ADAL" clId="{DB9FD71E-3444-4E85-997C-E94BE738B6A3}" dt="2022-02-16T20:00:04.626" v="994" actId="255"/>
        <pc:sldMkLst>
          <pc:docMk/>
          <pc:sldMk cId="769053251" sldId="1324"/>
        </pc:sldMkLst>
        <pc:spChg chg="mod">
          <ac:chgData name="Harrison, Susan" userId="1ddf3375-323b-4640-a3c6-9d3435a6c407" providerId="ADAL" clId="{DB9FD71E-3444-4E85-997C-E94BE738B6A3}" dt="2022-02-15T17:14:49.670" v="367"/>
          <ac:spMkLst>
            <pc:docMk/>
            <pc:sldMk cId="769053251" sldId="1324"/>
            <ac:spMk id="2" creationId="{00000000-0000-0000-0000-000000000000}"/>
          </ac:spMkLst>
        </pc:spChg>
        <pc:spChg chg="add del">
          <ac:chgData name="Harrison, Susan" userId="1ddf3375-323b-4640-a3c6-9d3435a6c407" providerId="ADAL" clId="{DB9FD71E-3444-4E85-997C-E94BE738B6A3}" dt="2022-02-15T17:16:28.259" v="371"/>
          <ac:spMkLst>
            <pc:docMk/>
            <pc:sldMk cId="769053251" sldId="1324"/>
            <ac:spMk id="3" creationId="{CEEA3619-B5B2-4257-80E0-1AEA74A5DA99}"/>
          </ac:spMkLst>
        </pc:spChg>
        <pc:spChg chg="mod">
          <ac:chgData name="Harrison, Susan" userId="1ddf3375-323b-4640-a3c6-9d3435a6c407" providerId="ADAL" clId="{DB9FD71E-3444-4E85-997C-E94BE738B6A3}" dt="2022-02-16T20:00:04.626" v="994" actId="255"/>
          <ac:spMkLst>
            <pc:docMk/>
            <pc:sldMk cId="769053251" sldId="1324"/>
            <ac:spMk id="4" creationId="{00000000-0000-0000-0000-000000000000}"/>
          </ac:spMkLst>
        </pc:spChg>
        <pc:spChg chg="add del mod">
          <ac:chgData name="Harrison, Susan" userId="1ddf3375-323b-4640-a3c6-9d3435a6c407" providerId="ADAL" clId="{DB9FD71E-3444-4E85-997C-E94BE738B6A3}" dt="2022-02-15T17:16:27.654" v="370"/>
          <ac:spMkLst>
            <pc:docMk/>
            <pc:sldMk cId="769053251" sldId="1324"/>
            <ac:spMk id="5" creationId="{2E216D8A-ACC5-46E3-9C17-6EDA820AA841}"/>
          </ac:spMkLst>
        </pc:spChg>
        <pc:spChg chg="add del">
          <ac:chgData name="Harrison, Susan" userId="1ddf3375-323b-4640-a3c6-9d3435a6c407" providerId="ADAL" clId="{DB9FD71E-3444-4E85-997C-E94BE738B6A3}" dt="2022-02-15T17:16:43.843" v="385"/>
          <ac:spMkLst>
            <pc:docMk/>
            <pc:sldMk cId="769053251" sldId="1324"/>
            <ac:spMk id="6" creationId="{4611735D-12F7-42AC-91EC-939A38D0FFDC}"/>
          </ac:spMkLst>
        </pc:spChg>
        <pc:spChg chg="add del">
          <ac:chgData name="Harrison, Susan" userId="1ddf3375-323b-4640-a3c6-9d3435a6c407" providerId="ADAL" clId="{DB9FD71E-3444-4E85-997C-E94BE738B6A3}" dt="2022-02-15T17:17:46.681" v="387"/>
          <ac:spMkLst>
            <pc:docMk/>
            <pc:sldMk cId="769053251" sldId="1324"/>
            <ac:spMk id="7" creationId="{537E76AA-9BF2-4473-AA9D-6D5EDBEAE1E3}"/>
          </ac:spMkLst>
        </pc:spChg>
        <pc:spChg chg="add del">
          <ac:chgData name="Harrison, Susan" userId="1ddf3375-323b-4640-a3c6-9d3435a6c407" providerId="ADAL" clId="{DB9FD71E-3444-4E85-997C-E94BE738B6A3}" dt="2022-02-15T17:17:53.160" v="389"/>
          <ac:spMkLst>
            <pc:docMk/>
            <pc:sldMk cId="769053251" sldId="1324"/>
            <ac:spMk id="8" creationId="{F2400CCA-ED08-4D59-9A98-1DB44441F6DE}"/>
          </ac:spMkLst>
        </pc:spChg>
        <pc:spChg chg="add del">
          <ac:chgData name="Harrison, Susan" userId="1ddf3375-323b-4640-a3c6-9d3435a6c407" providerId="ADAL" clId="{DB9FD71E-3444-4E85-997C-E94BE738B6A3}" dt="2022-02-15T17:21:37.473" v="418"/>
          <ac:spMkLst>
            <pc:docMk/>
            <pc:sldMk cId="769053251" sldId="1324"/>
            <ac:spMk id="9" creationId="{79E7504A-2B7D-4774-A348-6C77B0D6362A}"/>
          </ac:spMkLst>
        </pc:spChg>
        <pc:spChg chg="add del">
          <ac:chgData name="Harrison, Susan" userId="1ddf3375-323b-4640-a3c6-9d3435a6c407" providerId="ADAL" clId="{DB9FD71E-3444-4E85-997C-E94BE738B6A3}" dt="2022-02-15T17:21:43.697" v="420"/>
          <ac:spMkLst>
            <pc:docMk/>
            <pc:sldMk cId="769053251" sldId="1324"/>
            <ac:spMk id="10" creationId="{F57C3DB6-245D-47D8-A080-5293DACA2596}"/>
          </ac:spMkLst>
        </pc:spChg>
        <pc:spChg chg="add del">
          <ac:chgData name="Harrison, Susan" userId="1ddf3375-323b-4640-a3c6-9d3435a6c407" providerId="ADAL" clId="{DB9FD71E-3444-4E85-997C-E94BE738B6A3}" dt="2022-02-15T17:22:15.471" v="442"/>
          <ac:spMkLst>
            <pc:docMk/>
            <pc:sldMk cId="769053251" sldId="1324"/>
            <ac:spMk id="11" creationId="{329552CF-F128-43B9-A13E-20451201FC6E}"/>
          </ac:spMkLst>
        </pc:spChg>
      </pc:sldChg>
      <pc:sldChg chg="modSp mod">
        <pc:chgData name="Harrison, Susan" userId="1ddf3375-323b-4640-a3c6-9d3435a6c407" providerId="ADAL" clId="{DB9FD71E-3444-4E85-997C-E94BE738B6A3}" dt="2022-02-16T20:33:11.316" v="1023" actId="1076"/>
        <pc:sldMkLst>
          <pc:docMk/>
          <pc:sldMk cId="314142159" sldId="1369"/>
        </pc:sldMkLst>
        <pc:spChg chg="mod">
          <ac:chgData name="Harrison, Susan" userId="1ddf3375-323b-4640-a3c6-9d3435a6c407" providerId="ADAL" clId="{DB9FD71E-3444-4E85-997C-E94BE738B6A3}" dt="2022-02-16T20:33:05.621" v="1022" actId="1076"/>
          <ac:spMkLst>
            <pc:docMk/>
            <pc:sldMk cId="314142159" sldId="1369"/>
            <ac:spMk id="2" creationId="{D3D11D4A-5A4B-42C8-B41D-A880D1F100FA}"/>
          </ac:spMkLst>
        </pc:spChg>
        <pc:spChg chg="mod">
          <ac:chgData name="Harrison, Susan" userId="1ddf3375-323b-4640-a3c6-9d3435a6c407" providerId="ADAL" clId="{DB9FD71E-3444-4E85-997C-E94BE738B6A3}" dt="2022-02-16T20:33:11.316" v="1023" actId="1076"/>
          <ac:spMkLst>
            <pc:docMk/>
            <pc:sldMk cId="314142159" sldId="1369"/>
            <ac:spMk id="5" creationId="{4EF0EEC0-5334-49B7-B18E-C32A3037E22F}"/>
          </ac:spMkLst>
        </pc:spChg>
      </pc:sldChg>
      <pc:sldChg chg="del">
        <pc:chgData name="Harrison, Susan" userId="1ddf3375-323b-4640-a3c6-9d3435a6c407" providerId="ADAL" clId="{DB9FD71E-3444-4E85-997C-E94BE738B6A3}" dt="2022-02-15T16:34:32.443" v="311" actId="2696"/>
        <pc:sldMkLst>
          <pc:docMk/>
          <pc:sldMk cId="1383081971" sldId="1559"/>
        </pc:sldMkLst>
      </pc:sldChg>
      <pc:sldChg chg="modSp add mod delCm modNotesTx">
        <pc:chgData name="Harrison, Susan" userId="1ddf3375-323b-4640-a3c6-9d3435a6c407" providerId="ADAL" clId="{DB9FD71E-3444-4E85-997C-E94BE738B6A3}" dt="2022-02-15T16:42:10.010" v="361" actId="1592"/>
        <pc:sldMkLst>
          <pc:docMk/>
          <pc:sldMk cId="160909269" sldId="1581"/>
        </pc:sldMkLst>
        <pc:spChg chg="mod">
          <ac:chgData name="Harrison, Susan" userId="1ddf3375-323b-4640-a3c6-9d3435a6c407" providerId="ADAL" clId="{DB9FD71E-3444-4E85-997C-E94BE738B6A3}" dt="2022-02-15T16:41:41.043" v="356" actId="20577"/>
          <ac:spMkLst>
            <pc:docMk/>
            <pc:sldMk cId="160909269" sldId="1581"/>
            <ac:spMk id="3" creationId="{4C5A5B71-5478-4239-B236-1B835F0CA290}"/>
          </ac:spMkLst>
        </pc:spChg>
      </pc:sldChg>
      <pc:sldChg chg="add">
        <pc:chgData name="Harrison, Susan" userId="1ddf3375-323b-4640-a3c6-9d3435a6c407" providerId="ADAL" clId="{DB9FD71E-3444-4E85-997C-E94BE738B6A3}" dt="2022-02-15T17:14:28.709" v="365"/>
        <pc:sldMkLst>
          <pc:docMk/>
          <pc:sldMk cId="3299508850" sldId="1582"/>
        </pc:sldMkLst>
      </pc:sldChg>
      <pc:sldChg chg="add delCm modNotesTx">
        <pc:chgData name="Harrison, Susan" userId="1ddf3375-323b-4640-a3c6-9d3435a6c407" providerId="ADAL" clId="{DB9FD71E-3444-4E85-997C-E94BE738B6A3}" dt="2022-02-15T18:54:59.130" v="837" actId="1592"/>
        <pc:sldMkLst>
          <pc:docMk/>
          <pc:sldMk cId="1848042084" sldId="1583"/>
        </pc:sldMkLst>
      </pc:sldChg>
      <pc:sldChg chg="modSp mod">
        <pc:chgData name="Harrison, Susan" userId="1ddf3375-323b-4640-a3c6-9d3435a6c407" providerId="ADAL" clId="{DB9FD71E-3444-4E85-997C-E94BE738B6A3}" dt="2022-02-15T18:20:51.963" v="649" actId="14100"/>
        <pc:sldMkLst>
          <pc:docMk/>
          <pc:sldMk cId="925122080" sldId="1940"/>
        </pc:sldMkLst>
        <pc:spChg chg="mod">
          <ac:chgData name="Harrison, Susan" userId="1ddf3375-323b-4640-a3c6-9d3435a6c407" providerId="ADAL" clId="{DB9FD71E-3444-4E85-997C-E94BE738B6A3}" dt="2022-02-15T18:12:38.942" v="623" actId="255"/>
          <ac:spMkLst>
            <pc:docMk/>
            <pc:sldMk cId="925122080" sldId="1940"/>
            <ac:spMk id="2" creationId="{00000000-0000-0000-0000-000000000000}"/>
          </ac:spMkLst>
        </pc:spChg>
        <pc:spChg chg="mod">
          <ac:chgData name="Harrison, Susan" userId="1ddf3375-323b-4640-a3c6-9d3435a6c407" providerId="ADAL" clId="{DB9FD71E-3444-4E85-997C-E94BE738B6A3}" dt="2022-02-15T18:20:51.963" v="649" actId="14100"/>
          <ac:spMkLst>
            <pc:docMk/>
            <pc:sldMk cId="925122080" sldId="1940"/>
            <ac:spMk id="3" creationId="{00000000-0000-0000-0000-000000000000}"/>
          </ac:spMkLst>
        </pc:spChg>
      </pc:sldChg>
      <pc:sldChg chg="modSp mod">
        <pc:chgData name="Harrison, Susan" userId="1ddf3375-323b-4640-a3c6-9d3435a6c407" providerId="ADAL" clId="{DB9FD71E-3444-4E85-997C-E94BE738B6A3}" dt="2022-02-16T20:08:01.420" v="998" actId="1076"/>
        <pc:sldMkLst>
          <pc:docMk/>
          <pc:sldMk cId="4015844080" sldId="1941"/>
        </pc:sldMkLst>
        <pc:spChg chg="mod">
          <ac:chgData name="Harrison, Susan" userId="1ddf3375-323b-4640-a3c6-9d3435a6c407" providerId="ADAL" clId="{DB9FD71E-3444-4E85-997C-E94BE738B6A3}" dt="2022-02-15T18:15:53.862" v="636" actId="207"/>
          <ac:spMkLst>
            <pc:docMk/>
            <pc:sldMk cId="4015844080" sldId="1941"/>
            <ac:spMk id="2" creationId="{00000000-0000-0000-0000-000000000000}"/>
          </ac:spMkLst>
        </pc:spChg>
        <pc:spChg chg="mod">
          <ac:chgData name="Harrison, Susan" userId="1ddf3375-323b-4640-a3c6-9d3435a6c407" providerId="ADAL" clId="{DB9FD71E-3444-4E85-997C-E94BE738B6A3}" dt="2022-02-16T20:08:01.420" v="998" actId="1076"/>
          <ac:spMkLst>
            <pc:docMk/>
            <pc:sldMk cId="4015844080" sldId="1941"/>
            <ac:spMk id="3" creationId="{00000000-0000-0000-0000-000000000000}"/>
          </ac:spMkLst>
        </pc:spChg>
      </pc:sldChg>
      <pc:sldChg chg="modSp mod">
        <pc:chgData name="Harrison, Susan" userId="1ddf3375-323b-4640-a3c6-9d3435a6c407" providerId="ADAL" clId="{DB9FD71E-3444-4E85-997C-E94BE738B6A3}" dt="2022-02-15T18:20:37.974" v="647" actId="948"/>
        <pc:sldMkLst>
          <pc:docMk/>
          <pc:sldMk cId="1633072741" sldId="1942"/>
        </pc:sldMkLst>
        <pc:spChg chg="mod">
          <ac:chgData name="Harrison, Susan" userId="1ddf3375-323b-4640-a3c6-9d3435a6c407" providerId="ADAL" clId="{DB9FD71E-3444-4E85-997C-E94BE738B6A3}" dt="2022-02-15T18:20:14.320" v="643" actId="207"/>
          <ac:spMkLst>
            <pc:docMk/>
            <pc:sldMk cId="1633072741" sldId="1942"/>
            <ac:spMk id="2" creationId="{00000000-0000-0000-0000-000000000000}"/>
          </ac:spMkLst>
        </pc:spChg>
        <pc:spChg chg="mod">
          <ac:chgData name="Harrison, Susan" userId="1ddf3375-323b-4640-a3c6-9d3435a6c407" providerId="ADAL" clId="{DB9FD71E-3444-4E85-997C-E94BE738B6A3}" dt="2022-02-15T18:20:37.974" v="647" actId="948"/>
          <ac:spMkLst>
            <pc:docMk/>
            <pc:sldMk cId="1633072741" sldId="1942"/>
            <ac:spMk id="3" creationId="{00000000-0000-0000-0000-000000000000}"/>
          </ac:spMkLst>
        </pc:spChg>
      </pc:sldChg>
      <pc:sldChg chg="modSp mod">
        <pc:chgData name="Harrison, Susan" userId="1ddf3375-323b-4640-a3c6-9d3435a6c407" providerId="ADAL" clId="{DB9FD71E-3444-4E85-997C-E94BE738B6A3}" dt="2022-02-15T18:22:41.969" v="664" actId="14100"/>
        <pc:sldMkLst>
          <pc:docMk/>
          <pc:sldMk cId="1484221835" sldId="1943"/>
        </pc:sldMkLst>
        <pc:spChg chg="mod">
          <ac:chgData name="Harrison, Susan" userId="1ddf3375-323b-4640-a3c6-9d3435a6c407" providerId="ADAL" clId="{DB9FD71E-3444-4E85-997C-E94BE738B6A3}" dt="2022-02-15T18:21:23.537" v="652" actId="207"/>
          <ac:spMkLst>
            <pc:docMk/>
            <pc:sldMk cId="1484221835" sldId="1943"/>
            <ac:spMk id="2" creationId="{00000000-0000-0000-0000-000000000000}"/>
          </ac:spMkLst>
        </pc:spChg>
        <pc:spChg chg="mod">
          <ac:chgData name="Harrison, Susan" userId="1ddf3375-323b-4640-a3c6-9d3435a6c407" providerId="ADAL" clId="{DB9FD71E-3444-4E85-997C-E94BE738B6A3}" dt="2022-02-15T18:22:41.969" v="664" actId="14100"/>
          <ac:spMkLst>
            <pc:docMk/>
            <pc:sldMk cId="1484221835" sldId="1943"/>
            <ac:spMk id="3" creationId="{00000000-0000-0000-0000-000000000000}"/>
          </ac:spMkLst>
        </pc:spChg>
      </pc:sldChg>
      <pc:sldChg chg="modSp mod">
        <pc:chgData name="Harrison, Susan" userId="1ddf3375-323b-4640-a3c6-9d3435a6c407" providerId="ADAL" clId="{DB9FD71E-3444-4E85-997C-E94BE738B6A3}" dt="2022-02-16T20:08:52.887" v="999" actId="1076"/>
        <pc:sldMkLst>
          <pc:docMk/>
          <pc:sldMk cId="980407636" sldId="1944"/>
        </pc:sldMkLst>
        <pc:spChg chg="mod">
          <ac:chgData name="Harrison, Susan" userId="1ddf3375-323b-4640-a3c6-9d3435a6c407" providerId="ADAL" clId="{DB9FD71E-3444-4E85-997C-E94BE738B6A3}" dt="2022-02-15T17:53:41.981" v="587" actId="113"/>
          <ac:spMkLst>
            <pc:docMk/>
            <pc:sldMk cId="980407636" sldId="1944"/>
            <ac:spMk id="2" creationId="{00000000-0000-0000-0000-000000000000}"/>
          </ac:spMkLst>
        </pc:spChg>
        <pc:spChg chg="mod">
          <ac:chgData name="Harrison, Susan" userId="1ddf3375-323b-4640-a3c6-9d3435a6c407" providerId="ADAL" clId="{DB9FD71E-3444-4E85-997C-E94BE738B6A3}" dt="2022-02-16T20:08:52.887" v="999" actId="1076"/>
          <ac:spMkLst>
            <pc:docMk/>
            <pc:sldMk cId="980407636" sldId="1944"/>
            <ac:spMk id="3" creationId="{00000000-0000-0000-0000-000000000000}"/>
          </ac:spMkLst>
        </pc:spChg>
      </pc:sldChg>
      <pc:sldChg chg="addSp delSp modSp add del mod">
        <pc:chgData name="Harrison, Susan" userId="1ddf3375-323b-4640-a3c6-9d3435a6c407" providerId="ADAL" clId="{DB9FD71E-3444-4E85-997C-E94BE738B6A3}" dt="2022-02-16T19:27:45.570" v="925"/>
        <pc:sldMkLst>
          <pc:docMk/>
          <pc:sldMk cId="3049935045" sldId="1948"/>
        </pc:sldMkLst>
        <pc:spChg chg="mod">
          <ac:chgData name="Harrison, Susan" userId="1ddf3375-323b-4640-a3c6-9d3435a6c407" providerId="ADAL" clId="{DB9FD71E-3444-4E85-997C-E94BE738B6A3}" dt="2022-02-16T19:27:45.570" v="925"/>
          <ac:spMkLst>
            <pc:docMk/>
            <pc:sldMk cId="3049935045" sldId="1948"/>
            <ac:spMk id="6" creationId="{16C823F9-4B4B-473A-898C-AF9D37A61468}"/>
          </ac:spMkLst>
        </pc:spChg>
        <pc:spChg chg="mod">
          <ac:chgData name="Harrison, Susan" userId="1ddf3375-323b-4640-a3c6-9d3435a6c407" providerId="ADAL" clId="{DB9FD71E-3444-4E85-997C-E94BE738B6A3}" dt="2022-02-16T19:25:47.480" v="920" actId="6549"/>
          <ac:spMkLst>
            <pc:docMk/>
            <pc:sldMk cId="3049935045" sldId="1948"/>
            <ac:spMk id="9" creationId="{68F05395-FBDD-4ADD-95DC-2E5921329A56}"/>
          </ac:spMkLst>
        </pc:spChg>
        <pc:spChg chg="mod">
          <ac:chgData name="Harrison, Susan" userId="1ddf3375-323b-4640-a3c6-9d3435a6c407" providerId="ADAL" clId="{DB9FD71E-3444-4E85-997C-E94BE738B6A3}" dt="2022-02-16T19:25:36.840" v="919"/>
          <ac:spMkLst>
            <pc:docMk/>
            <pc:sldMk cId="3049935045" sldId="1948"/>
            <ac:spMk id="15" creationId="{EFC418F1-C0EF-4029-9F03-5395AC5F6783}"/>
          </ac:spMkLst>
        </pc:spChg>
        <pc:spChg chg="mod">
          <ac:chgData name="Harrison, Susan" userId="1ddf3375-323b-4640-a3c6-9d3435a6c407" providerId="ADAL" clId="{DB9FD71E-3444-4E85-997C-E94BE738B6A3}" dt="2022-02-16T19:25:36.840" v="919"/>
          <ac:spMkLst>
            <pc:docMk/>
            <pc:sldMk cId="3049935045" sldId="1948"/>
            <ac:spMk id="20" creationId="{844523DE-8928-4264-B251-B968036CF3D7}"/>
          </ac:spMkLst>
        </pc:spChg>
        <pc:grpChg chg="add mod">
          <ac:chgData name="Harrison, Susan" userId="1ddf3375-323b-4640-a3c6-9d3435a6c407" providerId="ADAL" clId="{DB9FD71E-3444-4E85-997C-E94BE738B6A3}" dt="2022-02-16T19:25:36.840" v="919"/>
          <ac:grpSpMkLst>
            <pc:docMk/>
            <pc:sldMk cId="3049935045" sldId="1948"/>
            <ac:grpSpMk id="7" creationId="{2D3BA2A7-9E63-4CD1-995A-9D25A374B666}"/>
          </ac:grpSpMkLst>
        </pc:grpChg>
        <pc:grpChg chg="mod">
          <ac:chgData name="Harrison, Susan" userId="1ddf3375-323b-4640-a3c6-9d3435a6c407" providerId="ADAL" clId="{DB9FD71E-3444-4E85-997C-E94BE738B6A3}" dt="2022-02-16T19:25:36.840" v="919"/>
          <ac:grpSpMkLst>
            <pc:docMk/>
            <pc:sldMk cId="3049935045" sldId="1948"/>
            <ac:grpSpMk id="17" creationId="{35F12254-0D0F-4C33-BC3D-C44B8CB9BA0F}"/>
          </ac:grpSpMkLst>
        </pc:grpChg>
        <pc:picChg chg="del mod">
          <ac:chgData name="Harrison, Susan" userId="1ddf3375-323b-4640-a3c6-9d3435a6c407" providerId="ADAL" clId="{DB9FD71E-3444-4E85-997C-E94BE738B6A3}" dt="2022-02-16T19:25:35.218" v="918" actId="478"/>
          <ac:picMkLst>
            <pc:docMk/>
            <pc:sldMk cId="3049935045" sldId="1948"/>
            <ac:picMk id="8" creationId="{15ECB72F-4D0D-4E76-8B58-3FA1E5592219}"/>
          </ac:picMkLst>
        </pc:picChg>
        <pc:picChg chg="mod">
          <ac:chgData name="Harrison, Susan" userId="1ddf3375-323b-4640-a3c6-9d3435a6c407" providerId="ADAL" clId="{DB9FD71E-3444-4E85-997C-E94BE738B6A3}" dt="2022-02-16T19:25:36.840" v="919"/>
          <ac:picMkLst>
            <pc:docMk/>
            <pc:sldMk cId="3049935045" sldId="1948"/>
            <ac:picMk id="11" creationId="{1386ED7A-FD94-4FBD-A8E3-EFAB764AA1B9}"/>
          </ac:picMkLst>
        </pc:picChg>
        <pc:picChg chg="mod">
          <ac:chgData name="Harrison, Susan" userId="1ddf3375-323b-4640-a3c6-9d3435a6c407" providerId="ADAL" clId="{DB9FD71E-3444-4E85-997C-E94BE738B6A3}" dt="2022-02-16T19:25:36.840" v="919"/>
          <ac:picMkLst>
            <pc:docMk/>
            <pc:sldMk cId="3049935045" sldId="1948"/>
            <ac:picMk id="12" creationId="{1873DF42-FAE9-4886-A9F6-91319AF4DEE4}"/>
          </ac:picMkLst>
        </pc:picChg>
        <pc:picChg chg="mod">
          <ac:chgData name="Harrison, Susan" userId="1ddf3375-323b-4640-a3c6-9d3435a6c407" providerId="ADAL" clId="{DB9FD71E-3444-4E85-997C-E94BE738B6A3}" dt="2022-02-16T19:25:36.840" v="919"/>
          <ac:picMkLst>
            <pc:docMk/>
            <pc:sldMk cId="3049935045" sldId="1948"/>
            <ac:picMk id="13" creationId="{A60F1344-B304-40BD-814E-5910A79A87E0}"/>
          </ac:picMkLst>
        </pc:picChg>
        <pc:picChg chg="mod">
          <ac:chgData name="Harrison, Susan" userId="1ddf3375-323b-4640-a3c6-9d3435a6c407" providerId="ADAL" clId="{DB9FD71E-3444-4E85-997C-E94BE738B6A3}" dt="2022-02-16T19:25:36.840" v="919"/>
          <ac:picMkLst>
            <pc:docMk/>
            <pc:sldMk cId="3049935045" sldId="1948"/>
            <ac:picMk id="14" creationId="{F4A9087A-E585-40F4-8346-B902E5DDC524}"/>
          </ac:picMkLst>
        </pc:picChg>
        <pc:picChg chg="mod">
          <ac:chgData name="Harrison, Susan" userId="1ddf3375-323b-4640-a3c6-9d3435a6c407" providerId="ADAL" clId="{DB9FD71E-3444-4E85-997C-E94BE738B6A3}" dt="2022-02-16T19:25:36.840" v="919"/>
          <ac:picMkLst>
            <pc:docMk/>
            <pc:sldMk cId="3049935045" sldId="1948"/>
            <ac:picMk id="16" creationId="{A20933B1-F79B-4D3C-A72B-BA53F2308F4C}"/>
          </ac:picMkLst>
        </pc:picChg>
        <pc:picChg chg="mod">
          <ac:chgData name="Harrison, Susan" userId="1ddf3375-323b-4640-a3c6-9d3435a6c407" providerId="ADAL" clId="{DB9FD71E-3444-4E85-997C-E94BE738B6A3}" dt="2022-02-16T19:25:36.840" v="919"/>
          <ac:picMkLst>
            <pc:docMk/>
            <pc:sldMk cId="3049935045" sldId="1948"/>
            <ac:picMk id="18" creationId="{EC9229F9-B953-440D-B0DC-03177787E67A}"/>
          </ac:picMkLst>
        </pc:picChg>
        <pc:picChg chg="mod">
          <ac:chgData name="Harrison, Susan" userId="1ddf3375-323b-4640-a3c6-9d3435a6c407" providerId="ADAL" clId="{DB9FD71E-3444-4E85-997C-E94BE738B6A3}" dt="2022-02-16T19:25:36.840" v="919"/>
          <ac:picMkLst>
            <pc:docMk/>
            <pc:sldMk cId="3049935045" sldId="1948"/>
            <ac:picMk id="19" creationId="{F7B7E648-0D5A-4E93-9311-7C178B5BB790}"/>
          </ac:picMkLst>
        </pc:picChg>
      </pc:sldChg>
      <pc:sldChg chg="addSp delSp modSp add del mod delCm">
        <pc:chgData name="Harrison, Susan" userId="1ddf3375-323b-4640-a3c6-9d3435a6c407" providerId="ADAL" clId="{DB9FD71E-3444-4E85-997C-E94BE738B6A3}" dt="2022-02-17T14:14:28.013" v="1040"/>
        <pc:sldMkLst>
          <pc:docMk/>
          <pc:sldMk cId="2016972408" sldId="1949"/>
        </pc:sldMkLst>
        <pc:spChg chg="del">
          <ac:chgData name="Harrison, Susan" userId="1ddf3375-323b-4640-a3c6-9d3435a6c407" providerId="ADAL" clId="{DB9FD71E-3444-4E85-997C-E94BE738B6A3}" dt="2022-02-16T19:26:24.923" v="922" actId="478"/>
          <ac:spMkLst>
            <pc:docMk/>
            <pc:sldMk cId="2016972408" sldId="1949"/>
            <ac:spMk id="2" creationId="{C9A66D33-749A-4658-9F46-AB8ACC2F7B90}"/>
          </ac:spMkLst>
        </pc:spChg>
        <pc:spChg chg="mod">
          <ac:chgData name="Harrison, Susan" userId="1ddf3375-323b-4640-a3c6-9d3435a6c407" providerId="ADAL" clId="{DB9FD71E-3444-4E85-997C-E94BE738B6A3}" dt="2022-02-17T14:13:07.596" v="1032" actId="20577"/>
          <ac:spMkLst>
            <pc:docMk/>
            <pc:sldMk cId="2016972408" sldId="1949"/>
            <ac:spMk id="13" creationId="{A104C40C-61A3-45B2-A51E-8C82C040780A}"/>
          </ac:spMkLst>
        </pc:spChg>
        <pc:spChg chg="mod">
          <ac:chgData name="Harrison, Susan" userId="1ddf3375-323b-4640-a3c6-9d3435a6c407" providerId="ADAL" clId="{DB9FD71E-3444-4E85-997C-E94BE738B6A3}" dt="2022-02-17T14:14:19.927" v="1038" actId="1076"/>
          <ac:spMkLst>
            <pc:docMk/>
            <pc:sldMk cId="2016972408" sldId="1949"/>
            <ac:spMk id="15" creationId="{44A1A82E-774F-439C-98D9-592661F468E6}"/>
          </ac:spMkLst>
        </pc:spChg>
        <pc:picChg chg="add mod">
          <ac:chgData name="Harrison, Susan" userId="1ddf3375-323b-4640-a3c6-9d3435a6c407" providerId="ADAL" clId="{DB9FD71E-3444-4E85-997C-E94BE738B6A3}" dt="2022-02-16T19:26:33.621" v="924" actId="1076"/>
          <ac:picMkLst>
            <pc:docMk/>
            <pc:sldMk cId="2016972408" sldId="1949"/>
            <ac:picMk id="8" creationId="{FFD94255-9E0E-488E-AF8E-A840B073A188}"/>
          </ac:picMkLst>
        </pc:picChg>
        <pc:picChg chg="mod">
          <ac:chgData name="Harrison, Susan" userId="1ddf3375-323b-4640-a3c6-9d3435a6c407" providerId="ADAL" clId="{DB9FD71E-3444-4E85-997C-E94BE738B6A3}" dt="2022-02-17T14:14:23.655" v="1039" actId="1076"/>
          <ac:picMkLst>
            <pc:docMk/>
            <pc:sldMk cId="2016972408" sldId="1949"/>
            <ac:picMk id="10" creationId="{C2452549-98FE-493F-8DE2-9C7249FEE99E}"/>
          </ac:picMkLst>
        </pc:picChg>
      </pc:sldChg>
      <pc:sldChg chg="add del">
        <pc:chgData name="Harrison, Susan" userId="1ddf3375-323b-4640-a3c6-9d3435a6c407" providerId="ADAL" clId="{DB9FD71E-3444-4E85-997C-E94BE738B6A3}" dt="2022-02-16T19:42:20.063" v="974" actId="2696"/>
        <pc:sldMkLst>
          <pc:docMk/>
          <pc:sldMk cId="3752048061" sldId="1954"/>
        </pc:sldMkLst>
      </pc:sldChg>
      <pc:sldChg chg="modSp add del mod">
        <pc:chgData name="Harrison, Susan" userId="1ddf3375-323b-4640-a3c6-9d3435a6c407" providerId="ADAL" clId="{DB9FD71E-3444-4E85-997C-E94BE738B6A3}" dt="2022-02-16T18:43:24.924" v="902" actId="6549"/>
        <pc:sldMkLst>
          <pc:docMk/>
          <pc:sldMk cId="3471152781" sldId="1956"/>
        </pc:sldMkLst>
        <pc:spChg chg="mod">
          <ac:chgData name="Harrison, Susan" userId="1ddf3375-323b-4640-a3c6-9d3435a6c407" providerId="ADAL" clId="{DB9FD71E-3444-4E85-997C-E94BE738B6A3}" dt="2022-02-16T18:43:24.924" v="902" actId="6549"/>
          <ac:spMkLst>
            <pc:docMk/>
            <pc:sldMk cId="3471152781" sldId="1956"/>
            <ac:spMk id="15" creationId="{6065BA1F-FBFA-48F3-AEBC-3565AF6D0DF3}"/>
          </ac:spMkLst>
        </pc:spChg>
      </pc:sldChg>
      <pc:sldChg chg="addSp delSp modSp add del mod delCm modCm">
        <pc:chgData name="Harrison, Susan" userId="1ddf3375-323b-4640-a3c6-9d3435a6c407" providerId="ADAL" clId="{DB9FD71E-3444-4E85-997C-E94BE738B6A3}" dt="2022-02-17T14:41:52.124" v="1111"/>
        <pc:sldMkLst>
          <pc:docMk/>
          <pc:sldMk cId="3676178766" sldId="1970"/>
        </pc:sldMkLst>
        <pc:spChg chg="mod">
          <ac:chgData name="Harrison, Susan" userId="1ddf3375-323b-4640-a3c6-9d3435a6c407" providerId="ADAL" clId="{DB9FD71E-3444-4E85-997C-E94BE738B6A3}" dt="2022-02-16T19:33:18.158" v="951"/>
          <ac:spMkLst>
            <pc:docMk/>
            <pc:sldMk cId="3676178766" sldId="1970"/>
            <ac:spMk id="8" creationId="{9AB400B7-B944-4E97-85FA-9B6B32EC0593}"/>
          </ac:spMkLst>
        </pc:spChg>
        <pc:spChg chg="mod">
          <ac:chgData name="Harrison, Susan" userId="1ddf3375-323b-4640-a3c6-9d3435a6c407" providerId="ADAL" clId="{DB9FD71E-3444-4E85-997C-E94BE738B6A3}" dt="2022-02-16T19:33:18.158" v="951"/>
          <ac:spMkLst>
            <pc:docMk/>
            <pc:sldMk cId="3676178766" sldId="1970"/>
            <ac:spMk id="10" creationId="{1AC94E82-1DDF-4A16-A765-0D62E2EBF5D5}"/>
          </ac:spMkLst>
        </pc:spChg>
        <pc:spChg chg="mod">
          <ac:chgData name="Harrison, Susan" userId="1ddf3375-323b-4640-a3c6-9d3435a6c407" providerId="ADAL" clId="{DB9FD71E-3444-4E85-997C-E94BE738B6A3}" dt="2022-02-17T14:41:36.130" v="1110"/>
          <ac:spMkLst>
            <pc:docMk/>
            <pc:sldMk cId="3676178766" sldId="1970"/>
            <ac:spMk id="12" creationId="{FAB0D031-8FC0-46F9-B3C8-FEBA134D1AAB}"/>
          </ac:spMkLst>
        </pc:spChg>
        <pc:grpChg chg="add mod">
          <ac:chgData name="Harrison, Susan" userId="1ddf3375-323b-4640-a3c6-9d3435a6c407" providerId="ADAL" clId="{DB9FD71E-3444-4E85-997C-E94BE738B6A3}" dt="2022-02-16T19:33:18.158" v="951"/>
          <ac:grpSpMkLst>
            <pc:docMk/>
            <pc:sldMk cId="3676178766" sldId="1970"/>
            <ac:grpSpMk id="6" creationId="{F5773991-C1F9-4A9A-8571-CE45901FFE76}"/>
          </ac:grpSpMkLst>
        </pc:grpChg>
        <pc:picChg chg="del">
          <ac:chgData name="Harrison, Susan" userId="1ddf3375-323b-4640-a3c6-9d3435a6c407" providerId="ADAL" clId="{DB9FD71E-3444-4E85-997C-E94BE738B6A3}" dt="2022-02-16T19:33:09.724" v="949" actId="478"/>
          <ac:picMkLst>
            <pc:docMk/>
            <pc:sldMk cId="3676178766" sldId="1970"/>
            <ac:picMk id="3" creationId="{55804526-8525-4895-92BB-618CF5253C68}"/>
          </ac:picMkLst>
        </pc:picChg>
        <pc:picChg chg="add mod">
          <ac:chgData name="Harrison, Susan" userId="1ddf3375-323b-4640-a3c6-9d3435a6c407" providerId="ADAL" clId="{DB9FD71E-3444-4E85-997C-E94BE738B6A3}" dt="2022-02-16T19:33:11.006" v="950"/>
          <ac:picMkLst>
            <pc:docMk/>
            <pc:sldMk cId="3676178766" sldId="1970"/>
            <ac:picMk id="5" creationId="{2AEC52AF-6399-4E7A-BBCE-E8E36BE67286}"/>
          </ac:picMkLst>
        </pc:picChg>
        <pc:picChg chg="mod">
          <ac:chgData name="Harrison, Susan" userId="1ddf3375-323b-4640-a3c6-9d3435a6c407" providerId="ADAL" clId="{DB9FD71E-3444-4E85-997C-E94BE738B6A3}" dt="2022-02-16T19:33:18.158" v="951"/>
          <ac:picMkLst>
            <pc:docMk/>
            <pc:sldMk cId="3676178766" sldId="1970"/>
            <ac:picMk id="7" creationId="{F3493FE2-2889-4F88-BAB0-645B19092E74}"/>
          </ac:picMkLst>
        </pc:picChg>
        <pc:picChg chg="add mod">
          <ac:chgData name="Harrison, Susan" userId="1ddf3375-323b-4640-a3c6-9d3435a6c407" providerId="ADAL" clId="{DB9FD71E-3444-4E85-997C-E94BE738B6A3}" dt="2022-02-16T19:33:25.633" v="952"/>
          <ac:picMkLst>
            <pc:docMk/>
            <pc:sldMk cId="3676178766" sldId="1970"/>
            <ac:picMk id="11" creationId="{67EC3CFB-A142-45AA-83E6-F30150E6B417}"/>
          </ac:picMkLst>
        </pc:picChg>
      </pc:sldChg>
      <pc:sldChg chg="addSp modSp add del mod delCm">
        <pc:chgData name="Harrison, Susan" userId="1ddf3375-323b-4640-a3c6-9d3435a6c407" providerId="ADAL" clId="{DB9FD71E-3444-4E85-997C-E94BE738B6A3}" dt="2022-02-17T14:45:25.343" v="1112"/>
        <pc:sldMkLst>
          <pc:docMk/>
          <pc:sldMk cId="901536108" sldId="1971"/>
        </pc:sldMkLst>
        <pc:spChg chg="mod">
          <ac:chgData name="Harrison, Susan" userId="1ddf3375-323b-4640-a3c6-9d3435a6c407" providerId="ADAL" clId="{DB9FD71E-3444-4E85-997C-E94BE738B6A3}" dt="2022-02-16T20:27:30.656" v="1021" actId="20577"/>
          <ac:spMkLst>
            <pc:docMk/>
            <pc:sldMk cId="901536108" sldId="1971"/>
            <ac:spMk id="6" creationId="{788AFC1D-EAA8-4AB2-97C7-D515DF6928AF}"/>
          </ac:spMkLst>
        </pc:spChg>
        <pc:picChg chg="mod">
          <ac:chgData name="Harrison, Susan" userId="1ddf3375-323b-4640-a3c6-9d3435a6c407" providerId="ADAL" clId="{DB9FD71E-3444-4E85-997C-E94BE738B6A3}" dt="2022-02-16T19:35:25.663" v="958" actId="1076"/>
          <ac:picMkLst>
            <pc:docMk/>
            <pc:sldMk cId="901536108" sldId="1971"/>
            <ac:picMk id="3" creationId="{D9B96937-EFDA-48C5-AA99-028FC435B28E}"/>
          </ac:picMkLst>
        </pc:picChg>
        <pc:picChg chg="add mod">
          <ac:chgData name="Harrison, Susan" userId="1ddf3375-323b-4640-a3c6-9d3435a6c407" providerId="ADAL" clId="{DB9FD71E-3444-4E85-997C-E94BE738B6A3}" dt="2022-02-16T19:35:22.098" v="957"/>
          <ac:picMkLst>
            <pc:docMk/>
            <pc:sldMk cId="901536108" sldId="1971"/>
            <ac:picMk id="5" creationId="{EF60723C-216D-43A6-93E5-827D5D1E0B3C}"/>
          </ac:picMkLst>
        </pc:picChg>
      </pc:sldChg>
      <pc:sldChg chg="addSp delSp modSp add del mod delCm modCm">
        <pc:chgData name="Harrison, Susan" userId="1ddf3375-323b-4640-a3c6-9d3435a6c407" providerId="ADAL" clId="{DB9FD71E-3444-4E85-997C-E94BE738B6A3}" dt="2022-02-17T14:37:55.932" v="1109" actId="20577"/>
        <pc:sldMkLst>
          <pc:docMk/>
          <pc:sldMk cId="3483311067" sldId="1972"/>
        </pc:sldMkLst>
        <pc:spChg chg="mod">
          <ac:chgData name="Harrison, Susan" userId="1ddf3375-323b-4640-a3c6-9d3435a6c407" providerId="ADAL" clId="{DB9FD71E-3444-4E85-997C-E94BE738B6A3}" dt="2022-02-17T14:37:55.932" v="1109" actId="20577"/>
          <ac:spMkLst>
            <pc:docMk/>
            <pc:sldMk cId="3483311067" sldId="1972"/>
            <ac:spMk id="11" creationId="{EACB99E6-5205-461B-A667-0E1B3E04FD94}"/>
          </ac:spMkLst>
        </pc:spChg>
        <pc:picChg chg="del">
          <ac:chgData name="Harrison, Susan" userId="1ddf3375-323b-4640-a3c6-9d3435a6c407" providerId="ADAL" clId="{DB9FD71E-3444-4E85-997C-E94BE738B6A3}" dt="2022-02-16T19:30:41.667" v="943" actId="478"/>
          <ac:picMkLst>
            <pc:docMk/>
            <pc:sldMk cId="3483311067" sldId="1972"/>
            <ac:picMk id="3" creationId="{6C2FEFF4-C750-45F5-8A54-DD03D8D1E66F}"/>
          </ac:picMkLst>
        </pc:picChg>
        <pc:picChg chg="add mod">
          <ac:chgData name="Harrison, Susan" userId="1ddf3375-323b-4640-a3c6-9d3435a6c407" providerId="ADAL" clId="{DB9FD71E-3444-4E85-997C-E94BE738B6A3}" dt="2022-02-16T19:30:43.547" v="944"/>
          <ac:picMkLst>
            <pc:docMk/>
            <pc:sldMk cId="3483311067" sldId="1972"/>
            <ac:picMk id="6" creationId="{4806C06B-2A52-421B-8E0A-391FD1664D60}"/>
          </ac:picMkLst>
        </pc:picChg>
        <pc:picChg chg="add mod">
          <ac:chgData name="Harrison, Susan" userId="1ddf3375-323b-4640-a3c6-9d3435a6c407" providerId="ADAL" clId="{DB9FD71E-3444-4E85-997C-E94BE738B6A3}" dt="2022-02-16T19:30:54.106" v="945"/>
          <ac:picMkLst>
            <pc:docMk/>
            <pc:sldMk cId="3483311067" sldId="1972"/>
            <ac:picMk id="7" creationId="{5241410B-BB5F-42B1-92CF-E7CB813DD76F}"/>
          </ac:picMkLst>
        </pc:picChg>
      </pc:sldChg>
      <pc:sldChg chg="addSp delSp modSp mod">
        <pc:chgData name="Harrison, Susan" userId="1ddf3375-323b-4640-a3c6-9d3435a6c407" providerId="ADAL" clId="{DB9FD71E-3444-4E85-997C-E94BE738B6A3}" dt="2022-02-15T16:38:46.749" v="348" actId="14100"/>
        <pc:sldMkLst>
          <pc:docMk/>
          <pc:sldMk cId="1901219701" sldId="1973"/>
        </pc:sldMkLst>
        <pc:spChg chg="mod">
          <ac:chgData name="Harrison, Susan" userId="1ddf3375-323b-4640-a3c6-9d3435a6c407" providerId="ADAL" clId="{DB9FD71E-3444-4E85-997C-E94BE738B6A3}" dt="2022-02-15T16:36:10.606" v="323"/>
          <ac:spMkLst>
            <pc:docMk/>
            <pc:sldMk cId="1901219701" sldId="1973"/>
            <ac:spMk id="2" creationId="{00000000-0000-0000-0000-000000000000}"/>
          </ac:spMkLst>
        </pc:spChg>
        <pc:spChg chg="mod">
          <ac:chgData name="Harrison, Susan" userId="1ddf3375-323b-4640-a3c6-9d3435a6c407" providerId="ADAL" clId="{DB9FD71E-3444-4E85-997C-E94BE738B6A3}" dt="2022-02-15T16:38:46.749" v="348" actId="14100"/>
          <ac:spMkLst>
            <pc:docMk/>
            <pc:sldMk cId="1901219701" sldId="1973"/>
            <ac:spMk id="5" creationId="{00000000-0000-0000-0000-000000000000}"/>
          </ac:spMkLst>
        </pc:spChg>
        <pc:picChg chg="add mod">
          <ac:chgData name="Harrison, Susan" userId="1ddf3375-323b-4640-a3c6-9d3435a6c407" providerId="ADAL" clId="{DB9FD71E-3444-4E85-997C-E94BE738B6A3}" dt="2022-02-15T02:52:29.514" v="198" actId="14861"/>
          <ac:picMkLst>
            <pc:docMk/>
            <pc:sldMk cId="1901219701" sldId="1973"/>
            <ac:picMk id="4" creationId="{ADD222DF-343B-451E-887C-8E24B1FD65AF}"/>
          </ac:picMkLst>
        </pc:picChg>
        <pc:picChg chg="del">
          <ac:chgData name="Harrison, Susan" userId="1ddf3375-323b-4640-a3c6-9d3435a6c407" providerId="ADAL" clId="{DB9FD71E-3444-4E85-997C-E94BE738B6A3}" dt="2022-02-15T02:52:13.664" v="193" actId="478"/>
          <ac:picMkLst>
            <pc:docMk/>
            <pc:sldMk cId="1901219701" sldId="1973"/>
            <ac:picMk id="6" creationId="{3560A878-68D8-4A94-BD52-42438F9B8EF0}"/>
          </ac:picMkLst>
        </pc:picChg>
      </pc:sldChg>
      <pc:sldChg chg="add del">
        <pc:chgData name="Harrison, Susan" userId="1ddf3375-323b-4640-a3c6-9d3435a6c407" providerId="ADAL" clId="{DB9FD71E-3444-4E85-997C-E94BE738B6A3}" dt="2022-02-16T15:41:39.505" v="868" actId="2696"/>
        <pc:sldMkLst>
          <pc:docMk/>
          <pc:sldMk cId="3932239135" sldId="1974"/>
        </pc:sldMkLst>
      </pc:sldChg>
      <pc:sldChg chg="modSp mod">
        <pc:chgData name="Harrison, Susan" userId="1ddf3375-323b-4640-a3c6-9d3435a6c407" providerId="ADAL" clId="{DB9FD71E-3444-4E85-997C-E94BE738B6A3}" dt="2022-02-16T20:11:48.035" v="1000" actId="1076"/>
        <pc:sldMkLst>
          <pc:docMk/>
          <pc:sldMk cId="1651141608" sldId="1975"/>
        </pc:sldMkLst>
        <pc:spChg chg="mod">
          <ac:chgData name="Harrison, Susan" userId="1ddf3375-323b-4640-a3c6-9d3435a6c407" providerId="ADAL" clId="{DB9FD71E-3444-4E85-997C-E94BE738B6A3}" dt="2022-02-16T20:11:48.035" v="1000" actId="1076"/>
          <ac:spMkLst>
            <pc:docMk/>
            <pc:sldMk cId="1651141608" sldId="1975"/>
            <ac:spMk id="2" creationId="{D3D11D4A-5A4B-42C8-B41D-A880D1F100FA}"/>
          </ac:spMkLst>
        </pc:spChg>
        <pc:spChg chg="mod">
          <ac:chgData name="Harrison, Susan" userId="1ddf3375-323b-4640-a3c6-9d3435a6c407" providerId="ADAL" clId="{DB9FD71E-3444-4E85-997C-E94BE738B6A3}" dt="2022-02-15T18:55:09.622" v="838" actId="1076"/>
          <ac:spMkLst>
            <pc:docMk/>
            <pc:sldMk cId="1651141608" sldId="1975"/>
            <ac:spMk id="5" creationId="{4EF0EEC0-5334-49B7-B18E-C32A3037E22F}"/>
          </ac:spMkLst>
        </pc:spChg>
      </pc:sldChg>
      <pc:sldChg chg="modSp add del mod delCm modCm">
        <pc:chgData name="Harrison, Susan" userId="1ddf3375-323b-4640-a3c6-9d3435a6c407" providerId="ADAL" clId="{DB9FD71E-3444-4E85-997C-E94BE738B6A3}" dt="2022-02-17T14:46:26.437" v="1124"/>
        <pc:sldMkLst>
          <pc:docMk/>
          <pc:sldMk cId="3178745475" sldId="1976"/>
        </pc:sldMkLst>
        <pc:spChg chg="mod">
          <ac:chgData name="Harrison, Susan" userId="1ddf3375-323b-4640-a3c6-9d3435a6c407" providerId="ADAL" clId="{DB9FD71E-3444-4E85-997C-E94BE738B6A3}" dt="2022-02-16T19:44:41.476" v="983" actId="207"/>
          <ac:spMkLst>
            <pc:docMk/>
            <pc:sldMk cId="3178745475" sldId="1976"/>
            <ac:spMk id="3" creationId="{418A8543-CA26-43D8-9ED9-073559C5CBB6}"/>
          </ac:spMkLst>
        </pc:spChg>
        <pc:spChg chg="mod">
          <ac:chgData name="Harrison, Susan" userId="1ddf3375-323b-4640-a3c6-9d3435a6c407" providerId="ADAL" clId="{DB9FD71E-3444-4E85-997C-E94BE738B6A3}" dt="2022-02-16T19:40:52.192" v="971"/>
          <ac:spMkLst>
            <pc:docMk/>
            <pc:sldMk cId="3178745475" sldId="1976"/>
            <ac:spMk id="5" creationId="{3367B9A5-FAA1-439B-B807-03B0535788AB}"/>
          </ac:spMkLst>
        </pc:spChg>
        <pc:spChg chg="mod">
          <ac:chgData name="Harrison, Susan" userId="1ddf3375-323b-4640-a3c6-9d3435a6c407" providerId="ADAL" clId="{DB9FD71E-3444-4E85-997C-E94BE738B6A3}" dt="2022-02-16T19:44:21.034" v="982" actId="20577"/>
          <ac:spMkLst>
            <pc:docMk/>
            <pc:sldMk cId="3178745475" sldId="1976"/>
            <ac:spMk id="6" creationId="{ACE82C25-E8DC-44AC-85D1-9C6A7E78715D}"/>
          </ac:spMkLst>
        </pc:spChg>
        <pc:spChg chg="mod">
          <ac:chgData name="Harrison, Susan" userId="1ddf3375-323b-4640-a3c6-9d3435a6c407" providerId="ADAL" clId="{DB9FD71E-3444-4E85-997C-E94BE738B6A3}" dt="2022-02-17T14:46:16.727" v="1123" actId="20577"/>
          <ac:spMkLst>
            <pc:docMk/>
            <pc:sldMk cId="3178745475" sldId="1976"/>
            <ac:spMk id="11" creationId="{779728AD-265F-4DFD-B3FC-9C8C4E9E44AF}"/>
          </ac:spMkLst>
        </pc:spChg>
      </pc:sldChg>
      <pc:sldChg chg="addSp delSp modSp add mod">
        <pc:chgData name="Harrison, Susan" userId="1ddf3375-323b-4640-a3c6-9d3435a6c407" providerId="ADAL" clId="{DB9FD71E-3444-4E85-997C-E94BE738B6A3}" dt="2022-02-16T15:36:31.001" v="851" actId="22"/>
        <pc:sldMkLst>
          <pc:docMk/>
          <pc:sldMk cId="944305492" sldId="1977"/>
        </pc:sldMkLst>
        <pc:spChg chg="mod">
          <ac:chgData name="Harrison, Susan" userId="1ddf3375-323b-4640-a3c6-9d3435a6c407" providerId="ADAL" clId="{DB9FD71E-3444-4E85-997C-E94BE738B6A3}" dt="2022-02-15T02:11:11.420" v="139" actId="20577"/>
          <ac:spMkLst>
            <pc:docMk/>
            <pc:sldMk cId="944305492" sldId="1977"/>
            <ac:spMk id="3" creationId="{00000000-0000-0000-0000-000000000000}"/>
          </ac:spMkLst>
        </pc:spChg>
        <pc:spChg chg="add del">
          <ac:chgData name="Harrison, Susan" userId="1ddf3375-323b-4640-a3c6-9d3435a6c407" providerId="ADAL" clId="{DB9FD71E-3444-4E85-997C-E94BE738B6A3}" dt="2022-02-15T02:06:24.851" v="36"/>
          <ac:spMkLst>
            <pc:docMk/>
            <pc:sldMk cId="944305492" sldId="1977"/>
            <ac:spMk id="4" creationId="{30DE2E96-F04E-4945-A90D-EF5FD0215DE3}"/>
          </ac:spMkLst>
        </pc:spChg>
        <pc:spChg chg="add del">
          <ac:chgData name="Harrison, Susan" userId="1ddf3375-323b-4640-a3c6-9d3435a6c407" providerId="ADAL" clId="{DB9FD71E-3444-4E85-997C-E94BE738B6A3}" dt="2022-02-16T15:36:31.001" v="851" actId="22"/>
          <ac:spMkLst>
            <pc:docMk/>
            <pc:sldMk cId="944305492" sldId="1977"/>
            <ac:spMk id="5" creationId="{023BC373-074C-41B1-AC2D-1EFF35F21714}"/>
          </ac:spMkLst>
        </pc:spChg>
        <pc:spChg chg="add del mod">
          <ac:chgData name="Harrison, Susan" userId="1ddf3375-323b-4640-a3c6-9d3435a6c407" providerId="ADAL" clId="{DB9FD71E-3444-4E85-997C-E94BE738B6A3}" dt="2022-02-15T02:08:21.362" v="116"/>
          <ac:spMkLst>
            <pc:docMk/>
            <pc:sldMk cId="944305492" sldId="1977"/>
            <ac:spMk id="5" creationId="{B07BF0F9-0ED8-4BF1-9D9A-70E60D53D8D9}"/>
          </ac:spMkLst>
        </pc:spChg>
      </pc:sldChg>
      <pc:sldChg chg="add">
        <pc:chgData name="Harrison, Susan" userId="1ddf3375-323b-4640-a3c6-9d3435a6c407" providerId="ADAL" clId="{DB9FD71E-3444-4E85-997C-E94BE738B6A3}" dt="2022-02-15T02:11:39.808" v="140"/>
        <pc:sldMkLst>
          <pc:docMk/>
          <pc:sldMk cId="3465902779" sldId="1978"/>
        </pc:sldMkLst>
      </pc:sldChg>
      <pc:sldChg chg="add">
        <pc:chgData name="Harrison, Susan" userId="1ddf3375-323b-4640-a3c6-9d3435a6c407" providerId="ADAL" clId="{DB9FD71E-3444-4E85-997C-E94BE738B6A3}" dt="2022-02-15T02:12:21.307" v="142"/>
        <pc:sldMkLst>
          <pc:docMk/>
          <pc:sldMk cId="3079251285" sldId="1979"/>
        </pc:sldMkLst>
      </pc:sldChg>
      <pc:sldChg chg="addSp modSp add mod">
        <pc:chgData name="Harrison, Susan" userId="1ddf3375-323b-4640-a3c6-9d3435a6c407" providerId="ADAL" clId="{DB9FD71E-3444-4E85-997C-E94BE738B6A3}" dt="2022-02-16T19:22:09.285" v="913" actId="1076"/>
        <pc:sldMkLst>
          <pc:docMk/>
          <pc:sldMk cId="1562007621" sldId="1980"/>
        </pc:sldMkLst>
        <pc:picChg chg="add mod">
          <ac:chgData name="Harrison, Susan" userId="1ddf3375-323b-4640-a3c6-9d3435a6c407" providerId="ADAL" clId="{DB9FD71E-3444-4E85-997C-E94BE738B6A3}" dt="2022-02-16T19:22:09.285" v="913" actId="1076"/>
          <ac:picMkLst>
            <pc:docMk/>
            <pc:sldMk cId="1562007621" sldId="1980"/>
            <ac:picMk id="4" creationId="{D55F10FC-1CD0-4CF5-9DE4-5EC2E77ACD51}"/>
          </ac:picMkLst>
        </pc:picChg>
      </pc:sldChg>
      <pc:sldChg chg="modSp add mod">
        <pc:chgData name="Harrison, Susan" userId="1ddf3375-323b-4640-a3c6-9d3435a6c407" providerId="ADAL" clId="{DB9FD71E-3444-4E85-997C-E94BE738B6A3}" dt="2022-02-16T19:22:52.715" v="914" actId="1076"/>
        <pc:sldMkLst>
          <pc:docMk/>
          <pc:sldMk cId="2441440323" sldId="1981"/>
        </pc:sldMkLst>
        <pc:spChg chg="mod">
          <ac:chgData name="Harrison, Susan" userId="1ddf3375-323b-4640-a3c6-9d3435a6c407" providerId="ADAL" clId="{DB9FD71E-3444-4E85-997C-E94BE738B6A3}" dt="2022-02-16T19:22:52.715" v="914" actId="1076"/>
          <ac:spMkLst>
            <pc:docMk/>
            <pc:sldMk cId="2441440323" sldId="1981"/>
            <ac:spMk id="5" creationId="{00000000-0000-0000-0000-000000000000}"/>
          </ac:spMkLst>
        </pc:spChg>
      </pc:sldChg>
      <pc:sldChg chg="add">
        <pc:chgData name="Harrison, Susan" userId="1ddf3375-323b-4640-a3c6-9d3435a6c407" providerId="ADAL" clId="{DB9FD71E-3444-4E85-997C-E94BE738B6A3}" dt="2022-02-15T16:33:53.995" v="309"/>
        <pc:sldMkLst>
          <pc:docMk/>
          <pc:sldMk cId="2702603232" sldId="1982"/>
        </pc:sldMkLst>
      </pc:sldChg>
      <pc:sldChg chg="modSp add mod">
        <pc:chgData name="Harrison, Susan" userId="1ddf3375-323b-4640-a3c6-9d3435a6c407" providerId="ADAL" clId="{DB9FD71E-3444-4E85-997C-E94BE738B6A3}" dt="2022-02-16T19:24:40.363" v="916" actId="207"/>
        <pc:sldMkLst>
          <pc:docMk/>
          <pc:sldMk cId="688289747" sldId="1983"/>
        </pc:sldMkLst>
        <pc:spChg chg="mod">
          <ac:chgData name="Harrison, Susan" userId="1ddf3375-323b-4640-a3c6-9d3435a6c407" providerId="ADAL" clId="{DB9FD71E-3444-4E85-997C-E94BE738B6A3}" dt="2022-02-16T19:24:40.363" v="916" actId="207"/>
          <ac:spMkLst>
            <pc:docMk/>
            <pc:sldMk cId="688289747" sldId="1983"/>
            <ac:spMk id="5" creationId="{FBC3D522-E827-4C68-BC6D-2E4D09F79CAD}"/>
          </ac:spMkLst>
        </pc:spChg>
      </pc:sldChg>
      <pc:sldChg chg="addSp modSp add">
        <pc:chgData name="Harrison, Susan" userId="1ddf3375-323b-4640-a3c6-9d3435a6c407" providerId="ADAL" clId="{DB9FD71E-3444-4E85-997C-E94BE738B6A3}" dt="2022-02-15T16:35:01.667" v="314" actId="1076"/>
        <pc:sldMkLst>
          <pc:docMk/>
          <pc:sldMk cId="2948917211" sldId="1984"/>
        </pc:sldMkLst>
        <pc:picChg chg="add mod">
          <ac:chgData name="Harrison, Susan" userId="1ddf3375-323b-4640-a3c6-9d3435a6c407" providerId="ADAL" clId="{DB9FD71E-3444-4E85-997C-E94BE738B6A3}" dt="2022-02-15T16:35:01.667" v="314" actId="1076"/>
          <ac:picMkLst>
            <pc:docMk/>
            <pc:sldMk cId="2948917211" sldId="1984"/>
            <ac:picMk id="3074" creationId="{6C324D0E-BF39-41DE-A0EB-8A8992B9E812}"/>
          </ac:picMkLst>
        </pc:picChg>
      </pc:sldChg>
      <pc:sldChg chg="modSp add mod">
        <pc:chgData name="Harrison, Susan" userId="1ddf3375-323b-4640-a3c6-9d3435a6c407" providerId="ADAL" clId="{DB9FD71E-3444-4E85-997C-E94BE738B6A3}" dt="2022-02-17T21:27:28.146" v="1129" actId="20577"/>
        <pc:sldMkLst>
          <pc:docMk/>
          <pc:sldMk cId="527363113" sldId="1985"/>
        </pc:sldMkLst>
        <pc:spChg chg="mod">
          <ac:chgData name="Harrison, Susan" userId="1ddf3375-323b-4640-a3c6-9d3435a6c407" providerId="ADAL" clId="{DB9FD71E-3444-4E85-997C-E94BE738B6A3}" dt="2022-02-17T21:27:28.146" v="1129" actId="20577"/>
          <ac:spMkLst>
            <pc:docMk/>
            <pc:sldMk cId="527363113" sldId="1985"/>
            <ac:spMk id="2" creationId="{00000000-0000-0000-0000-000000000000}"/>
          </ac:spMkLst>
        </pc:spChg>
      </pc:sldChg>
      <pc:sldChg chg="add del">
        <pc:chgData name="Harrison, Susan" userId="1ddf3375-323b-4640-a3c6-9d3435a6c407" providerId="ADAL" clId="{DB9FD71E-3444-4E85-997C-E94BE738B6A3}" dt="2022-02-15T16:40:50.953" v="350"/>
        <pc:sldMkLst>
          <pc:docMk/>
          <pc:sldMk cId="1146189655" sldId="1985"/>
        </pc:sldMkLst>
      </pc:sldChg>
      <pc:sldChg chg="add">
        <pc:chgData name="Harrison, Susan" userId="1ddf3375-323b-4640-a3c6-9d3435a6c407" providerId="ADAL" clId="{DB9FD71E-3444-4E85-997C-E94BE738B6A3}" dt="2022-02-15T18:49:06.803" v="780"/>
        <pc:sldMkLst>
          <pc:docMk/>
          <pc:sldMk cId="3537185428" sldId="1986"/>
        </pc:sldMkLst>
      </pc:sldChg>
      <pc:sldChg chg="add del">
        <pc:chgData name="Harrison, Susan" userId="1ddf3375-323b-4640-a3c6-9d3435a6c407" providerId="ADAL" clId="{DB9FD71E-3444-4E85-997C-E94BE738B6A3}" dt="2022-02-16T15:37:06.032" v="855" actId="2696"/>
        <pc:sldMkLst>
          <pc:docMk/>
          <pc:sldMk cId="1792044665" sldId="1987"/>
        </pc:sldMkLst>
      </pc:sldChg>
      <pc:sldMasterChg chg="modSldLayout">
        <pc:chgData name="Harrison, Susan" userId="1ddf3375-323b-4640-a3c6-9d3435a6c407" providerId="ADAL" clId="{DB9FD71E-3444-4E85-997C-E94BE738B6A3}" dt="2022-02-16T18:52:46.567" v="904" actId="16037"/>
        <pc:sldMasterMkLst>
          <pc:docMk/>
          <pc:sldMasterMk cId="3739805846" sldId="2147484598"/>
        </pc:sldMasterMkLst>
        <pc:sldLayoutChg chg="modSp">
          <pc:chgData name="Harrison, Susan" userId="1ddf3375-323b-4640-a3c6-9d3435a6c407" providerId="ADAL" clId="{DB9FD71E-3444-4E85-997C-E94BE738B6A3}" dt="2022-02-16T18:52:46.567" v="904" actId="16037"/>
          <pc:sldLayoutMkLst>
            <pc:docMk/>
            <pc:sldMasterMk cId="3739805846" sldId="2147484598"/>
            <pc:sldLayoutMk cId="2039987700" sldId="2147484601"/>
          </pc:sldLayoutMkLst>
          <pc:spChg chg="mod">
            <ac:chgData name="Harrison, Susan" userId="1ddf3375-323b-4640-a3c6-9d3435a6c407" providerId="ADAL" clId="{DB9FD71E-3444-4E85-997C-E94BE738B6A3}" dt="2022-02-16T18:52:46.567" v="904" actId="16037"/>
            <ac:spMkLst>
              <pc:docMk/>
              <pc:sldMasterMk cId="3739805846" sldId="2147484598"/>
              <pc:sldLayoutMk cId="2039987700" sldId="2147484601"/>
              <ac:spMk id="4" creationId="{00000000-0000-0000-0000-000000000000}"/>
            </ac:spMkLst>
          </pc:spChg>
        </pc:sldLayoutChg>
      </pc:sldMasterChg>
    </pc:docChg>
  </pc:docChgLst>
  <pc:docChgLst>
    <pc:chgData name="Harrison, Susan" userId="S::susan.harrison@ontariohealth.ca::1ddf3375-323b-4640-a3c6-9d3435a6c407" providerId="AD" clId="Web-{E9ED2935-8D77-E36C-B51D-04196D1FF2A7}"/>
    <pc:docChg chg="modSld">
      <pc:chgData name="Harrison, Susan" userId="S::susan.harrison@ontariohealth.ca::1ddf3375-323b-4640-a3c6-9d3435a6c407" providerId="AD" clId="Web-{E9ED2935-8D77-E36C-B51D-04196D1FF2A7}" dt="2022-02-17T16:28:58.306" v="20" actId="20577"/>
      <pc:docMkLst>
        <pc:docMk/>
      </pc:docMkLst>
      <pc:sldChg chg="modSp">
        <pc:chgData name="Harrison, Susan" userId="S::susan.harrison@ontariohealth.ca::1ddf3375-323b-4640-a3c6-9d3435a6c407" providerId="AD" clId="Web-{E9ED2935-8D77-E36C-B51D-04196D1FF2A7}" dt="2022-02-17T16:28:58.306" v="20" actId="20577"/>
        <pc:sldMkLst>
          <pc:docMk/>
          <pc:sldMk cId="1768557774" sldId="1212"/>
        </pc:sldMkLst>
        <pc:spChg chg="mod">
          <ac:chgData name="Harrison, Susan" userId="S::susan.harrison@ontariohealth.ca::1ddf3375-323b-4640-a3c6-9d3435a6c407" providerId="AD" clId="Web-{E9ED2935-8D77-E36C-B51D-04196D1FF2A7}" dt="2022-02-17T16:28:58.306" v="20" actId="20577"/>
          <ac:spMkLst>
            <pc:docMk/>
            <pc:sldMk cId="1768557774" sldId="1212"/>
            <ac:spMk id="2" creationId="{00000000-0000-0000-0000-000000000000}"/>
          </ac:spMkLst>
        </pc:spChg>
      </pc:sldChg>
      <pc:sldChg chg="modSp">
        <pc:chgData name="Harrison, Susan" userId="S::susan.harrison@ontariohealth.ca::1ddf3375-323b-4640-a3c6-9d3435a6c407" providerId="AD" clId="Web-{E9ED2935-8D77-E36C-B51D-04196D1FF2A7}" dt="2022-02-17T16:20:41.177" v="17" actId="20577"/>
        <pc:sldMkLst>
          <pc:docMk/>
          <pc:sldMk cId="527363113" sldId="1985"/>
        </pc:sldMkLst>
        <pc:spChg chg="mod">
          <ac:chgData name="Harrison, Susan" userId="S::susan.harrison@ontariohealth.ca::1ddf3375-323b-4640-a3c6-9d3435a6c407" providerId="AD" clId="Web-{E9ED2935-8D77-E36C-B51D-04196D1FF2A7}" dt="2022-02-17T16:20:41.177" v="17" actId="20577"/>
          <ac:spMkLst>
            <pc:docMk/>
            <pc:sldMk cId="527363113" sldId="1985"/>
            <ac:spMk id="2" creationId="{00000000-0000-0000-0000-000000000000}"/>
          </ac:spMkLst>
        </pc:spChg>
      </pc:sldChg>
    </pc:docChg>
  </pc:docChgLst>
  <pc:docChgLst>
    <pc:chgData name="Harrison, Susan" userId="S::susan.harrison@ontariohealth.ca::1ddf3375-323b-4640-a3c6-9d3435a6c407" providerId="AD" clId="Web-{94CCC8C1-2012-A92D-A13C-23B7EB0F8E75}"/>
    <pc:docChg chg="">
      <pc:chgData name="Harrison, Susan" userId="S::susan.harrison@ontariohealth.ca::1ddf3375-323b-4640-a3c6-9d3435a6c407" providerId="AD" clId="Web-{94CCC8C1-2012-A92D-A13C-23B7EB0F8E75}" dt="2022-02-16T21:41:37.962" v="0"/>
      <pc:docMkLst>
        <pc:docMk/>
      </pc:docMkLst>
      <pc:sldChg chg="modCm">
        <pc:chgData name="Harrison, Susan" userId="S::susan.harrison@ontariohealth.ca::1ddf3375-323b-4640-a3c6-9d3435a6c407" providerId="AD" clId="Web-{94CCC8C1-2012-A92D-A13C-23B7EB0F8E75}" dt="2022-02-16T21:41:37.962" v="0"/>
        <pc:sldMkLst>
          <pc:docMk/>
          <pc:sldMk cId="160909269" sldId="1581"/>
        </pc:sldMkLst>
      </pc:sldChg>
    </pc:docChg>
  </pc:docChgLst>
  <pc:docChgLst>
    <pc:chgData name="Harrison, Susan" userId="S::susan.harrison@ontariohealth.ca::1ddf3375-323b-4640-a3c6-9d3435a6c407" providerId="AD" clId="Web-{5A8DDCD6-D730-735C-2F9F-D628F8156AF2}"/>
    <pc:docChg chg="">
      <pc:chgData name="Harrison, Susan" userId="S::susan.harrison@ontariohealth.ca::1ddf3375-323b-4640-a3c6-9d3435a6c407" providerId="AD" clId="Web-{5A8DDCD6-D730-735C-2F9F-D628F8156AF2}" dt="2022-02-16T22:06:55.178" v="0"/>
      <pc:docMkLst>
        <pc:docMk/>
      </pc:docMkLst>
      <pc:sldChg chg="modCm">
        <pc:chgData name="Harrison, Susan" userId="S::susan.harrison@ontariohealth.ca::1ddf3375-323b-4640-a3c6-9d3435a6c407" providerId="AD" clId="Web-{5A8DDCD6-D730-735C-2F9F-D628F8156AF2}" dt="2022-02-16T22:06:55.178" v="0"/>
        <pc:sldMkLst>
          <pc:docMk/>
          <pc:sldMk cId="3049935045" sldId="19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a:solidFill>
                <a:schemeClr val="tx1"/>
              </a:solidFill>
              <a:latin typeface="Calibri" panose="020F0502020204030204" pitchFamily="34" charset="0"/>
              <a:cs typeface="Calibri" panose="020F0502020204030204" pitchFamily="34" charset="0"/>
            </a:rPr>
            <a:t> </a:t>
          </a:r>
          <a:endParaRPr lang="en-US" sz="2000" b="1" i="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Assurer continuellement</a:t>
          </a:r>
          <a:br>
            <a:rPr lang="fr-CA" sz="2000" b="1" i="0">
              <a:solidFill>
                <a:schemeClr val="tx1"/>
              </a:solidFill>
              <a:latin typeface="Calibri" panose="020F0502020204030204" pitchFamily="34" charset="0"/>
              <a:cs typeface="Calibri" panose="020F0502020204030204" pitchFamily="34" charset="0"/>
            </a:rPr>
          </a:br>
          <a:r>
            <a:rPr lang="fr-CA" sz="20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a:solidFill>
                <a:schemeClr val="tx1"/>
              </a:solidFill>
              <a:latin typeface="Calibri" panose="020F0502020204030204" pitchFamily="34" charset="0"/>
              <a:cs typeface="Calibri" panose="020F0502020204030204" pitchFamily="34" charset="0"/>
            </a:rPr>
            <a:t> </a:t>
          </a:r>
          <a:endParaRPr lang="en-US" sz="2000" b="1" i="0" kern="120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Assurer continuellement</a:t>
          </a:r>
          <a:br>
            <a:rPr lang="fr-CA" sz="2000" b="1" i="0" kern="1200">
              <a:solidFill>
                <a:schemeClr val="tx1"/>
              </a:solidFill>
              <a:latin typeface="Calibri" panose="020F0502020204030204" pitchFamily="34" charset="0"/>
              <a:cs typeface="Calibri" panose="020F0502020204030204" pitchFamily="34" charset="0"/>
            </a:rPr>
          </a:br>
          <a:r>
            <a:rPr lang="fr-CA" sz="20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2022-04-11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QualityStandards@ontariohealth.ca</a:t>
            </a:r>
            <a:endParaRPr lang="en-US" altLang="en-US" u="sng">
              <a:solidFill>
                <a:srgbClr val="000000"/>
              </a:solidFill>
              <a:latin typeface="Calibri" panose="020F0502020204030204" pitchFamily="34" charset="0"/>
            </a:endParaRPr>
          </a:p>
          <a:p>
            <a:endParaRPr lang="en-US" sz="1200" b="0" i="0" u="sng" strike="noStrike" kern="1200">
              <a:solidFill>
                <a:schemeClr val="tx1"/>
              </a:solidFill>
              <a:effectLst/>
              <a:latin typeface="Calibri" pitchFamily="68" charset="0"/>
              <a:ea typeface="MS PGothic" panose="020B0600070205080204" pitchFamily="34" charset="-128"/>
            </a:endParaRPr>
          </a:p>
          <a:p>
            <a:r>
              <a:rPr lang="en-CA" sz="1800">
                <a:effectLst/>
                <a:latin typeface="Calibri" panose="020F0502020204030204" pitchFamily="34" charset="0"/>
                <a:ea typeface="Times New Roman" panose="02020603050405020304" pitchFamily="18" charset="0"/>
                <a:cs typeface="Times New Roman" panose="02020603050405020304" pitchFamily="18" charset="0"/>
              </a:rPr>
              <a:t>https://www.hqontario.ca/</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Am</a:t>
            </a:r>
            <a:r>
              <a:rPr lang="en-CA" sz="1800" err="1">
                <a:effectLst/>
                <a:latin typeface="Calibri" panose="020F0502020204030204" pitchFamily="34" charset="0"/>
                <a:ea typeface="Times New Roman" panose="02020603050405020304" pitchFamily="18" charset="0"/>
              </a:rPr>
              <a:t>é</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liorer</a:t>
            </a:r>
            <a:r>
              <a:rPr lang="en-CA" sz="1800">
                <a:effectLst/>
                <a:latin typeface="Calibri" panose="020F0502020204030204" pitchFamily="34" charset="0"/>
                <a:ea typeface="Times New Roman" panose="02020603050405020304" pitchFamily="18" charset="0"/>
                <a:cs typeface="Times New Roman" panose="02020603050405020304" pitchFamily="18" charset="0"/>
              </a:rPr>
              <a:t>-les-</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1800">
                <a:effectLst/>
                <a:latin typeface="Calibri" panose="020F0502020204030204" pitchFamily="34" charset="0"/>
                <a:ea typeface="Times New Roman" panose="02020603050405020304" pitchFamily="18" charset="0"/>
                <a:cs typeface="Times New Roman" panose="02020603050405020304" pitchFamily="18" charset="0"/>
              </a:rPr>
              <a:t>-gr</a:t>
            </a:r>
            <a:r>
              <a:rPr lang="en-CA" sz="1800">
                <a:effectLst/>
                <a:latin typeface="Calibri" panose="020F0502020204030204" pitchFamily="34" charset="0"/>
                <a:ea typeface="Times New Roman" panose="02020603050405020304" pitchFamily="18" charset="0"/>
              </a:rPr>
              <a:t>â</a:t>
            </a:r>
            <a:r>
              <a:rPr lang="en-CA" sz="1800">
                <a:effectLst/>
                <a:latin typeface="Calibri" panose="020F0502020204030204" pitchFamily="34" charset="0"/>
                <a:ea typeface="Times New Roman" panose="02020603050405020304" pitchFamily="18" charset="0"/>
                <a:cs typeface="Times New Roman" panose="02020603050405020304" pitchFamily="18" charset="0"/>
              </a:rPr>
              <a:t>ce-aux-</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donn</a:t>
            </a:r>
            <a:r>
              <a:rPr lang="en-CA" sz="1800" err="1">
                <a:effectLst/>
                <a:latin typeface="Calibri" panose="020F0502020204030204" pitchFamily="34" charset="0"/>
                <a:ea typeface="Times New Roman" panose="02020603050405020304" pitchFamily="18" charset="0"/>
              </a:rPr>
              <a:t>é</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es</a:t>
            </a:r>
            <a:r>
              <a:rPr lang="en-CA" sz="1800">
                <a:effectLst/>
                <a:latin typeface="Calibri" panose="020F0502020204030204" pitchFamily="34" charset="0"/>
                <a:ea typeface="Times New Roman" panose="02020603050405020304" pitchFamily="18" charset="0"/>
                <a:cs typeface="Times New Roman" panose="02020603050405020304" pitchFamily="18" charset="0"/>
              </a:rPr>
              <a:t>-</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probantes</a:t>
            </a:r>
            <a:r>
              <a:rPr lang="en-CA" sz="1800">
                <a:effectLst/>
                <a:latin typeface="Calibri" panose="020F0502020204030204" pitchFamily="34" charset="0"/>
                <a:ea typeface="Times New Roman" panose="02020603050405020304" pitchFamily="18" charset="0"/>
                <a:cs typeface="Times New Roman" panose="02020603050405020304" pitchFamily="18" charset="0"/>
              </a:rPr>
              <a:t>/</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Normes</a:t>
            </a:r>
            <a:r>
              <a:rPr lang="en-CA" sz="1800">
                <a:effectLst/>
                <a:latin typeface="Calibri" panose="020F0502020204030204" pitchFamily="34" charset="0"/>
                <a:ea typeface="Times New Roman" panose="02020603050405020304" pitchFamily="18" charset="0"/>
                <a:cs typeface="Times New Roman" panose="02020603050405020304" pitchFamily="18" charset="0"/>
              </a:rPr>
              <a:t>-de-</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qualit</a:t>
            </a:r>
            <a:r>
              <a:rPr lang="en-CA" sz="1800" err="1">
                <a:effectLst/>
                <a:latin typeface="Calibri" panose="020F0502020204030204" pitchFamily="34" charset="0"/>
                <a:ea typeface="Times New Roman" panose="02020603050405020304" pitchFamily="18" charset="0"/>
              </a:rPr>
              <a:t>é</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74080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78802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309906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81967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81013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52062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317593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a:solidFill>
                <a:srgbClr val="212121"/>
              </a:solidFill>
              <a:effectLst/>
              <a:latin typeface="BlinkMacSystemFon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0733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73995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118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5585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78289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0485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aidants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2559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800">
                <a:effectLst/>
                <a:latin typeface="Calibri" panose="020F0502020204030204" pitchFamily="34" charset="0"/>
                <a:ea typeface="Times New Roman" panose="02020603050405020304" pitchFamily="18" charset="0"/>
                <a:cs typeface="Times New Roman" panose="02020603050405020304" pitchFamily="18" charset="0"/>
              </a:rPr>
              <a:t>Le Comité consultatif sur la norme de qualité « Transition des services de soins de santé pour les jeunes aux services de soins de santé pour adultes »</a:t>
            </a:r>
            <a:r>
              <a:rPr lang="fr-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kern="120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33</a:t>
            </a:fld>
            <a:endParaRPr lang="en-CA" altLang="en-US">
              <a:solidFill>
                <a:srgbClr val="000000"/>
              </a:solidFill>
            </a:endParaRPr>
          </a:p>
        </p:txBody>
      </p:sp>
    </p:spTree>
    <p:extLst>
      <p:ext uri="{BB962C8B-B14F-4D97-AF65-F5344CB8AC3E}">
        <p14:creationId xmlns:p14="http://schemas.microsoft.com/office/powerpoint/2010/main" val="3453696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34</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santé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a:ea typeface="MS PGothic"/>
                <a:cs typeface="Calibri"/>
              </a:rPr>
              <a:t>Au </a:t>
            </a:r>
            <a:r>
              <a:rPr lang="en-US" altLang="en-US" sz="1800" err="1">
                <a:solidFill>
                  <a:srgbClr val="000000"/>
                </a:solidFill>
                <a:latin typeface="Calibri"/>
                <a:ea typeface="MS PGothic"/>
                <a:cs typeface="Calibri"/>
              </a:rPr>
              <a:t>moyen</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d’énoncés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concis</a:t>
            </a:r>
            <a:r>
              <a:rPr lang="en-US" altLang="en-US" sz="1800">
                <a:solidFill>
                  <a:srgbClr val="000000"/>
                </a:solidFill>
                <a:latin typeface="Calibri"/>
                <a:ea typeface="MS PGothic"/>
                <a:cs typeface="Calibri"/>
              </a:rPr>
              <a:t> et </a:t>
            </a:r>
            <a:r>
              <a:rPr lang="en-US" altLang="en-US" sz="1800" err="1">
                <a:solidFill>
                  <a:srgbClr val="000000"/>
                </a:solidFill>
                <a:latin typeface="Calibri"/>
                <a:ea typeface="MS PGothic"/>
                <a:cs typeface="Calibri"/>
              </a:rPr>
              <a:t>faciles</a:t>
            </a:r>
            <a:r>
              <a:rPr lang="en-US" altLang="en-US" sz="1800">
                <a:solidFill>
                  <a:srgbClr val="000000"/>
                </a:solidFill>
                <a:latin typeface="Calibri"/>
                <a:ea typeface="MS PGothic"/>
                <a:cs typeface="Calibri"/>
              </a:rPr>
              <a:t> à </a:t>
            </a:r>
            <a:r>
              <a:rPr lang="en-US" altLang="en-US" sz="1800" err="1">
                <a:solidFill>
                  <a:srgbClr val="000000"/>
                </a:solidFill>
                <a:latin typeface="Calibri"/>
                <a:ea typeface="MS PGothic"/>
                <a:cs typeface="Calibri"/>
              </a:rPr>
              <a:t>comprendre</a:t>
            </a:r>
            <a:r>
              <a:rPr lang="en-US" altLang="en-US" sz="1800">
                <a:solidFill>
                  <a:srgbClr val="000000"/>
                </a:solidFill>
                <a:latin typeface="Calibri"/>
                <a:ea typeface="MS PGothic"/>
                <a:cs typeface="Calibri"/>
              </a:rPr>
              <a:t>, les </a:t>
            </a:r>
            <a:r>
              <a:rPr lang="en-US" altLang="en-US" sz="1800" err="1">
                <a:solidFill>
                  <a:srgbClr val="000000"/>
                </a:solidFill>
                <a:latin typeface="Calibri"/>
                <a:ea typeface="MS PGothic"/>
                <a:cs typeface="Calibri"/>
              </a:rPr>
              <a:t>normes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décrivent</a:t>
            </a:r>
            <a:r>
              <a:rPr lang="en-US" altLang="en-US" sz="1800">
                <a:solidFill>
                  <a:srgbClr val="000000"/>
                </a:solidFill>
                <a:latin typeface="Calibri"/>
                <a:ea typeface="MS PGothic"/>
                <a:cs typeface="Calibri"/>
              </a:rPr>
              <a:t> à quoi </a:t>
            </a:r>
            <a:r>
              <a:rPr lang="en-US" altLang="en-US" sz="1800" err="1">
                <a:solidFill>
                  <a:srgbClr val="000000"/>
                </a:solidFill>
                <a:latin typeface="Calibri"/>
                <a:ea typeface="MS PGothic"/>
                <a:cs typeface="Calibri"/>
              </a:rPr>
              <a:t>ressemblent</a:t>
            </a:r>
            <a:r>
              <a:rPr lang="en-US" altLang="en-US" sz="1800">
                <a:solidFill>
                  <a:srgbClr val="000000"/>
                </a:solidFill>
                <a:latin typeface="Calibri"/>
                <a:ea typeface="MS PGothic"/>
                <a:cs typeface="Calibri"/>
              </a:rPr>
              <a:t> des </a:t>
            </a:r>
            <a:r>
              <a:rPr lang="en-US" altLang="en-US" sz="1800" err="1">
                <a:solidFill>
                  <a:srgbClr val="000000"/>
                </a:solidFill>
                <a:latin typeface="Calibri"/>
                <a:ea typeface="MS PGothic"/>
                <a:cs typeface="Calibri"/>
              </a:rPr>
              <a:t>soins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pour </a:t>
            </a:r>
            <a:r>
              <a:rPr lang="en-US" altLang="en-US" sz="1800" err="1">
                <a:solidFill>
                  <a:srgbClr val="000000"/>
                </a:solidFill>
                <a:latin typeface="Calibri"/>
                <a:ea typeface="MS PGothic"/>
                <a:cs typeface="Calibri"/>
              </a:rPr>
              <a:t>une</a:t>
            </a:r>
            <a:r>
              <a:rPr lang="en-US" altLang="en-US" sz="1800">
                <a:solidFill>
                  <a:srgbClr val="000000"/>
                </a:solidFill>
                <a:latin typeface="Calibri"/>
                <a:ea typeface="MS PGothic"/>
                <a:cs typeface="Calibri"/>
              </a:rPr>
              <a:t> affection </a:t>
            </a:r>
            <a:r>
              <a:rPr lang="en-US" altLang="en-US" sz="1800" err="1">
                <a:solidFill>
                  <a:srgbClr val="000000"/>
                </a:solidFill>
                <a:latin typeface="Calibri"/>
                <a:ea typeface="MS PGothic"/>
                <a:cs typeface="Calibri"/>
              </a:rPr>
              <a:t>ou</a:t>
            </a:r>
            <a:r>
              <a:rPr lang="en-US" altLang="en-US" sz="1800">
                <a:solidFill>
                  <a:srgbClr val="000000"/>
                </a:solidFill>
                <a:latin typeface="Calibri"/>
                <a:ea typeface="MS PGothic"/>
                <a:cs typeface="Calibri"/>
              </a:rPr>
              <a:t> un </a:t>
            </a:r>
            <a:r>
              <a:rPr lang="en-US" altLang="en-US" sz="1800" err="1">
                <a:solidFill>
                  <a:srgbClr val="000000"/>
                </a:solidFill>
                <a:latin typeface="Calibri"/>
                <a:ea typeface="MS PGothic"/>
                <a:cs typeface="Calibri"/>
              </a:rPr>
              <a:t>sujet</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en</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fonction</a:t>
            </a:r>
            <a:r>
              <a:rPr lang="en-US" altLang="en-US" sz="1800">
                <a:solidFill>
                  <a:srgbClr val="000000"/>
                </a:solidFill>
                <a:latin typeface="Calibri"/>
                <a:ea typeface="MS PGothic"/>
                <a:cs typeface="Calibri"/>
              </a:rPr>
              <a:t> des </a:t>
            </a:r>
            <a:r>
              <a:rPr lang="en-US" altLang="en-US" sz="1800" err="1">
                <a:solidFill>
                  <a:srgbClr val="000000"/>
                </a:solidFill>
                <a:latin typeface="Calibri"/>
                <a:ea typeface="MS PGothic"/>
                <a:cs typeface="Calibri"/>
              </a:rPr>
              <a:t>données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probantes</a:t>
            </a:r>
            <a:r>
              <a:rPr lang="en-US" altLang="en-US" sz="1800">
                <a:solidFill>
                  <a:srgbClr val="000000"/>
                </a:solidFill>
                <a:latin typeface="Calibri"/>
                <a:ea typeface="MS PGothic"/>
                <a:cs typeface="Calibri"/>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résumé</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a:ea typeface="MS PGothic"/>
                <a:cs typeface="Calibri"/>
              </a:rPr>
              <a:t>Les </a:t>
            </a:r>
            <a:r>
              <a:rPr lang="en-US" altLang="en-US" sz="1800" err="1">
                <a:solidFill>
                  <a:srgbClr val="000000"/>
                </a:solidFill>
                <a:latin typeface="Calibri"/>
                <a:ea typeface="MS PGothic"/>
                <a:cs typeface="Calibri"/>
              </a:rPr>
              <a:t>normes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fournissent</a:t>
            </a:r>
            <a:r>
              <a:rPr lang="en-US" altLang="en-US" sz="1800">
                <a:solidFill>
                  <a:srgbClr val="000000"/>
                </a:solidFill>
                <a:latin typeface="Calibri"/>
                <a:ea typeface="MS PGothic"/>
                <a:cs typeface="Calibri"/>
              </a:rPr>
              <a:t> un plan </a:t>
            </a:r>
            <a:r>
              <a:rPr lang="en-US" altLang="en-US" sz="1800" err="1">
                <a:solidFill>
                  <a:srgbClr val="000000"/>
                </a:solidFill>
                <a:latin typeface="Calibri"/>
                <a:ea typeface="MS PGothic"/>
                <a:cs typeface="Calibri"/>
              </a:rPr>
              <a:t>d’action</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afin</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permettre</a:t>
            </a:r>
            <a:r>
              <a:rPr lang="en-US" altLang="en-US" sz="1800">
                <a:solidFill>
                  <a:srgbClr val="000000"/>
                </a:solidFill>
                <a:latin typeface="Calibri"/>
                <a:ea typeface="MS PGothic"/>
                <a:cs typeface="Calibri"/>
              </a:rPr>
              <a:t> au </a:t>
            </a:r>
            <a:r>
              <a:rPr lang="en-US" altLang="en-US" sz="1800" err="1">
                <a:solidFill>
                  <a:srgbClr val="000000"/>
                </a:solidFill>
                <a:latin typeface="Calibri"/>
                <a:ea typeface="MS PGothic"/>
                <a:cs typeface="Calibri"/>
              </a:rPr>
              <a:t>système</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soins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santé</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en</a:t>
            </a:r>
            <a:r>
              <a:rPr lang="en-US" altLang="en-US" sz="1800">
                <a:solidFill>
                  <a:srgbClr val="000000"/>
                </a:solidFill>
                <a:latin typeface="Calibri"/>
                <a:ea typeface="MS PGothic"/>
                <a:cs typeface="Calibri"/>
              </a:rPr>
              <a:t> Ontario de </a:t>
            </a:r>
            <a:r>
              <a:rPr lang="en-US" altLang="en-US" sz="1800" err="1">
                <a:solidFill>
                  <a:srgbClr val="000000"/>
                </a:solidFill>
                <a:latin typeface="Calibri"/>
                <a:ea typeface="MS PGothic"/>
                <a:cs typeface="Calibri"/>
              </a:rPr>
              <a:t>mieux</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fonctionner</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faciliter</a:t>
            </a:r>
            <a:r>
              <a:rPr lang="en-US" altLang="en-US" sz="1800">
                <a:solidFill>
                  <a:srgbClr val="000000"/>
                </a:solidFill>
                <a:latin typeface="Calibri"/>
                <a:ea typeface="MS PGothic"/>
                <a:cs typeface="Calibri"/>
              </a:rPr>
              <a:t> les transitions </a:t>
            </a:r>
            <a:r>
              <a:rPr lang="en-US" altLang="en-US" sz="1800" err="1">
                <a:solidFill>
                  <a:srgbClr val="000000"/>
                </a:solidFill>
                <a:latin typeface="Calibri"/>
                <a:ea typeface="MS PGothic"/>
                <a:cs typeface="Calibri"/>
              </a:rPr>
              <a:t>harmonieuses</a:t>
            </a:r>
            <a:r>
              <a:rPr lang="en-US" altLang="en-US" sz="1800">
                <a:solidFill>
                  <a:srgbClr val="000000"/>
                </a:solidFill>
                <a:latin typeface="Calibri"/>
                <a:ea typeface="MS PGothic"/>
                <a:cs typeface="Calibri"/>
              </a:rPr>
              <a:t> et de </a:t>
            </a:r>
            <a:r>
              <a:rPr lang="en-US" altLang="en-US" sz="1800" err="1">
                <a:solidFill>
                  <a:srgbClr val="000000"/>
                </a:solidFill>
                <a:latin typeface="Calibri"/>
                <a:ea typeface="MS PGothic"/>
                <a:cs typeface="Calibri"/>
              </a:rPr>
              <a:t>s’assurer</a:t>
            </a:r>
            <a:r>
              <a:rPr lang="en-US" altLang="en-US" sz="1800">
                <a:solidFill>
                  <a:srgbClr val="000000"/>
                </a:solidFill>
                <a:latin typeface="Calibri"/>
                <a:ea typeface="MS PGothic"/>
                <a:cs typeface="Calibri"/>
              </a:rPr>
              <a:t> que les patients </a:t>
            </a:r>
            <a:r>
              <a:rPr lang="en-US" altLang="en-US" sz="1800" err="1">
                <a:solidFill>
                  <a:srgbClr val="000000"/>
                </a:solidFill>
                <a:latin typeface="Calibri"/>
                <a:ea typeface="MS PGothic"/>
                <a:cs typeface="Calibri"/>
              </a:rPr>
              <a:t>reçoivent</a:t>
            </a:r>
            <a:r>
              <a:rPr lang="en-US" altLang="en-US" sz="1800">
                <a:solidFill>
                  <a:srgbClr val="000000"/>
                </a:solidFill>
                <a:latin typeface="Calibri"/>
                <a:ea typeface="MS PGothic"/>
                <a:cs typeface="Calibri"/>
              </a:rPr>
              <a:t> les </a:t>
            </a:r>
            <a:r>
              <a:rPr lang="en-US" altLang="en-US" sz="1800" err="1">
                <a:solidFill>
                  <a:srgbClr val="000000"/>
                </a:solidFill>
                <a:latin typeface="Calibri"/>
                <a:ea typeface="MS PGothic"/>
                <a:cs typeface="Calibri"/>
              </a:rPr>
              <a:t>mêmes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soins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supérieure, </a:t>
            </a:r>
            <a:r>
              <a:rPr lang="en-US" altLang="en-US" sz="1800" err="1">
                <a:solidFill>
                  <a:srgbClr val="000000"/>
                </a:solidFill>
                <a:latin typeface="Calibri"/>
                <a:ea typeface="MS PGothic"/>
                <a:cs typeface="Calibri"/>
              </a:rPr>
              <a:t>quel</a:t>
            </a:r>
            <a:r>
              <a:rPr lang="en-US" altLang="en-US" sz="1800">
                <a:solidFill>
                  <a:srgbClr val="000000"/>
                </a:solidFill>
                <a:latin typeface="Calibri"/>
                <a:ea typeface="MS PGothic"/>
                <a:cs typeface="Calibri"/>
              </a:rPr>
              <a:t> que </a:t>
            </a:r>
            <a:r>
              <a:rPr lang="en-US" altLang="en-US" sz="1800" err="1">
                <a:solidFill>
                  <a:srgbClr val="000000"/>
                </a:solidFill>
                <a:latin typeface="Calibri"/>
                <a:ea typeface="MS PGothic"/>
                <a:cs typeface="Calibri"/>
              </a:rPr>
              <a:t>soit</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l’endroit</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où</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ils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vivent</a:t>
            </a:r>
            <a:r>
              <a:rPr lang="en-US" altLang="en-US" sz="1800">
                <a:solidFill>
                  <a:srgbClr val="000000"/>
                </a:solidFill>
                <a:latin typeface="Calibri"/>
                <a:ea typeface="MS PGothic"/>
                <a:cs typeface="Calibri"/>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un résumé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simple pour les patients, les </a:t>
            </a:r>
            <a:r>
              <a:rPr lang="en-US" altLang="en-US" dirty="0" err="1">
                <a:solidFill>
                  <a:srgbClr val="000000"/>
                </a:solidFill>
                <a:latin typeface="Calibri" panose="020F0502020204030204" pitchFamily="34" charset="0"/>
              </a:rPr>
              <a:t>familles</a:t>
            </a:r>
            <a:r>
              <a:rPr lang="en-US" altLang="en-US" dirty="0">
                <a:solidFill>
                  <a:srgbClr val="000000"/>
                </a:solidFill>
                <a:latin typeface="Calibri" panose="020F0502020204030204" pitchFamily="34" charset="0"/>
              </a:rPr>
              <a:t>, les aidants </a:t>
            </a:r>
            <a:r>
              <a:rPr lang="en-US" altLang="en-US" dirty="0" err="1">
                <a:solidFill>
                  <a:srgbClr val="000000"/>
                </a:solidFill>
                <a:latin typeface="Calibri" panose="020F0502020204030204" pitchFamily="34" charset="0"/>
              </a:rPr>
              <a:t>naturels</a:t>
            </a:r>
            <a:r>
              <a:rPr lang="en-US" altLang="en-US" dirty="0">
                <a:solidFill>
                  <a:srgbClr val="000000"/>
                </a:solidFill>
                <a:latin typeface="Calibri" panose="020F0502020204030204" pitchFamily="34" charset="0"/>
              </a:rPr>
              <a:t> et le public, </a:t>
            </a:r>
            <a:r>
              <a:rPr lang="en-US" altLang="en-US" dirty="0" err="1">
                <a:solidFill>
                  <a:srgbClr val="000000"/>
                </a:solidFill>
                <a:latin typeface="Calibri" panose="020F0502020204030204" pitchFamily="34" charset="0"/>
              </a:rPr>
              <a:t>appelé</a:t>
            </a:r>
            <a:r>
              <a:rPr lang="en-US" altLang="en-US" dirty="0">
                <a:solidFill>
                  <a:srgbClr val="000000"/>
                </a:solidFill>
                <a:latin typeface="Calibri" panose="020F0502020204030204" pitchFamily="34" charset="0"/>
              </a:rPr>
              <a:t> le </a:t>
            </a:r>
            <a:r>
              <a:rPr lang="en-US" altLang="en-US" b="1" dirty="0">
                <a:solidFill>
                  <a:srgbClr val="000000"/>
                </a:solidFill>
                <a:latin typeface="Calibri" panose="020F0502020204030204" pitchFamily="34" charset="0"/>
              </a:rPr>
              <a:t>guide de conversation du patient</a:t>
            </a:r>
            <a:r>
              <a:rPr lang="en-US" altLang="en-US" dirty="0">
                <a:solidFill>
                  <a:srgbClr val="000000"/>
                </a:solidFill>
                <a:latin typeface="Calibri" panose="020F0502020204030204" pitchFamily="34" charset="0"/>
              </a:rPr>
              <a:t>. </a:t>
            </a:r>
            <a:r>
              <a:rPr lang="fr-FR" altLang="en-US" dirty="0">
                <a:solidFill>
                  <a:srgbClr val="000000"/>
                </a:solidFill>
                <a:latin typeface="Calibri" panose="020F0502020204030204" pitchFamily="34" charset="0"/>
              </a:rPr>
              <a:t>Pour la norme de qualité relative à la transition des services de santé pour les jeunes vers les services de santé pour les adultes, nous avons élaboré deux guides : l'un pour les patients et l’un autre pour les aidants</a:t>
            </a:r>
            <a:endParaRPr lang="en-US" altLang="en-US" dirty="0">
              <a:solidFill>
                <a:srgbClr val="000000"/>
              </a:solidFill>
              <a:latin typeface="Calibri" panose="020F0502020204030204" pitchFamily="34" charset="0"/>
            </a:endParaRP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Participation des patients aux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 </a:t>
            </a:r>
          </a:p>
          <a:p>
            <a:pPr marL="171450" indent="-171450">
              <a:buFontTx/>
              <a:buChar char="•"/>
            </a:pPr>
            <a:r>
              <a:rPr lang="en-US" altLang="en-US" dirty="0">
                <a:solidFill>
                  <a:srgbClr val="000000"/>
                </a:solidFill>
                <a:latin typeface="Calibri" panose="020F0502020204030204" pitchFamily="34" charset="0"/>
              </a:rPr>
              <a:t>Participation à des </a:t>
            </a:r>
            <a:r>
              <a:rPr lang="en-US" altLang="en-US" dirty="0" err="1">
                <a:solidFill>
                  <a:srgbClr val="000000"/>
                </a:solidFill>
                <a:latin typeface="Calibri" panose="020F0502020204030204" pitchFamily="34" charset="0"/>
              </a:rPr>
              <a:t>comités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consultatifs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tant que </a:t>
            </a:r>
            <a:r>
              <a:rPr lang="en-US" altLang="en-US" dirty="0" err="1">
                <a:solidFill>
                  <a:srgbClr val="000000"/>
                </a:solidFill>
                <a:latin typeface="Calibri" panose="020F0502020204030204" pitchFamily="34" charset="0"/>
              </a:rPr>
              <a:t>membres</a:t>
            </a:r>
            <a:endParaRPr lang="en-US" altLang="en-US" dirty="0">
              <a:solidFill>
                <a:srgbClr val="000000"/>
              </a:solidFill>
              <a:latin typeface="Calibri" panose="020F0502020204030204" pitchFamily="34" charset="0"/>
            </a:endParaRPr>
          </a:p>
          <a:p>
            <a:pPr marL="171450" indent="-171450">
              <a:buFontTx/>
              <a:buChar char="•"/>
            </a:pPr>
            <a:r>
              <a:rPr lang="en-US" altLang="en-US" dirty="0" err="1">
                <a:solidFill>
                  <a:srgbClr val="000000"/>
                </a:solidFill>
                <a:latin typeface="Calibri" panose="020F0502020204030204" pitchFamily="34" charset="0"/>
              </a:rPr>
              <a:t>Groupes</a:t>
            </a:r>
            <a:r>
              <a:rPr lang="en-US" altLang="en-US" dirty="0">
                <a:solidFill>
                  <a:srgbClr val="000000"/>
                </a:solidFill>
                <a:latin typeface="Calibri" panose="020F0502020204030204" pitchFamily="34" charset="0"/>
              </a:rPr>
              <a:t> de discussion et </a:t>
            </a:r>
            <a:r>
              <a:rPr lang="en-US" altLang="en-US" dirty="0" err="1">
                <a:solidFill>
                  <a:srgbClr val="000000"/>
                </a:solidFill>
                <a:latin typeface="Calibri" panose="020F0502020204030204" pitchFamily="34" charset="0"/>
              </a:rPr>
              <a:t>entretiens</a:t>
            </a:r>
            <a:r>
              <a:rPr lang="en-US" altLang="en-US" dirty="0">
                <a:solidFill>
                  <a:srgbClr val="000000"/>
                </a:solidFill>
                <a:latin typeface="Calibri" panose="020F0502020204030204" pitchFamily="34" charset="0"/>
              </a:rPr>
              <a:t> avec des </a:t>
            </a:r>
            <a:r>
              <a:rPr lang="en-US" altLang="en-US" dirty="0" err="1">
                <a:solidFill>
                  <a:srgbClr val="000000"/>
                </a:solidFill>
                <a:latin typeface="Calibri" panose="020F0502020204030204" pitchFamily="34" charset="0"/>
              </a:rPr>
              <a:t>informateurs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précis (au </a:t>
            </a:r>
            <a:r>
              <a:rPr lang="en-US" altLang="en-US" dirty="0" err="1">
                <a:solidFill>
                  <a:srgbClr val="000000"/>
                </a:solidFill>
                <a:latin typeface="Calibri" panose="020F0502020204030204" pitchFamily="34" charset="0"/>
              </a:rPr>
              <a:t>besoin</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Période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commentaires</a:t>
            </a:r>
            <a:r>
              <a:rPr lang="en-US" altLang="en-US" dirty="0">
                <a:solidFill>
                  <a:srgbClr val="000000"/>
                </a:solidFill>
                <a:latin typeface="Calibri" panose="020F0502020204030204" pitchFamily="34" charset="0"/>
              </a:rPr>
              <a:t> du public pour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endParaRPr lang="en-US" altLang="en-US" dirty="0">
              <a:solidFill>
                <a:srgbClr val="000000"/>
              </a:solidFill>
              <a:latin typeface="Calibri" panose="020F0502020204030204" pitchFamily="34" charset="0"/>
            </a:endParaRPr>
          </a:p>
          <a:p>
            <a:pPr marL="171450" indent="-171450">
              <a:buFontTx/>
              <a:buChar char="•"/>
            </a:pPr>
            <a:r>
              <a:rPr lang="en-US" altLang="en-US" dirty="0">
                <a:solidFill>
                  <a:srgbClr val="000000"/>
                </a:solidFill>
                <a:latin typeface="Calibri" panose="020F0502020204030204" pitchFamily="34" charset="0"/>
              </a:rPr>
              <a:t>Consultations sur le guide de conversation des patients</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4/11/2022</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25408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4/11/2022</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_image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a:extLst>
              <a:ext uri="{FF2B5EF4-FFF2-40B4-BE49-F238E27FC236}">
                <a16:creationId xmlns:a16="http://schemas.microsoft.com/office/drawing/2014/main" id="{F1D1804F-62D7-40D8-A044-1EE428B8A5EB}"/>
              </a:ext>
            </a:extLst>
          </p:cNvPr>
          <p:cNvPicPr>
            <a:picLocks noChangeAspect="1"/>
          </p:cNvPicPr>
          <p:nvPr/>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265747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80851"/>
            <a:ext cx="7139136" cy="1165909"/>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79257861-92BA-4C58-9FA0-269AB8F2E39E}"/>
              </a:ext>
            </a:extLst>
          </p:cNvPr>
          <p:cNvPicPr>
            <a:picLocks noChangeAspect="1"/>
          </p:cNvPicPr>
          <p:nvPr/>
        </p:nvPicPr>
        <p:blipFill>
          <a:blip r:embed="rId2"/>
          <a:srcRect/>
          <a:stretch/>
        </p:blipFill>
        <p:spPr>
          <a:xfrm>
            <a:off x="285980" y="6183037"/>
            <a:ext cx="1091199" cy="353604"/>
          </a:xfrm>
          <a:prstGeom prst="rect">
            <a:avLst/>
          </a:prstGeom>
        </p:spPr>
      </p:pic>
      <p:sp>
        <p:nvSpPr>
          <p:cNvPr id="6" name="Rectangle 5">
            <a:extLst>
              <a:ext uri="{FF2B5EF4-FFF2-40B4-BE49-F238E27FC236}">
                <a16:creationId xmlns:a16="http://schemas.microsoft.com/office/drawing/2014/main" id="{5E9F1A82-9D54-4801-8572-9152A6C6BCF8}"/>
              </a:ext>
            </a:extLst>
          </p:cNvPr>
          <p:cNvSpPr/>
          <p:nvPr/>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739149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lide_graph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1CE17-C75B-41F3-A571-C9945B8E496A}"/>
              </a:ext>
            </a:extLst>
          </p:cNvPr>
          <p:cNvPicPr>
            <a:picLocks noChangeAspect="1"/>
          </p:cNvPicPr>
          <p:nvPr/>
        </p:nvPicPr>
        <p:blipFill>
          <a:blip r:embed="rId2"/>
          <a:srcRect/>
          <a:stretch/>
        </p:blipFill>
        <p:spPr>
          <a:xfrm>
            <a:off x="285980" y="6183037"/>
            <a:ext cx="1091199" cy="353604"/>
          </a:xfrm>
          <a:prstGeom prst="rect">
            <a:avLst/>
          </a:prstGeom>
        </p:spPr>
      </p:pic>
      <p:sp>
        <p:nvSpPr>
          <p:cNvPr id="5" name="Rectangle 4">
            <a:extLst>
              <a:ext uri="{FF2B5EF4-FFF2-40B4-BE49-F238E27FC236}">
                <a16:creationId xmlns:a16="http://schemas.microsoft.com/office/drawing/2014/main" id="{5D389F46-2B3C-4752-8A83-BDBFDA4A3B71}"/>
              </a:ext>
            </a:extLst>
          </p:cNvPr>
          <p:cNvSpPr/>
          <p:nvPr/>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5B34939-D16E-7241-8648-2BC928FA5F3F}"/>
              </a:ext>
            </a:extLst>
          </p:cNvPr>
          <p:cNvSpPr txBox="1"/>
          <p:nvPr/>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Tree>
    <p:extLst>
      <p:ext uri="{BB962C8B-B14F-4D97-AF65-F5344CB8AC3E}">
        <p14:creationId xmlns:p14="http://schemas.microsoft.com/office/powerpoint/2010/main" val="3815177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lide_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p:nvSpPr>
        <p:spPr bwMode="auto">
          <a:xfrm rot="5400000">
            <a:off x="2802831" y="-804892"/>
            <a:ext cx="423949"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C1F5EF3-5E57-264A-A511-A63DF848DC61}"/>
              </a:ext>
            </a:extLst>
          </p:cNvPr>
          <p:cNvSpPr txBox="1"/>
          <p:nvPr/>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24378796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3057301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46467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 id="2147484670"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80854"/>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15891431"/>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hyperlink" Target="https://www.cwlc.ca/_files/ugd/f54667_45d7b4d41270453e8d720296d22edc6c.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cmho.org/wp-content/uploads/From-Crisis-to-Quality-_English_-min.pdf"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ce.org.uk/guidance/qs14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5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5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qontario.ca/Am&#233;liorer-les-soins-gr&#226;ce-aux-donn&#233;es-probantes/Normes-de-qualit&#233;/Voir-toutes-les-normes-de-qualit&#233;/Transition-des-services-de-soins-de-sant&#233;-pour-les-jeunes-aux-services-de-soins-de-sant&#233;-pour-adultes" TargetMode="Externa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9.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8783" y="1723897"/>
            <a:ext cx="7631969" cy="1384995"/>
          </a:xfrm>
          <a:prstGeom prst="rect">
            <a:avLst/>
          </a:prstGeom>
          <a:noFill/>
        </p:spPr>
        <p:txBody>
          <a:bodyPr wrap="square" rtlCol="0" anchor="t">
            <a:spAutoFit/>
          </a:bodyPr>
          <a:lstStyle/>
          <a:p>
            <a:r>
              <a:rPr lang="fr-CA" sz="2800" u="none" dirty="0">
                <a:latin typeface="Calibri" panose="020F0502020204030204" pitchFamily="34" charset="0"/>
                <a:ea typeface="MS PGothic"/>
                <a:cs typeface="Calibri" panose="020F0502020204030204" pitchFamily="34" charset="0"/>
              </a:rPr>
              <a:t>Norme de qualité sur le t</a:t>
            </a:r>
            <a:r>
              <a:rPr lang="fr-CA" sz="2800" u="none" dirty="0">
                <a:effectLst/>
                <a:latin typeface="Calibri" panose="020F0502020204030204" pitchFamily="34" charset="0"/>
                <a:ea typeface="Times New Roman" panose="02020603050405020304" pitchFamily="18" charset="0"/>
                <a:cs typeface="Calibri" panose="020F0502020204030204" pitchFamily="34" charset="0"/>
              </a:rPr>
              <a:t>ransition des services de </a:t>
            </a:r>
            <a:br>
              <a:rPr lang="fr-CA" sz="2800" u="none" dirty="0">
                <a:effectLst/>
                <a:latin typeface="Calibri" panose="020F0502020204030204" pitchFamily="34" charset="0"/>
                <a:ea typeface="Times New Roman" panose="02020603050405020304" pitchFamily="18" charset="0"/>
                <a:cs typeface="Calibri" panose="020F0502020204030204" pitchFamily="34" charset="0"/>
              </a:rPr>
            </a:br>
            <a:r>
              <a:rPr lang="fr-CA" sz="2800" u="none" dirty="0">
                <a:effectLst/>
                <a:latin typeface="Calibri" panose="020F0502020204030204" pitchFamily="34" charset="0"/>
                <a:ea typeface="Times New Roman" panose="02020603050405020304" pitchFamily="18" charset="0"/>
                <a:cs typeface="Calibri" panose="020F0502020204030204" pitchFamily="34" charset="0"/>
              </a:rPr>
              <a:t>soins de santé pour les jeunes aux services </a:t>
            </a:r>
            <a:br>
              <a:rPr lang="fr-CA" sz="2800" u="none" dirty="0">
                <a:effectLst/>
                <a:latin typeface="Calibri" panose="020F0502020204030204" pitchFamily="34" charset="0"/>
                <a:ea typeface="Times New Roman" panose="02020603050405020304" pitchFamily="18" charset="0"/>
                <a:cs typeface="Calibri" panose="020F0502020204030204" pitchFamily="34" charset="0"/>
              </a:rPr>
            </a:br>
            <a:r>
              <a:rPr lang="fr-CA" sz="2800" u="none" dirty="0">
                <a:effectLst/>
                <a:latin typeface="Calibri" panose="020F0502020204030204" pitchFamily="34" charset="0"/>
                <a:ea typeface="Times New Roman" panose="02020603050405020304" pitchFamily="18" charset="0"/>
                <a:cs typeface="Calibri" panose="020F0502020204030204" pitchFamily="34" charset="0"/>
              </a:rPr>
              <a:t>de soins de santé pour adultes</a:t>
            </a:r>
            <a:endParaRPr lang="en-US" sz="2800" u="none" dirty="0">
              <a:latin typeface="Calibri" panose="020F0502020204030204" pitchFamily="34" charset="0"/>
              <a:ea typeface="Helvetica Neue Light" panose="02000403000000020004" pitchFamily="2" charset="0"/>
              <a:cs typeface="Calibri" panose="020F050202020403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672958"/>
            <a:ext cx="445505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CA" sz="2300" u="none">
                <a:latin typeface="Calibri" panose="020F0502020204030204" pitchFamily="34" charset="0"/>
                <a:ea typeface="MS PGothic"/>
                <a:cs typeface="Calibri" panose="020F0502020204030204" pitchFamily="34" charset="0"/>
              </a:rPr>
              <a:t>Orienter les soins factuels pour </a:t>
            </a:r>
            <a:br>
              <a:rPr lang="fr-CA" sz="2300" u="none">
                <a:latin typeface="Calibri" panose="020F0502020204030204" pitchFamily="34" charset="0"/>
                <a:ea typeface="MS PGothic"/>
                <a:cs typeface="Calibri" panose="020F0502020204030204" pitchFamily="34" charset="0"/>
              </a:rPr>
            </a:br>
            <a:r>
              <a:rPr lang="fr-CA" sz="2300" u="none">
                <a:latin typeface="Calibri" panose="020F0502020204030204" pitchFamily="34" charset="0"/>
                <a:ea typeface="MS PGothic"/>
                <a:cs typeface="Calibri" panose="020F0502020204030204" pitchFamily="34" charset="0"/>
              </a:rPr>
              <a:t>les jeunes âgés de 15 à 24 ans </a:t>
            </a:r>
            <a:br>
              <a:rPr lang="fr-CA" sz="2300" u="none">
                <a:latin typeface="Calibri" panose="020F0502020204030204" pitchFamily="34" charset="0"/>
                <a:ea typeface="MS PGothic"/>
                <a:cs typeface="Calibri" panose="020F0502020204030204" pitchFamily="34" charset="0"/>
              </a:rPr>
            </a:br>
            <a:r>
              <a:rPr lang="fr-CA" sz="2300" u="none">
                <a:latin typeface="Calibri" panose="020F0502020204030204" pitchFamily="34" charset="0"/>
                <a:ea typeface="MS PGothic"/>
                <a:cs typeface="Calibri" panose="020F0502020204030204" pitchFamily="34" charset="0"/>
              </a:rPr>
              <a:t>en Ontario</a:t>
            </a:r>
          </a:p>
          <a:p>
            <a:pPr>
              <a:lnSpc>
                <a:spcPts val="2660"/>
              </a:lnSpc>
            </a:pPr>
            <a:endParaRPr lang="en-US" altLang="en-US" sz="2000" u="none" spc="80"/>
          </a:p>
        </p:txBody>
      </p:sp>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91464" y="3180498"/>
            <a:ext cx="4557838"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8" name="Picture 2">
            <a:extLst>
              <a:ext uri="{FF2B5EF4-FFF2-40B4-BE49-F238E27FC236}">
                <a16:creationId xmlns:a16="http://schemas.microsoft.com/office/drawing/2014/main" id="{3A00AA4E-3EDB-4594-8F23-02C756A70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3" y="5573469"/>
            <a:ext cx="941077" cy="8966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2AD2FED-7B84-49C8-B65C-CFFB88B48E51}"/>
              </a:ext>
            </a:extLst>
          </p:cNvPr>
          <p:cNvPicPr>
            <a:picLocks noChangeAspect="1"/>
          </p:cNvPicPr>
          <p:nvPr/>
        </p:nvPicPr>
        <p:blipFill>
          <a:blip r:embed="rId5"/>
          <a:stretch>
            <a:fillRect/>
          </a:stretch>
        </p:blipFill>
        <p:spPr>
          <a:xfrm>
            <a:off x="418783" y="387915"/>
            <a:ext cx="892073" cy="892073"/>
          </a:xfrm>
          <a:prstGeom prst="rect">
            <a:avLst/>
          </a:prstGeom>
        </p:spPr>
      </p:pic>
      <p:pic>
        <p:nvPicPr>
          <p:cNvPr id="14" name="Picture 13">
            <a:extLst>
              <a:ext uri="{FF2B5EF4-FFF2-40B4-BE49-F238E27FC236}">
                <a16:creationId xmlns:a16="http://schemas.microsoft.com/office/drawing/2014/main" id="{A02DD851-4A4E-46E6-95C0-27F75384DA6C}"/>
              </a:ext>
            </a:extLst>
          </p:cNvPr>
          <p:cNvPicPr>
            <a:picLocks noChangeAspect="1"/>
          </p:cNvPicPr>
          <p:nvPr/>
        </p:nvPicPr>
        <p:blipFill>
          <a:blip r:embed="rId6"/>
          <a:stretch>
            <a:fillRect/>
          </a:stretch>
        </p:blipFill>
        <p:spPr>
          <a:xfrm>
            <a:off x="1666271" y="5704768"/>
            <a:ext cx="1960081" cy="965535"/>
          </a:xfrm>
          <a:prstGeom prst="rect">
            <a:avLst/>
          </a:prstGeom>
        </p:spPr>
      </p:pic>
      <p:pic>
        <p:nvPicPr>
          <p:cNvPr id="15" name="Picture 14">
            <a:extLst>
              <a:ext uri="{FF2B5EF4-FFF2-40B4-BE49-F238E27FC236}">
                <a16:creationId xmlns:a16="http://schemas.microsoft.com/office/drawing/2014/main" id="{8CCA8B1F-2670-47AF-8DBA-D91CB6F1075E}"/>
              </a:ext>
            </a:extLst>
          </p:cNvPr>
          <p:cNvPicPr>
            <a:picLocks noChangeAspect="1"/>
          </p:cNvPicPr>
          <p:nvPr/>
        </p:nvPicPr>
        <p:blipFill>
          <a:blip r:embed="rId7"/>
          <a:stretch>
            <a:fillRect/>
          </a:stretch>
        </p:blipFill>
        <p:spPr>
          <a:xfrm>
            <a:off x="5049302" y="2903068"/>
            <a:ext cx="3790339" cy="3837037"/>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62589"/>
            <a:ext cx="2762516" cy="4738542"/>
          </a:xfrm>
        </p:spPr>
        <p:txBody>
          <a:bodyPr/>
          <a:lstStyle/>
          <a:p>
            <a:pPr marL="0" indent="0">
              <a:buNone/>
            </a:pPr>
            <a:r>
              <a:rPr lang="fr-CA" sz="2000" b="1">
                <a:latin typeface="Calibri" panose="020F0502020204030204" pitchFamily="34" charset="0"/>
                <a:cs typeface="Calibri" panose="020F0502020204030204" pitchFamily="34" charset="0"/>
              </a:rPr>
              <a:t>Quorum </a:t>
            </a:r>
            <a:r>
              <a:rPr lang="fr-CA" sz="20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a:latin typeface="Calibri" panose="020F0502020204030204" pitchFamily="34" charset="0"/>
                <a:cs typeface="Calibri" panose="020F0502020204030204" pitchFamily="34" charset="0"/>
              </a:rPr>
              <a:t>La </a:t>
            </a:r>
            <a:r>
              <a:rPr lang="fr-CA" sz="2000" b="1">
                <a:solidFill>
                  <a:srgbClr val="00B2E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Série sur l’adoption de normes de qualité </a:t>
            </a:r>
            <a:r>
              <a:rPr lang="fr-CA" sz="200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a:solidFill>
                  <a:srgbClr val="00B2E3"/>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0B2E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828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de mesure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de mesure </a:t>
            </a:r>
            <a:r>
              <a:rPr lang="fr-CA" sz="2000">
                <a:latin typeface="Calibri" panose="020F0502020204030204" pitchFamily="34" charset="0"/>
                <a:cs typeface="Calibri" panose="020F0502020204030204" pitchFamily="34" charset="0"/>
              </a:rPr>
              <a:t>comporte deux sections dédiées :</a:t>
            </a:r>
          </a:p>
          <a:p>
            <a:pPr lvl="0">
              <a:buClr>
                <a:srgbClr val="00B2E3"/>
              </a:buClr>
            </a:pPr>
            <a:r>
              <a:rPr lang="fr-CA" sz="2000" b="1">
                <a:latin typeface="Calibri" panose="020F0502020204030204" pitchFamily="34" charset="0"/>
                <a:cs typeface="Calibri" panose="020F0502020204030204" pitchFamily="34" charset="0"/>
              </a:rPr>
              <a:t>Mesure locale :</a:t>
            </a:r>
            <a:r>
              <a:rPr lang="fr-CA" sz="20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a:latin typeface="Calibri" panose="020F0502020204030204" pitchFamily="34" charset="0"/>
                <a:cs typeface="Calibri" panose="020F0502020204030204" pitchFamily="34" charset="0"/>
              </a:rPr>
              <a:t>Mesure provinciale :</a:t>
            </a:r>
            <a:r>
              <a:rPr lang="fr-CA" sz="20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a:p>
        </p:txBody>
      </p:sp>
      <p:pic>
        <p:nvPicPr>
          <p:cNvPr id="3074" name="Picture 2">
            <a:extLst>
              <a:ext uri="{FF2B5EF4-FFF2-40B4-BE49-F238E27FC236}">
                <a16:creationId xmlns:a16="http://schemas.microsoft.com/office/drawing/2014/main" id="{6C324D0E-BF39-41DE-A0EB-8A8992B9E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894" y="1534429"/>
            <a:ext cx="3236819" cy="41662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891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Résumé</a:t>
            </a:r>
          </a:p>
        </p:txBody>
      </p:sp>
      <p:sp>
        <p:nvSpPr>
          <p:cNvPr id="5" name="Content Placeholder 4"/>
          <p:cNvSpPr>
            <a:spLocks noGrp="1"/>
          </p:cNvSpPr>
          <p:nvPr>
            <p:ph idx="4294967295"/>
          </p:nvPr>
        </p:nvSpPr>
        <p:spPr>
          <a:xfrm>
            <a:off x="645090" y="2186842"/>
            <a:ext cx="3517335" cy="3121523"/>
          </a:xfrm>
        </p:spPr>
        <p:txBody>
          <a:bodyPr/>
          <a:lstStyle/>
          <a:p>
            <a:pPr marL="0" indent="0">
              <a:buNone/>
            </a:pPr>
            <a:r>
              <a:rPr lang="en-US" sz="2000">
                <a:effectLst/>
                <a:latin typeface="Calibri" panose="020F0502020204030204" pitchFamily="34" charset="0"/>
                <a:cs typeface="Calibri" panose="020F0502020204030204" pitchFamily="34" charset="0"/>
              </a:rPr>
              <a:t>Ce </a:t>
            </a:r>
            <a:r>
              <a:rPr lang="en-US" sz="2000" b="1">
                <a:effectLst/>
                <a:latin typeface="Calibri" panose="020F0502020204030204" pitchFamily="34" charset="0"/>
                <a:cs typeface="Calibri" panose="020F0502020204030204" pitchFamily="34" charset="0"/>
              </a:rPr>
              <a:t>résumé</a:t>
            </a:r>
            <a:r>
              <a:rPr lang="en-US" sz="2000">
                <a:effectLst/>
                <a:latin typeface="Calibri" panose="020F0502020204030204" pitchFamily="34" charset="0"/>
                <a:cs typeface="Calibri" panose="020F0502020204030204" pitchFamily="34" charset="0"/>
              </a:rPr>
              <a:t> </a:t>
            </a:r>
            <a:r>
              <a:rPr lang="en-US" sz="2000" err="1">
                <a:effectLst/>
                <a:latin typeface="Calibri" panose="020F0502020204030204" pitchFamily="34" charset="0"/>
                <a:cs typeface="Calibri" panose="020F0502020204030204" pitchFamily="34" charset="0"/>
              </a:rPr>
              <a:t>est</a:t>
            </a:r>
            <a:r>
              <a:rPr lang="en-US" sz="2000">
                <a:effectLst/>
                <a:latin typeface="Calibri" panose="020F0502020204030204" pitchFamily="34" charset="0"/>
                <a:cs typeface="Calibri" panose="020F0502020204030204" pitchFamily="34" charset="0"/>
              </a:rPr>
              <a:t> </a:t>
            </a:r>
            <a:r>
              <a:rPr lang="fr-FR" sz="2000">
                <a:latin typeface="Calibri" panose="020F0502020204030204" pitchFamily="34" charset="0"/>
                <a:cs typeface="Calibri" panose="020F0502020204030204" pitchFamily="34" charset="0"/>
              </a:rPr>
              <a:t>u</a:t>
            </a:r>
            <a:r>
              <a:rPr lang="fr-FR" sz="2000" b="0" i="0">
                <a:effectLst/>
                <a:latin typeface="Calibri" panose="020F0502020204030204" pitchFamily="34" charset="0"/>
                <a:cs typeface="Calibri" panose="020F0502020204030204" pitchFamily="34" charset="0"/>
              </a:rPr>
              <a:t>ne ressource de référence rapide pour les cliniciens qui résume la norme de qualité et comprend des liens vers des ressources et des outils utiles</a:t>
            </a:r>
            <a:endParaRPr lang="en-US" sz="2000">
              <a:effectLst/>
              <a:latin typeface="Calibri" panose="020F0502020204030204" pitchFamily="34" charset="0"/>
              <a:cs typeface="Calibri" panose="020F0502020204030204" pitchFamily="34" charset="0"/>
            </a:endParaRPr>
          </a:p>
          <a:p>
            <a:pPr marL="0" indent="0">
              <a:buNone/>
            </a:pPr>
            <a:endParaRPr lang="en-US" sz="1800"/>
          </a:p>
        </p:txBody>
      </p:sp>
      <p:pic>
        <p:nvPicPr>
          <p:cNvPr id="4" name="Picture 3">
            <a:extLst>
              <a:ext uri="{FF2B5EF4-FFF2-40B4-BE49-F238E27FC236}">
                <a16:creationId xmlns:a16="http://schemas.microsoft.com/office/drawing/2014/main" id="{ADD222DF-343B-451E-887C-8E24B1FD65AF}"/>
              </a:ext>
            </a:extLst>
          </p:cNvPr>
          <p:cNvPicPr>
            <a:picLocks noChangeAspect="1"/>
          </p:cNvPicPr>
          <p:nvPr/>
        </p:nvPicPr>
        <p:blipFill>
          <a:blip r:embed="rId4"/>
          <a:stretch>
            <a:fillRect/>
          </a:stretch>
        </p:blipFill>
        <p:spPr>
          <a:xfrm>
            <a:off x="4910760" y="1285057"/>
            <a:ext cx="3133784" cy="402330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0121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84115" y="1364675"/>
            <a:ext cx="7296703"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Pourquoi avons-nous besoin d’une norme de qualité pour </a:t>
            </a:r>
            <a:r>
              <a:rPr lang="fr-CA" sz="3600" u="none">
                <a:solidFill>
                  <a:schemeClr val="tx1"/>
                </a:solidFill>
                <a:latin typeface="Calibri" panose="020F0502020204030204" pitchFamily="34" charset="0"/>
                <a:ea typeface="MS PGothic"/>
                <a:cs typeface="Calibri" panose="020F0502020204030204" pitchFamily="34" charset="0"/>
              </a:rPr>
              <a:t>le t</a:t>
            </a:r>
            <a:r>
              <a:rPr lang="fr-CA" sz="3600" u="non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ransition des services de soins de santé pour les jeunes aux services de soins </a:t>
            </a:r>
            <a:br>
              <a:rPr lang="fr-CA" sz="3600" u="non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fr-CA" sz="3600" u="non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 santé pour adultes</a:t>
            </a:r>
            <a:endParaRPr lang="en-US" sz="3600" u="none" kern="0">
              <a:solidFill>
                <a:schemeClr val="tx1"/>
              </a:solidFill>
              <a:highlight>
                <a:srgbClr val="FFFF00"/>
              </a:highlight>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4227075"/>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609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823F9-4B4B-473A-898C-AF9D37A61468}"/>
              </a:ext>
            </a:extLst>
          </p:cNvPr>
          <p:cNvSpPr txBox="1"/>
          <p:nvPr/>
        </p:nvSpPr>
        <p:spPr>
          <a:xfrm>
            <a:off x="799758" y="3702329"/>
            <a:ext cx="3154056" cy="1446550"/>
          </a:xfrm>
          <a:prstGeom prst="rect">
            <a:avLst/>
          </a:prstGeom>
          <a:noFill/>
        </p:spPr>
        <p:txBody>
          <a:bodyPr wrap="square" rtlCol="0">
            <a:spAutoFit/>
          </a:bodyPr>
          <a:lstStyle/>
          <a:p>
            <a:pPr marL="0" marR="0" lvl="0" indent="0" defTabSz="457200" rtl="0" eaLnBrk="1" fontAlgn="base" latinLnBrk="0" hangingPunct="1">
              <a:spcBef>
                <a:spcPct val="0"/>
              </a:spcBef>
              <a:spcAft>
                <a:spcPct val="0"/>
              </a:spcAft>
              <a:buClrTx/>
              <a:buSzTx/>
              <a:buFontTx/>
              <a:buNone/>
              <a:tabLst/>
              <a:defRPr/>
            </a:pPr>
            <a:r>
              <a:rPr kumimoji="0" lang="fr-CA" sz="2200" b="1" i="0" u="none" strike="noStrike" cap="none" normalizeH="0" baseline="0" noProof="0">
                <a:ln>
                  <a:noFill/>
                </a:ln>
                <a:solidFill>
                  <a:srgbClr val="047BC1"/>
                </a:solidFill>
                <a:effectLst/>
                <a:uLnTx/>
                <a:uFillTx/>
                <a:latin typeface="Calibri" panose="020F0502020204030204" pitchFamily="34" charset="0"/>
                <a:cs typeface="Calibri" panose="020F0502020204030204" pitchFamily="34" charset="0"/>
              </a:rPr>
              <a:t>15 à 18 %</a:t>
            </a:r>
            <a:r>
              <a:rPr kumimoji="0" lang="fr-CA" sz="2200" i="0" u="none" strike="noStrike" cap="none" normalizeH="0" baseline="0" noProof="0">
                <a:ln>
                  <a:noFill/>
                </a:ln>
                <a:solidFill>
                  <a:srgbClr val="047BC1"/>
                </a:solidFill>
                <a:effectLst/>
                <a:uLnTx/>
                <a:uFillTx/>
                <a:latin typeface="Calibri" panose="020F0502020204030204" pitchFamily="34" charset="0"/>
                <a:cs typeface="Calibri" panose="020F0502020204030204" pitchFamily="34" charset="0"/>
              </a:rPr>
              <a:t> </a:t>
            </a:r>
            <a:r>
              <a:rPr kumimoji="0" lang="fr-CA" sz="2200" i="0" u="none" strike="noStrike" cap="none" normalizeH="0" baseline="0" noProof="0">
                <a:ln>
                  <a:noFill/>
                </a:ln>
                <a:solidFill>
                  <a:srgbClr val="000000"/>
                </a:solidFill>
                <a:effectLst/>
                <a:uLnTx/>
                <a:uFillTx/>
                <a:latin typeface="Calibri" panose="020F0502020204030204" pitchFamily="34" charset="0"/>
                <a:cs typeface="Calibri" panose="020F0502020204030204" pitchFamily="34" charset="0"/>
              </a:rPr>
              <a:t>des jeunes en Amérique du Nord sont atteints d’un problème de santé chronique</a:t>
            </a:r>
            <a:r>
              <a:rPr kumimoji="0" lang="fr-CA" sz="2200" i="0" u="none" strike="noStrike" cap="none" normalizeH="0" baseline="30000" noProof="0">
                <a:ln>
                  <a:noFill/>
                </a:ln>
                <a:solidFill>
                  <a:srgbClr val="000000"/>
                </a:solidFill>
                <a:effectLst/>
                <a:uLnTx/>
                <a:uFillTx/>
                <a:latin typeface="Calibri" panose="020F0502020204030204" pitchFamily="34" charset="0"/>
                <a:cs typeface="Calibri" panose="020F0502020204030204" pitchFamily="34" charset="0"/>
              </a:rPr>
              <a:t>1</a:t>
            </a:r>
            <a:r>
              <a:rPr kumimoji="0" lang="fr-CA" sz="2200" i="0" u="none" strike="noStrike" cap="none" normalizeH="0" noProof="0">
                <a:ln>
                  <a:noFill/>
                </a:ln>
                <a:effectLst/>
                <a:uLnTx/>
                <a:uFillTx/>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68F05395-FBDD-4ADD-95DC-2E5921329A56}"/>
              </a:ext>
            </a:extLst>
          </p:cNvPr>
          <p:cNvSpPr txBox="1"/>
          <p:nvPr/>
        </p:nvSpPr>
        <p:spPr>
          <a:xfrm>
            <a:off x="4988336" y="3690132"/>
            <a:ext cx="3698807" cy="1785104"/>
          </a:xfrm>
          <a:prstGeom prst="rect">
            <a:avLst/>
          </a:prstGeom>
          <a:noFill/>
        </p:spPr>
        <p:txBody>
          <a:bodyPr wrap="square" lIns="91440" tIns="45720" rIns="91440" bIns="45720" rtlCol="0" anchor="t">
            <a:spAutoFit/>
          </a:bodyPr>
          <a:lstStyle/>
          <a:p>
            <a:r>
              <a:rPr lang="fr-CA" sz="2200" u="none">
                <a:latin typeface="Calibri"/>
                <a:ea typeface="MS PGothic"/>
                <a:cs typeface="Calibri"/>
              </a:rPr>
              <a:t>La quasi-totalité de ces jeunes (98 %) devrait atteindre l’âge adulte et devoir </a:t>
            </a:r>
            <a:r>
              <a:rPr lang="fr-CA" sz="2200" b="1" u="none">
                <a:solidFill>
                  <a:srgbClr val="047BC1"/>
                </a:solidFill>
                <a:latin typeface="Calibri"/>
                <a:ea typeface="MS PGothic"/>
                <a:cs typeface="Calibri"/>
              </a:rPr>
              <a:t>passer aux services de soins de santé pour adultes</a:t>
            </a:r>
            <a:r>
              <a:rPr lang="fr-CA" sz="2200" u="none" baseline="30000">
                <a:latin typeface="Calibri"/>
                <a:ea typeface="MS PGothic"/>
                <a:cs typeface="Calibri"/>
              </a:rPr>
              <a:t>1,2</a:t>
            </a:r>
            <a:r>
              <a:rPr lang="fr-CA" sz="2200" u="none">
                <a:latin typeface="Calibri"/>
                <a:ea typeface="MS PGothic"/>
                <a:cs typeface="Calibri"/>
              </a:rPr>
              <a:t>.</a:t>
            </a:r>
          </a:p>
        </p:txBody>
      </p:sp>
      <p:sp>
        <p:nvSpPr>
          <p:cNvPr id="10" name="Rectangle 9">
            <a:extLst>
              <a:ext uri="{FF2B5EF4-FFF2-40B4-BE49-F238E27FC236}">
                <a16:creationId xmlns:a16="http://schemas.microsoft.com/office/drawing/2014/main" id="{32C96D85-22F5-4F13-876C-5E2AEB13EC90}"/>
              </a:ext>
            </a:extLst>
          </p:cNvPr>
          <p:cNvSpPr/>
          <p:nvPr/>
        </p:nvSpPr>
        <p:spPr>
          <a:xfrm>
            <a:off x="63499" y="5917465"/>
            <a:ext cx="8547443" cy="861774"/>
          </a:xfrm>
          <a:prstGeom prst="rect">
            <a:avLst/>
          </a:prstGeom>
        </p:spPr>
        <p:txBody>
          <a:bodyPr wrap="square">
            <a:spAutoFit/>
          </a:bodyPr>
          <a:lstStyle/>
          <a:p>
            <a:r>
              <a:rPr lang="fr-CA" sz="1000" u="none">
                <a:latin typeface="Calibri" panose="020F0502020204030204" pitchFamily="34" charset="0"/>
                <a:cs typeface="Calibri" panose="020F0502020204030204" pitchFamily="34" charset="0"/>
              </a:rPr>
              <a:t>Sources :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1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Pinzon</a:t>
            </a:r>
            <a:r>
              <a:rPr lang="fr-CA" sz="1000" u="none">
                <a:effectLst/>
                <a:latin typeface="Calibri" panose="020F0502020204030204" pitchFamily="34" charset="0"/>
                <a:ea typeface="Times New Roman" panose="02020603050405020304" pitchFamily="18" charset="0"/>
                <a:cs typeface="Calibri" panose="020F0502020204030204" pitchFamily="34" charset="0"/>
              </a:rPr>
              <a:t> J, Harvey J, Société canadienne de pédiatrie, comité de la santé de l’adolescent. Les soins aux adolescents ayant une maladie chronique.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Paediatrics</a:t>
            </a:r>
            <a:r>
              <a:rPr lang="fr-CA" sz="1000" u="none">
                <a:effectLst/>
                <a:latin typeface="Calibri" panose="020F0502020204030204" pitchFamily="34" charset="0"/>
                <a:ea typeface="Times New Roman" panose="02020603050405020304" pitchFamily="18" charset="0"/>
                <a:cs typeface="Calibri" panose="020F0502020204030204" pitchFamily="34" charset="0"/>
              </a:rPr>
              <a:t> &amp; Child Health. 2006;11(1):43-8.</a:t>
            </a:r>
            <a:r>
              <a:rPr lang="fr-CA" sz="900" u="none"/>
              <a:t>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2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Bhawra</a:t>
            </a:r>
            <a:r>
              <a:rPr lang="fr-CA" sz="1000" u="none">
                <a:effectLst/>
                <a:latin typeface="Calibri" panose="020F0502020204030204" pitchFamily="34" charset="0"/>
                <a:ea typeface="Times New Roman" panose="02020603050405020304" pitchFamily="18" charset="0"/>
                <a:cs typeface="Calibri" panose="020F0502020204030204" pitchFamily="34" charset="0"/>
              </a:rPr>
              <a:t> J, Toulany A, Cohen E, Hepburn CM, Guttmann A.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Primary</a:t>
            </a:r>
            <a:r>
              <a:rPr lang="fr-CA" sz="1000" u="none">
                <a:effectLst/>
                <a:latin typeface="Calibri" panose="020F0502020204030204" pitchFamily="34" charset="0"/>
                <a:ea typeface="Times New Roman" panose="02020603050405020304" pitchFamily="18" charset="0"/>
                <a:cs typeface="Calibri" panose="020F0502020204030204" pitchFamily="34" charset="0"/>
              </a:rPr>
              <a:t> care interventions to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improve</a:t>
            </a:r>
            <a:r>
              <a:rPr lang="fr-CA" sz="1000" u="none">
                <a:effectLst/>
                <a:latin typeface="Calibri" panose="020F0502020204030204" pitchFamily="34" charset="0"/>
                <a:ea typeface="Times New Roman" panose="02020603050405020304" pitchFamily="18" charset="0"/>
                <a:cs typeface="Calibri" panose="020F0502020204030204" pitchFamily="34" charset="0"/>
              </a:rPr>
              <a:t> transition of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youth</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with</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chronic</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health</a:t>
            </a:r>
            <a:r>
              <a:rPr lang="fr-CA" sz="1000" u="none">
                <a:effectLst/>
                <a:latin typeface="Calibri" panose="020F0502020204030204" pitchFamily="34" charset="0"/>
                <a:ea typeface="Times New Roman" panose="02020603050405020304" pitchFamily="18" charset="0"/>
                <a:cs typeface="Calibri" panose="020F0502020204030204" pitchFamily="34" charset="0"/>
              </a:rPr>
              <a:t> conditions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from</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paediatric</a:t>
            </a:r>
            <a:r>
              <a:rPr lang="fr-CA" sz="1000" u="none">
                <a:effectLst/>
                <a:latin typeface="Calibri" panose="020F0502020204030204" pitchFamily="34" charset="0"/>
                <a:ea typeface="Times New Roman" panose="02020603050405020304" pitchFamily="18" charset="0"/>
                <a:cs typeface="Calibri" panose="020F0502020204030204" pitchFamily="34" charset="0"/>
              </a:rPr>
              <a:t> to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adult</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healthcare</a:t>
            </a:r>
            <a:r>
              <a:rPr lang="fr-CA" sz="1000" u="none">
                <a:effectLst/>
                <a:latin typeface="Calibri" panose="020F0502020204030204" pitchFamily="34" charset="0"/>
                <a:ea typeface="Times New Roman" panose="02020603050405020304" pitchFamily="18" charset="0"/>
                <a:cs typeface="Calibri" panose="020F0502020204030204" pitchFamily="34" charset="0"/>
              </a:rPr>
              <a:t>: a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systematic</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review</a:t>
            </a:r>
            <a:r>
              <a:rPr lang="fr-CA" sz="1000" u="none">
                <a:effectLst/>
                <a:latin typeface="Calibri" panose="020F0502020204030204" pitchFamily="34" charset="0"/>
                <a:ea typeface="Times New Roman" panose="02020603050405020304" pitchFamily="18" charset="0"/>
                <a:cs typeface="Calibri" panose="020F0502020204030204" pitchFamily="34" charset="0"/>
              </a:rPr>
              <a:t>. BMJ Open. 2016</a:t>
            </a:r>
            <a:r>
              <a:rPr lang="fr-CA" sz="1000" u="none">
                <a:latin typeface="Calibri" panose="020F0502020204030204" pitchFamily="34" charset="0"/>
                <a:ea typeface="Times New Roman" panose="02020603050405020304" pitchFamily="18" charset="0"/>
                <a:cs typeface="Calibri" panose="020F0502020204030204" pitchFamily="34" charset="0"/>
              </a:rPr>
              <a:t>;6(5):e011871.</a:t>
            </a:r>
          </a:p>
        </p:txBody>
      </p:sp>
      <p:grpSp>
        <p:nvGrpSpPr>
          <p:cNvPr id="21" name="Group 20">
            <a:extLst>
              <a:ext uri="{FF2B5EF4-FFF2-40B4-BE49-F238E27FC236}">
                <a16:creationId xmlns:a16="http://schemas.microsoft.com/office/drawing/2014/main" id="{FDF3DAFB-3C69-4135-9FE5-0C72AA3B6BF3}"/>
              </a:ext>
            </a:extLst>
          </p:cNvPr>
          <p:cNvGrpSpPr/>
          <p:nvPr/>
        </p:nvGrpSpPr>
        <p:grpSpPr>
          <a:xfrm>
            <a:off x="786046" y="1688335"/>
            <a:ext cx="3054096" cy="1630527"/>
            <a:chOff x="786046" y="1585303"/>
            <a:chExt cx="3054096" cy="1630527"/>
          </a:xfrm>
        </p:grpSpPr>
        <p:pic>
          <p:nvPicPr>
            <p:cNvPr id="22" name="Picture 21">
              <a:extLst>
                <a:ext uri="{FF2B5EF4-FFF2-40B4-BE49-F238E27FC236}">
                  <a16:creationId xmlns:a16="http://schemas.microsoft.com/office/drawing/2014/main" id="{83C703BE-5093-4D2B-A57A-03A74D54128E}"/>
                </a:ext>
              </a:extLst>
            </p:cNvPr>
            <p:cNvPicPr>
              <a:picLocks noChangeAspect="1"/>
            </p:cNvPicPr>
            <p:nvPr/>
          </p:nvPicPr>
          <p:blipFill rotWithShape="1">
            <a:blip r:embed="rId3"/>
            <a:srcRect l="32060" t="24214" r="25161" b="16184"/>
            <a:stretch/>
          </p:blipFill>
          <p:spPr>
            <a:xfrm>
              <a:off x="3084209" y="2381500"/>
              <a:ext cx="406938" cy="592733"/>
            </a:xfrm>
            <a:prstGeom prst="ellipse">
              <a:avLst/>
            </a:prstGeom>
          </p:spPr>
        </p:pic>
        <p:pic>
          <p:nvPicPr>
            <p:cNvPr id="23" name="Picture 22">
              <a:extLst>
                <a:ext uri="{FF2B5EF4-FFF2-40B4-BE49-F238E27FC236}">
                  <a16:creationId xmlns:a16="http://schemas.microsoft.com/office/drawing/2014/main" id="{DDB234DB-8544-4E97-AAD6-6FA19895EDAC}"/>
                </a:ext>
              </a:extLst>
            </p:cNvPr>
            <p:cNvPicPr>
              <a:picLocks noChangeAspect="1"/>
            </p:cNvPicPr>
            <p:nvPr/>
          </p:nvPicPr>
          <p:blipFill rotWithShape="1">
            <a:blip r:embed="rId3"/>
            <a:srcRect r="69400" b="73896"/>
            <a:stretch/>
          </p:blipFill>
          <p:spPr>
            <a:xfrm>
              <a:off x="2585209" y="1898936"/>
              <a:ext cx="502059" cy="447762"/>
            </a:xfrm>
            <a:prstGeom prst="rect">
              <a:avLst/>
            </a:prstGeom>
          </p:spPr>
        </p:pic>
        <p:pic>
          <p:nvPicPr>
            <p:cNvPr id="24" name="Picture 23">
              <a:extLst>
                <a:ext uri="{FF2B5EF4-FFF2-40B4-BE49-F238E27FC236}">
                  <a16:creationId xmlns:a16="http://schemas.microsoft.com/office/drawing/2014/main" id="{5E0E8EA7-3F1A-4436-964A-A1744EDB42F6}"/>
                </a:ext>
              </a:extLst>
            </p:cNvPr>
            <p:cNvPicPr>
              <a:picLocks noChangeAspect="1"/>
            </p:cNvPicPr>
            <p:nvPr/>
          </p:nvPicPr>
          <p:blipFill rotWithShape="1">
            <a:blip r:embed="rId3"/>
            <a:srcRect l="71747" b="72088"/>
            <a:stretch/>
          </p:blipFill>
          <p:spPr>
            <a:xfrm>
              <a:off x="2087540" y="2503368"/>
              <a:ext cx="497670" cy="514001"/>
            </a:xfrm>
            <a:prstGeom prst="rect">
              <a:avLst/>
            </a:prstGeom>
          </p:spPr>
        </p:pic>
        <p:pic>
          <p:nvPicPr>
            <p:cNvPr id="25" name="Picture 24" descr="Icon&#10;&#10;Description automatically generated">
              <a:extLst>
                <a:ext uri="{FF2B5EF4-FFF2-40B4-BE49-F238E27FC236}">
                  <a16:creationId xmlns:a16="http://schemas.microsoft.com/office/drawing/2014/main" id="{3A38C4AB-0EEB-4A1E-8424-E5CD88DC52E9}"/>
                </a:ext>
              </a:extLst>
            </p:cNvPr>
            <p:cNvPicPr>
              <a:picLocks noChangeAspect="1"/>
            </p:cNvPicPr>
            <p:nvPr/>
          </p:nvPicPr>
          <p:blipFill>
            <a:blip r:embed="rId4"/>
            <a:stretch>
              <a:fillRect/>
            </a:stretch>
          </p:blipFill>
          <p:spPr>
            <a:xfrm>
              <a:off x="1315882" y="2455240"/>
              <a:ext cx="494929" cy="494929"/>
            </a:xfrm>
            <a:prstGeom prst="rect">
              <a:avLst/>
            </a:prstGeom>
          </p:spPr>
        </p:pic>
        <p:sp>
          <p:nvSpPr>
            <p:cNvPr id="26" name="Rectangle: Rounded Corners 25">
              <a:extLst>
                <a:ext uri="{FF2B5EF4-FFF2-40B4-BE49-F238E27FC236}">
                  <a16:creationId xmlns:a16="http://schemas.microsoft.com/office/drawing/2014/main" id="{BCB21BD8-9F8C-48B0-8926-E57607791F0D}"/>
                </a:ext>
              </a:extLst>
            </p:cNvPr>
            <p:cNvSpPr/>
            <p:nvPr/>
          </p:nvSpPr>
          <p:spPr bwMode="auto">
            <a:xfrm>
              <a:off x="786046" y="1585303"/>
              <a:ext cx="3054096" cy="1630527"/>
            </a:xfrm>
            <a:prstGeom prst="roundRect">
              <a:avLst/>
            </a:prstGeom>
            <a:noFill/>
            <a:ln w="38100" cap="flat" cmpd="sng" algn="ctr">
              <a:solidFill>
                <a:srgbClr val="047B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27" name="Picture 26" descr="Icon&#10;&#10;Description automatically generated with low confidence">
              <a:extLst>
                <a:ext uri="{FF2B5EF4-FFF2-40B4-BE49-F238E27FC236}">
                  <a16:creationId xmlns:a16="http://schemas.microsoft.com/office/drawing/2014/main" id="{317134D5-8FF2-43D5-955E-51E0FCF3776F}"/>
                </a:ext>
              </a:extLst>
            </p:cNvPr>
            <p:cNvPicPr>
              <a:picLocks noChangeAspect="1"/>
            </p:cNvPicPr>
            <p:nvPr/>
          </p:nvPicPr>
          <p:blipFill rotWithShape="1">
            <a:blip r:embed="rId5"/>
            <a:srcRect t="11793" b="12061"/>
            <a:stretch/>
          </p:blipFill>
          <p:spPr>
            <a:xfrm>
              <a:off x="888228" y="1956878"/>
              <a:ext cx="547990" cy="417274"/>
            </a:xfrm>
            <a:prstGeom prst="rect">
              <a:avLst/>
            </a:prstGeom>
          </p:spPr>
        </p:pic>
        <p:grpSp>
          <p:nvGrpSpPr>
            <p:cNvPr id="28" name="Group 27">
              <a:extLst>
                <a:ext uri="{FF2B5EF4-FFF2-40B4-BE49-F238E27FC236}">
                  <a16:creationId xmlns:a16="http://schemas.microsoft.com/office/drawing/2014/main" id="{A082214E-2B98-42FC-9E94-2C2CFAE03C10}"/>
                </a:ext>
              </a:extLst>
            </p:cNvPr>
            <p:cNvGrpSpPr/>
            <p:nvPr/>
          </p:nvGrpSpPr>
          <p:grpSpPr>
            <a:xfrm>
              <a:off x="1648344" y="1851940"/>
              <a:ext cx="571548" cy="581569"/>
              <a:chOff x="1528024" y="1851940"/>
              <a:chExt cx="571548" cy="581569"/>
            </a:xfrm>
          </p:grpSpPr>
          <p:pic>
            <p:nvPicPr>
              <p:cNvPr id="32" name="Picture 31">
                <a:extLst>
                  <a:ext uri="{FF2B5EF4-FFF2-40B4-BE49-F238E27FC236}">
                    <a16:creationId xmlns:a16="http://schemas.microsoft.com/office/drawing/2014/main" id="{9152EA13-4EBD-4DBA-A11C-49AAF8EC2DB0}"/>
                  </a:ext>
                </a:extLst>
              </p:cNvPr>
              <p:cNvPicPr>
                <a:picLocks noChangeAspect="1"/>
              </p:cNvPicPr>
              <p:nvPr/>
            </p:nvPicPr>
            <p:blipFill rotWithShape="1">
              <a:blip r:embed="rId3"/>
              <a:srcRect l="72690" t="71873"/>
              <a:stretch/>
            </p:blipFill>
            <p:spPr>
              <a:xfrm>
                <a:off x="1559428" y="1851940"/>
                <a:ext cx="540144" cy="581569"/>
              </a:xfrm>
              <a:prstGeom prst="rect">
                <a:avLst/>
              </a:prstGeom>
            </p:spPr>
          </p:pic>
          <p:sp>
            <p:nvSpPr>
              <p:cNvPr id="33" name="Oval 32">
                <a:extLst>
                  <a:ext uri="{FF2B5EF4-FFF2-40B4-BE49-F238E27FC236}">
                    <a16:creationId xmlns:a16="http://schemas.microsoft.com/office/drawing/2014/main" id="{846BE696-BA3F-4BB1-8D48-CB9C0C5675FB}"/>
                  </a:ext>
                </a:extLst>
              </p:cNvPr>
              <p:cNvSpPr/>
              <p:nvPr/>
            </p:nvSpPr>
            <p:spPr bwMode="auto">
              <a:xfrm>
                <a:off x="1528024" y="2346699"/>
                <a:ext cx="153191" cy="54358"/>
              </a:xfrm>
              <a:prstGeom prst="ellipse">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grpSp>
        <p:pic>
          <p:nvPicPr>
            <p:cNvPr id="29" name="Picture 28" descr="Icon&#10;&#10;Description automatically generated">
              <a:extLst>
                <a:ext uri="{FF2B5EF4-FFF2-40B4-BE49-F238E27FC236}">
                  <a16:creationId xmlns:a16="http://schemas.microsoft.com/office/drawing/2014/main" id="{468E074D-C0B9-496C-A244-A19E0611E662}"/>
                </a:ext>
              </a:extLst>
            </p:cNvPr>
            <p:cNvPicPr>
              <a:picLocks noChangeAspect="1"/>
            </p:cNvPicPr>
            <p:nvPr/>
          </p:nvPicPr>
          <p:blipFill>
            <a:blip r:embed="rId6"/>
            <a:stretch>
              <a:fillRect/>
            </a:stretch>
          </p:blipFill>
          <p:spPr>
            <a:xfrm>
              <a:off x="3335124" y="1858947"/>
              <a:ext cx="447762" cy="447762"/>
            </a:xfrm>
            <a:prstGeom prst="rect">
              <a:avLst/>
            </a:prstGeom>
          </p:spPr>
        </p:pic>
        <p:sp>
          <p:nvSpPr>
            <p:cNvPr id="30" name="Oval 29">
              <a:extLst>
                <a:ext uri="{FF2B5EF4-FFF2-40B4-BE49-F238E27FC236}">
                  <a16:creationId xmlns:a16="http://schemas.microsoft.com/office/drawing/2014/main" id="{79AABA79-17AF-4574-8BD7-07979B0CD3FD}"/>
                </a:ext>
              </a:extLst>
            </p:cNvPr>
            <p:cNvSpPr/>
            <p:nvPr/>
          </p:nvSpPr>
          <p:spPr bwMode="auto">
            <a:xfrm>
              <a:off x="1622586" y="2296664"/>
              <a:ext cx="201626" cy="156669"/>
            </a:xfrm>
            <a:prstGeom prst="ellipse">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31" name="Oval 30">
              <a:extLst>
                <a:ext uri="{FF2B5EF4-FFF2-40B4-BE49-F238E27FC236}">
                  <a16:creationId xmlns:a16="http://schemas.microsoft.com/office/drawing/2014/main" id="{FC3F6011-2276-4135-B271-E8CAD46D0277}"/>
                </a:ext>
              </a:extLst>
            </p:cNvPr>
            <p:cNvSpPr/>
            <p:nvPr/>
          </p:nvSpPr>
          <p:spPr bwMode="auto">
            <a:xfrm>
              <a:off x="3436358" y="2616491"/>
              <a:ext cx="201626" cy="156669"/>
            </a:xfrm>
            <a:prstGeom prst="ellipse">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grpSp>
      <p:pic>
        <p:nvPicPr>
          <p:cNvPr id="34" name="Picture 33">
            <a:extLst>
              <a:ext uri="{FF2B5EF4-FFF2-40B4-BE49-F238E27FC236}">
                <a16:creationId xmlns:a16="http://schemas.microsoft.com/office/drawing/2014/main" id="{968188C7-B5F8-422C-8181-D3BB748C8D1C}"/>
              </a:ext>
            </a:extLst>
          </p:cNvPr>
          <p:cNvPicPr>
            <a:picLocks noChangeAspect="1"/>
          </p:cNvPicPr>
          <p:nvPr/>
        </p:nvPicPr>
        <p:blipFill>
          <a:blip r:embed="rId7"/>
          <a:stretch>
            <a:fillRect/>
          </a:stretch>
        </p:blipFill>
        <p:spPr>
          <a:xfrm>
            <a:off x="5672838" y="1156956"/>
            <a:ext cx="1959862" cy="2137787"/>
          </a:xfrm>
          <a:prstGeom prst="rect">
            <a:avLst/>
          </a:prstGeom>
        </p:spPr>
      </p:pic>
    </p:spTree>
    <p:extLst>
      <p:ext uri="{BB962C8B-B14F-4D97-AF65-F5344CB8AC3E}">
        <p14:creationId xmlns:p14="http://schemas.microsoft.com/office/powerpoint/2010/main" val="304993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104C40C-61A3-45B2-A51E-8C82C040780A}"/>
              </a:ext>
            </a:extLst>
          </p:cNvPr>
          <p:cNvSpPr txBox="1"/>
          <p:nvPr/>
        </p:nvSpPr>
        <p:spPr>
          <a:xfrm>
            <a:off x="470212" y="923856"/>
            <a:ext cx="4050272" cy="2185214"/>
          </a:xfrm>
          <a:prstGeom prst="rect">
            <a:avLst/>
          </a:prstGeom>
          <a:noFill/>
        </p:spPr>
        <p:txBody>
          <a:bodyPr wrap="square" rtlCol="0">
            <a:spAutoFit/>
          </a:bodyPr>
          <a:lstStyle/>
          <a:p>
            <a:pPr>
              <a:lnSpc>
                <a:spcPct val="150000"/>
              </a:lnSpc>
            </a:pPr>
            <a:r>
              <a:rPr lang="fr-CA" sz="2400" b="1" u="none">
                <a:latin typeface="Calibri" panose="020F0502020204030204" pitchFamily="34" charset="0"/>
                <a:cs typeface="Calibri" panose="020F0502020204030204" pitchFamily="34" charset="0"/>
              </a:rPr>
              <a:t>Transition des soins</a:t>
            </a:r>
          </a:p>
          <a:p>
            <a:r>
              <a:rPr lang="fr-CA" sz="2000" u="none">
                <a:latin typeface="Calibri" panose="020F0502020204030204" pitchFamily="34" charset="0"/>
                <a:cs typeface="Calibri" panose="020F0502020204030204" pitchFamily="34" charset="0"/>
              </a:rPr>
              <a:t>Le </a:t>
            </a:r>
            <a:r>
              <a:rPr lang="fr-CA" sz="2000" b="1" u="none">
                <a:solidFill>
                  <a:srgbClr val="047BC1"/>
                </a:solidFill>
                <a:latin typeface="Calibri" panose="020F0502020204030204" pitchFamily="34" charset="0"/>
                <a:cs typeface="Calibri" panose="020F0502020204030204" pitchFamily="34" charset="0"/>
              </a:rPr>
              <a:t>transfert </a:t>
            </a:r>
            <a:r>
              <a:rPr lang="fr-CA" sz="2000" u="none">
                <a:latin typeface="Calibri" panose="020F0502020204030204" pitchFamily="34" charset="0"/>
                <a:cs typeface="Calibri" panose="020F0502020204030204" pitchFamily="34" charset="0"/>
              </a:rPr>
              <a:t>des jeunes aux services de soins de santé pour adultes est une </a:t>
            </a:r>
            <a:r>
              <a:rPr lang="fr-CA" sz="2000" b="1" u="none">
                <a:solidFill>
                  <a:srgbClr val="0070C0"/>
                </a:solidFill>
                <a:latin typeface="Calibri" panose="020F0502020204030204" pitchFamily="34" charset="0"/>
                <a:cs typeface="Calibri" panose="020F0502020204030204" pitchFamily="34" charset="0"/>
              </a:rPr>
              <a:t>période de vulnérabilité </a:t>
            </a:r>
            <a:r>
              <a:rPr lang="fr-CA" sz="2000" u="none">
                <a:latin typeface="Calibri" panose="020F0502020204030204" pitchFamily="34" charset="0"/>
                <a:cs typeface="Calibri" panose="020F0502020204030204" pitchFamily="34" charset="0"/>
              </a:rPr>
              <a:t>pour les </a:t>
            </a:r>
            <a:r>
              <a:rPr lang="fr-CA" sz="2000" b="1" u="none">
                <a:solidFill>
                  <a:srgbClr val="047BC1"/>
                </a:solidFill>
                <a:latin typeface="Calibri" panose="020F0502020204030204" pitchFamily="34" charset="0"/>
                <a:cs typeface="Calibri" panose="020F0502020204030204" pitchFamily="34" charset="0"/>
              </a:rPr>
              <a:t>jeunes</a:t>
            </a:r>
            <a:r>
              <a:rPr lang="fr-CA" sz="2000" u="none">
                <a:latin typeface="Calibri" panose="020F0502020204030204" pitchFamily="34" charset="0"/>
                <a:cs typeface="Calibri" panose="020F0502020204030204" pitchFamily="34" charset="0"/>
              </a:rPr>
              <a:t>, leurs </a:t>
            </a:r>
            <a:r>
              <a:rPr lang="fr-CA" sz="2000" b="1" u="none">
                <a:solidFill>
                  <a:srgbClr val="047BC1"/>
                </a:solidFill>
                <a:latin typeface="Calibri" panose="020F0502020204030204" pitchFamily="34" charset="0"/>
                <a:cs typeface="Calibri" panose="020F0502020204030204" pitchFamily="34" charset="0"/>
              </a:rPr>
              <a:t>parents et leurs aidants</a:t>
            </a:r>
            <a:r>
              <a:rPr lang="fr-CA" sz="2000" u="none" baseline="30000">
                <a:latin typeface="Calibri" panose="020F0502020204030204" pitchFamily="34" charset="0"/>
                <a:cs typeface="Calibri" panose="020F0502020204030204" pitchFamily="34" charset="0"/>
              </a:rPr>
              <a:t>1</a:t>
            </a:r>
            <a:r>
              <a:rPr lang="fr-CA" sz="2000" u="none">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44A1A82E-774F-439C-98D9-592661F468E6}"/>
              </a:ext>
            </a:extLst>
          </p:cNvPr>
          <p:cNvSpPr txBox="1"/>
          <p:nvPr/>
        </p:nvSpPr>
        <p:spPr>
          <a:xfrm>
            <a:off x="4507742" y="3109070"/>
            <a:ext cx="4393194" cy="2862322"/>
          </a:xfrm>
          <a:prstGeom prst="rect">
            <a:avLst/>
          </a:prstGeom>
          <a:noFill/>
        </p:spPr>
        <p:txBody>
          <a:bodyPr wrap="square" rtlCol="0">
            <a:spAutoFit/>
          </a:bodyPr>
          <a:lstStyle/>
          <a:p>
            <a:r>
              <a:rPr lang="fr-CA" sz="2000" u="none">
                <a:latin typeface="Calibri" panose="020F0502020204030204" pitchFamily="34" charset="0"/>
                <a:cs typeface="Calibri" panose="020F0502020204030204" pitchFamily="34" charset="0"/>
              </a:rPr>
              <a:t>Au cours de cette période, les jeunes apprennent à gérer leurs propres soins de santé. Beaucoup changent également de </a:t>
            </a:r>
            <a:r>
              <a:rPr lang="fr-FR" sz="2000" u="none">
                <a:latin typeface="Calibri" panose="020F0502020204030204" pitchFamily="34" charset="0"/>
                <a:cs typeface="Calibri" panose="020F0502020204030204" pitchFamily="34" charset="0"/>
              </a:rPr>
              <a:t>fournisseurs de soins de santé </a:t>
            </a:r>
            <a:r>
              <a:rPr lang="fr-CA" sz="2000" u="none">
                <a:latin typeface="Calibri" panose="020F0502020204030204" pitchFamily="34" charset="0"/>
                <a:cs typeface="Calibri" panose="020F0502020204030204" pitchFamily="34" charset="0"/>
              </a:rPr>
              <a:t>et s’adaptent à de nouveaux services, individus et processus, tout en passant </a:t>
            </a:r>
            <a:br>
              <a:rPr lang="fr-CA" sz="2000" u="none">
                <a:latin typeface="Calibri" panose="020F0502020204030204" pitchFamily="34" charset="0"/>
                <a:cs typeface="Calibri" panose="020F0502020204030204" pitchFamily="34" charset="0"/>
              </a:rPr>
            </a:br>
            <a:r>
              <a:rPr lang="fr-CA" sz="2000" u="none">
                <a:latin typeface="Calibri" panose="020F0502020204030204" pitchFamily="34" charset="0"/>
                <a:cs typeface="Calibri" panose="020F0502020204030204" pitchFamily="34" charset="0"/>
              </a:rPr>
              <a:t>à l’âge adulte – une période de changement physique, psychologique </a:t>
            </a:r>
            <a:br>
              <a:rPr lang="fr-CA" sz="2000" u="none">
                <a:latin typeface="Calibri" panose="020F0502020204030204" pitchFamily="34" charset="0"/>
                <a:cs typeface="Calibri" panose="020F0502020204030204" pitchFamily="34" charset="0"/>
              </a:rPr>
            </a:br>
            <a:r>
              <a:rPr lang="fr-CA" sz="2000" u="none">
                <a:latin typeface="Calibri" panose="020F0502020204030204" pitchFamily="34" charset="0"/>
                <a:cs typeface="Calibri" panose="020F0502020204030204" pitchFamily="34" charset="0"/>
              </a:rPr>
              <a:t>et social</a:t>
            </a:r>
            <a:r>
              <a:rPr lang="fr-CA" sz="2000" u="none" baseline="30000">
                <a:latin typeface="Calibri" panose="020F0502020204030204" pitchFamily="34" charset="0"/>
                <a:cs typeface="Calibri" panose="020F0502020204030204" pitchFamily="34" charset="0"/>
              </a:rPr>
              <a:t>1,2</a:t>
            </a:r>
            <a:r>
              <a:rPr lang="fr-CA" sz="2000" u="none">
                <a:latin typeface="Calibri" panose="020F0502020204030204" pitchFamily="34" charset="0"/>
                <a:cs typeface="Calibri" panose="020F0502020204030204" pitchFamily="34" charset="0"/>
              </a:rPr>
              <a:t>.</a:t>
            </a:r>
          </a:p>
        </p:txBody>
      </p:sp>
      <p:sp>
        <p:nvSpPr>
          <p:cNvPr id="7" name="Rectangle 6">
            <a:extLst>
              <a:ext uri="{FF2B5EF4-FFF2-40B4-BE49-F238E27FC236}">
                <a16:creationId xmlns:a16="http://schemas.microsoft.com/office/drawing/2014/main" id="{4F4B296B-EF52-4875-B54F-1F44D7365FC1}"/>
              </a:ext>
            </a:extLst>
          </p:cNvPr>
          <p:cNvSpPr/>
          <p:nvPr/>
        </p:nvSpPr>
        <p:spPr>
          <a:xfrm>
            <a:off x="63500" y="5917465"/>
            <a:ext cx="8423678" cy="877163"/>
          </a:xfrm>
          <a:prstGeom prst="rect">
            <a:avLst/>
          </a:prstGeom>
        </p:spPr>
        <p:txBody>
          <a:bodyPr wrap="square">
            <a:spAutoFit/>
          </a:bodyPr>
          <a:lstStyle/>
          <a:p>
            <a:r>
              <a:rPr lang="fr-CA" sz="1000" u="none">
                <a:latin typeface="Calibri" panose="020F0502020204030204" pitchFamily="34" charset="0"/>
                <a:cs typeface="Calibri" panose="020F0502020204030204" pitchFamily="34" charset="0"/>
              </a:rPr>
              <a:t>Sources :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1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Bhawra</a:t>
            </a:r>
            <a:r>
              <a:rPr lang="fr-CA" sz="1000" u="none">
                <a:effectLst/>
                <a:latin typeface="Calibri" panose="020F0502020204030204" pitchFamily="34" charset="0"/>
                <a:ea typeface="Times New Roman" panose="02020603050405020304" pitchFamily="18" charset="0"/>
                <a:cs typeface="Calibri" panose="020F0502020204030204" pitchFamily="34" charset="0"/>
              </a:rPr>
              <a:t> J, Toulany A, Cohen E, Hepburn CM, Guttmann A.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Primary</a:t>
            </a:r>
            <a:r>
              <a:rPr lang="fr-CA" sz="1000" u="none">
                <a:effectLst/>
                <a:latin typeface="Calibri" panose="020F0502020204030204" pitchFamily="34" charset="0"/>
                <a:ea typeface="Times New Roman" panose="02020603050405020304" pitchFamily="18" charset="0"/>
                <a:cs typeface="Calibri" panose="020F0502020204030204" pitchFamily="34" charset="0"/>
              </a:rPr>
              <a:t> care interventions to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improve</a:t>
            </a:r>
            <a:r>
              <a:rPr lang="fr-CA" sz="1000" u="none">
                <a:effectLst/>
                <a:latin typeface="Calibri" panose="020F0502020204030204" pitchFamily="34" charset="0"/>
                <a:ea typeface="Times New Roman" panose="02020603050405020304" pitchFamily="18" charset="0"/>
                <a:cs typeface="Calibri" panose="020F0502020204030204" pitchFamily="34" charset="0"/>
              </a:rPr>
              <a:t> transition of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youth</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with</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chronic</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health</a:t>
            </a:r>
            <a:r>
              <a:rPr lang="fr-CA" sz="1000" u="none">
                <a:effectLst/>
                <a:latin typeface="Calibri" panose="020F0502020204030204" pitchFamily="34" charset="0"/>
                <a:ea typeface="Times New Roman" panose="02020603050405020304" pitchFamily="18" charset="0"/>
                <a:cs typeface="Calibri" panose="020F0502020204030204" pitchFamily="34" charset="0"/>
              </a:rPr>
              <a:t> conditions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from</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paediatric</a:t>
            </a:r>
            <a:r>
              <a:rPr lang="fr-CA" sz="1000" u="none">
                <a:effectLst/>
                <a:latin typeface="Calibri" panose="020F0502020204030204" pitchFamily="34" charset="0"/>
                <a:ea typeface="Times New Roman" panose="02020603050405020304" pitchFamily="18" charset="0"/>
                <a:cs typeface="Calibri" panose="020F0502020204030204" pitchFamily="34" charset="0"/>
              </a:rPr>
              <a:t> to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adult</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healthcare</a:t>
            </a:r>
            <a:r>
              <a:rPr lang="fr-CA" sz="1000" u="none">
                <a:effectLst/>
                <a:latin typeface="Calibri" panose="020F0502020204030204" pitchFamily="34" charset="0"/>
                <a:ea typeface="Times New Roman" panose="02020603050405020304" pitchFamily="18" charset="0"/>
                <a:cs typeface="Calibri" panose="020F0502020204030204" pitchFamily="34" charset="0"/>
              </a:rPr>
              <a:t>: a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systematic</a:t>
            </a:r>
            <a:r>
              <a:rPr lang="fr-CA" sz="1000" u="none">
                <a:effectLst/>
                <a:latin typeface="Calibri" panose="020F0502020204030204" pitchFamily="34" charset="0"/>
                <a:ea typeface="Times New Roman" panose="02020603050405020304" pitchFamily="18" charset="0"/>
                <a:cs typeface="Calibri" panose="020F0502020204030204" pitchFamily="34" charset="0"/>
              </a:rPr>
              <a:t> </a:t>
            </a:r>
            <a:r>
              <a:rPr lang="fr-CA" sz="1000" u="none" err="1">
                <a:effectLst/>
                <a:latin typeface="Calibri" panose="020F0502020204030204" pitchFamily="34" charset="0"/>
                <a:ea typeface="Times New Roman" panose="02020603050405020304" pitchFamily="18" charset="0"/>
                <a:cs typeface="Calibri" panose="020F0502020204030204" pitchFamily="34" charset="0"/>
              </a:rPr>
              <a:t>review</a:t>
            </a:r>
            <a:r>
              <a:rPr lang="fr-CA" sz="1000" u="none">
                <a:effectLst/>
                <a:latin typeface="Calibri" panose="020F0502020204030204" pitchFamily="34" charset="0"/>
                <a:ea typeface="Times New Roman" panose="02020603050405020304" pitchFamily="18" charset="0"/>
                <a:cs typeface="Calibri" panose="020F0502020204030204" pitchFamily="34" charset="0"/>
              </a:rPr>
              <a:t>. BMJ Open. 2016</a:t>
            </a:r>
            <a:r>
              <a:rPr lang="fr-CA" sz="1000" u="none">
                <a:latin typeface="Calibri" panose="020F0502020204030204" pitchFamily="34" charset="0"/>
                <a:ea typeface="Times New Roman" panose="02020603050405020304" pitchFamily="18" charset="0"/>
                <a:cs typeface="Calibri" panose="020F0502020204030204" pitchFamily="34" charset="0"/>
              </a:rPr>
              <a:t>;6(5):e011871.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2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Campbell 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Biggs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K,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Aldiss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SK, O’Neill PM,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Clowes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M,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McDonagh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J, et coll. Transition of care for adolescents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from</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paediatric</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services to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adult</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services. The Cochrane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database</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systematic</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reviews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2016;4:Cd009794.</a:t>
            </a:r>
          </a:p>
        </p:txBody>
      </p:sp>
      <p:pic>
        <p:nvPicPr>
          <p:cNvPr id="9" name="Picture 8">
            <a:extLst>
              <a:ext uri="{FF2B5EF4-FFF2-40B4-BE49-F238E27FC236}">
                <a16:creationId xmlns:a16="http://schemas.microsoft.com/office/drawing/2014/main" id="{90301C77-BAC1-4D1C-8318-484CDD0B0EB3}"/>
              </a:ext>
            </a:extLst>
          </p:cNvPr>
          <p:cNvPicPr>
            <a:picLocks noChangeAspect="1"/>
          </p:cNvPicPr>
          <p:nvPr/>
        </p:nvPicPr>
        <p:blipFill>
          <a:blip r:embed="rId3"/>
          <a:stretch>
            <a:fillRect/>
          </a:stretch>
        </p:blipFill>
        <p:spPr>
          <a:xfrm>
            <a:off x="5582515" y="684193"/>
            <a:ext cx="1907805" cy="2081004"/>
          </a:xfrm>
          <a:prstGeom prst="rect">
            <a:avLst/>
          </a:prstGeom>
        </p:spPr>
      </p:pic>
      <p:pic>
        <p:nvPicPr>
          <p:cNvPr id="10" name="Picture 9" descr="Icon&#10;&#10;Description automatically generated">
            <a:extLst>
              <a:ext uri="{FF2B5EF4-FFF2-40B4-BE49-F238E27FC236}">
                <a16:creationId xmlns:a16="http://schemas.microsoft.com/office/drawing/2014/main" id="{C2452549-98FE-493F-8DE2-9C7249FEE99E}"/>
              </a:ext>
            </a:extLst>
          </p:cNvPr>
          <p:cNvPicPr>
            <a:picLocks noChangeAspect="1"/>
          </p:cNvPicPr>
          <p:nvPr/>
        </p:nvPicPr>
        <p:blipFill>
          <a:blip r:embed="rId4"/>
          <a:stretch>
            <a:fillRect/>
          </a:stretch>
        </p:blipFill>
        <p:spPr>
          <a:xfrm>
            <a:off x="974558" y="3455167"/>
            <a:ext cx="2170127" cy="2170127"/>
          </a:xfrm>
          <a:prstGeom prst="rect">
            <a:avLst/>
          </a:prstGeom>
        </p:spPr>
      </p:pic>
    </p:spTree>
    <p:extLst>
      <p:ext uri="{BB962C8B-B14F-4D97-AF65-F5344CB8AC3E}">
        <p14:creationId xmlns:p14="http://schemas.microsoft.com/office/powerpoint/2010/main" val="201697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ACB99E6-5205-461B-A667-0E1B3E04FD94}"/>
              </a:ext>
            </a:extLst>
          </p:cNvPr>
          <p:cNvSpPr txBox="1"/>
          <p:nvPr/>
        </p:nvSpPr>
        <p:spPr>
          <a:xfrm>
            <a:off x="222695" y="2916677"/>
            <a:ext cx="8739132" cy="2431435"/>
          </a:xfrm>
          <a:prstGeom prst="rect">
            <a:avLst/>
          </a:prstGeom>
          <a:noFill/>
        </p:spPr>
        <p:txBody>
          <a:bodyPr wrap="square" rtlCol="0">
            <a:spAutoFit/>
          </a:bodyPr>
          <a:lstStyle/>
          <a:p>
            <a:pPr algn="ctr"/>
            <a:r>
              <a:rPr lang="fr-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La coordination des soins</a:t>
            </a:r>
            <a:r>
              <a:rPr lang="fr-CA" sz="2300" u="none">
                <a:effectLst/>
                <a:latin typeface="Calibri" panose="020F0502020204030204" pitchFamily="34" charset="0"/>
                <a:ea typeface="Times New Roman" panose="02020603050405020304" pitchFamily="18" charset="0"/>
                <a:cs typeface="Calibri" panose="020F0502020204030204" pitchFamily="34" charset="0"/>
              </a:rPr>
              <a:t>, </a:t>
            </a:r>
            <a:r>
              <a:rPr lang="fr-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l’</a:t>
            </a:r>
            <a:r>
              <a:rPr lang="fr-CA" sz="2300" b="1" u="none">
                <a:solidFill>
                  <a:srgbClr val="047BC1"/>
                </a:solidFill>
                <a:effectLst/>
                <a:latin typeface="Calibri" panose="020F0502020204030204" pitchFamily="34" charset="0"/>
                <a:ea typeface="Times New Roman" panose="02020603050405020304" pitchFamily="18" charset="0"/>
                <a:cs typeface="Times New Roman" panose="02020603050405020304" pitchFamily="18" charset="0"/>
              </a:rPr>
              <a:t>échange de renseignements </a:t>
            </a:r>
            <a:r>
              <a:rPr lang="fr-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et le soutien </a:t>
            </a:r>
            <a:r>
              <a:rPr lang="fr-CA" sz="2300" u="none">
                <a:effectLst/>
                <a:latin typeface="Calibri" panose="020F0502020204030204" pitchFamily="34" charset="0"/>
                <a:ea typeface="Times New Roman" panose="02020603050405020304" pitchFamily="18" charset="0"/>
                <a:cs typeface="Calibri" panose="020F0502020204030204" pitchFamily="34" charset="0"/>
              </a:rPr>
              <a:t>sont des aspects importants de la transition</a:t>
            </a:r>
            <a:r>
              <a:rPr lang="fr-CA" sz="2300" u="none" baseline="30000">
                <a:effectLst/>
                <a:latin typeface="Calibri" panose="020F0502020204030204" pitchFamily="34" charset="0"/>
                <a:ea typeface="Times New Roman" panose="02020603050405020304" pitchFamily="18" charset="0"/>
                <a:cs typeface="Calibri" panose="020F0502020204030204" pitchFamily="34" charset="0"/>
              </a:rPr>
              <a:t>1</a:t>
            </a:r>
            <a:r>
              <a:rPr lang="fr-CA" sz="2300" u="none">
                <a:effectLst/>
                <a:latin typeface="Calibri" panose="020F0502020204030204" pitchFamily="34" charset="0"/>
                <a:ea typeface="Times New Roman" panose="02020603050405020304" pitchFamily="18" charset="0"/>
                <a:cs typeface="Calibri" panose="020F0502020204030204" pitchFamily="34" charset="0"/>
              </a:rPr>
              <a:t>. </a:t>
            </a:r>
          </a:p>
          <a:p>
            <a:endParaRPr lang="en-CA" u="none">
              <a:latin typeface="Calibri" panose="020F0502020204030204" pitchFamily="34" charset="0"/>
              <a:ea typeface="Times New Roman" panose="02020603050405020304" pitchFamily="18" charset="0"/>
              <a:cs typeface="Calibri" panose="020F0502020204030204" pitchFamily="34" charset="0"/>
            </a:endParaRPr>
          </a:p>
          <a:p>
            <a:pPr algn="ctr"/>
            <a:r>
              <a:rPr lang="fr-CA" sz="2300" u="none">
                <a:effectLst/>
                <a:latin typeface="Calibri" panose="020F0502020204030204" pitchFamily="34" charset="0"/>
                <a:ea typeface="Times New Roman" panose="02020603050405020304" pitchFamily="18" charset="0"/>
                <a:cs typeface="Calibri" panose="020F0502020204030204" pitchFamily="34" charset="0"/>
              </a:rPr>
              <a:t>Sans ces éléments, </a:t>
            </a:r>
            <a:r>
              <a:rPr lang="fr-FR" sz="2300" u="none">
                <a:effectLst/>
                <a:latin typeface="Calibri" panose="020F0502020204030204" pitchFamily="34" charset="0"/>
                <a:ea typeface="Times New Roman" panose="02020603050405020304" pitchFamily="18" charset="0"/>
                <a:cs typeface="Calibri" panose="020F0502020204030204" pitchFamily="34" charset="0"/>
              </a:rPr>
              <a:t>les jeunes peuvent connaître des résultats négatifs</a:t>
            </a:r>
            <a:r>
              <a:rPr lang="fr-CA" sz="2300" u="none">
                <a:effectLst/>
                <a:latin typeface="Calibri" panose="020F0502020204030204" pitchFamily="34" charset="0"/>
                <a:ea typeface="Times New Roman" panose="02020603050405020304" pitchFamily="18" charset="0"/>
                <a:cs typeface="Calibri" panose="020F0502020204030204" pitchFamily="34" charset="0"/>
              </a:rPr>
              <a:t>, </a:t>
            </a:r>
            <a:r>
              <a:rPr lang="fr-FR" sz="2300" u="none">
                <a:effectLst/>
                <a:latin typeface="Calibri" panose="020F0502020204030204" pitchFamily="34" charset="0"/>
                <a:ea typeface="Times New Roman" panose="02020603050405020304" pitchFamily="18" charset="0"/>
                <a:cs typeface="Calibri" panose="020F0502020204030204" pitchFamily="34" charset="0"/>
              </a:rPr>
              <a:t>tels que </a:t>
            </a:r>
            <a:r>
              <a:rPr lang="fr-FR"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la perte de suivi dans les soins pour adultes </a:t>
            </a:r>
            <a:r>
              <a:rPr lang="fr-CA" sz="2300" u="none">
                <a:effectLst/>
                <a:latin typeface="Calibri" panose="020F0502020204030204" pitchFamily="34" charset="0"/>
                <a:ea typeface="Times New Roman" panose="02020603050405020304" pitchFamily="18" charset="0"/>
                <a:cs typeface="Calibri" panose="020F0502020204030204" pitchFamily="34" charset="0"/>
              </a:rPr>
              <a:t>et </a:t>
            </a:r>
            <a:r>
              <a:rPr lang="fr-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une faible satisfaction</a:t>
            </a:r>
            <a:r>
              <a:rPr lang="fr-CA" sz="2300" u="none" baseline="30000">
                <a:effectLst/>
                <a:latin typeface="Calibri" panose="020F0502020204030204" pitchFamily="34" charset="0"/>
                <a:ea typeface="Times New Roman" panose="02020603050405020304" pitchFamily="18" charset="0"/>
                <a:cs typeface="Calibri" panose="020F0502020204030204" pitchFamily="34" charset="0"/>
              </a:rPr>
              <a:t>2,3</a:t>
            </a:r>
            <a:r>
              <a:rPr lang="fr-CA" sz="2300" u="none">
                <a:effectLst/>
                <a:latin typeface="Calibri" panose="020F0502020204030204" pitchFamily="34" charset="0"/>
                <a:ea typeface="Times New Roman" panose="02020603050405020304" pitchFamily="18" charset="0"/>
                <a:cs typeface="Calibri" panose="020F0502020204030204" pitchFamily="34" charset="0"/>
              </a:rPr>
              <a:t>. </a:t>
            </a:r>
            <a:r>
              <a:rPr lang="fr-FR" sz="2300" u="none">
                <a:effectLst/>
                <a:latin typeface="Calibri" panose="020F0502020204030204" pitchFamily="34" charset="0"/>
                <a:ea typeface="Times New Roman" panose="02020603050405020304" pitchFamily="18" charset="0"/>
                <a:cs typeface="Calibri" panose="020F0502020204030204" pitchFamily="34" charset="0"/>
              </a:rPr>
              <a:t>Ceux-ci peuvent entraîner des </a:t>
            </a:r>
            <a:r>
              <a:rPr lang="fr-FR"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visites aux services d’urgence </a:t>
            </a:r>
            <a:r>
              <a:rPr lang="fr-FR" sz="2300" u="none">
                <a:effectLst/>
                <a:latin typeface="Calibri" panose="020F0502020204030204" pitchFamily="34" charset="0"/>
                <a:ea typeface="Times New Roman" panose="02020603050405020304" pitchFamily="18" charset="0"/>
                <a:cs typeface="Calibri" panose="020F0502020204030204" pitchFamily="34" charset="0"/>
              </a:rPr>
              <a:t>ou des </a:t>
            </a:r>
            <a:r>
              <a:rPr lang="fr-FR"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hospitalisations</a:t>
            </a:r>
            <a:r>
              <a:rPr lang="fr-CA" sz="2300" u="none" baseline="30000">
                <a:effectLst/>
                <a:latin typeface="Calibri" panose="020F0502020204030204" pitchFamily="34" charset="0"/>
                <a:ea typeface="Times New Roman" panose="02020603050405020304" pitchFamily="18" charset="0"/>
                <a:cs typeface="Calibri" panose="020F0502020204030204" pitchFamily="34" charset="0"/>
              </a:rPr>
              <a:t>4</a:t>
            </a:r>
            <a:r>
              <a:rPr lang="fr-CA" sz="2300" u="none">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5" name="Rectangle 4">
            <a:extLst>
              <a:ext uri="{FF2B5EF4-FFF2-40B4-BE49-F238E27FC236}">
                <a16:creationId xmlns:a16="http://schemas.microsoft.com/office/drawing/2014/main" id="{69552FF1-1143-42F9-82DC-193F9EE4E187}"/>
              </a:ext>
            </a:extLst>
          </p:cNvPr>
          <p:cNvSpPr/>
          <p:nvPr/>
        </p:nvSpPr>
        <p:spPr>
          <a:xfrm>
            <a:off x="77272" y="5460635"/>
            <a:ext cx="8905233" cy="1323439"/>
          </a:xfrm>
          <a:prstGeom prst="rect">
            <a:avLst/>
          </a:prstGeom>
        </p:spPr>
        <p:txBody>
          <a:bodyPr wrap="square">
            <a:spAutoFit/>
          </a:bodyPr>
          <a:lstStyle/>
          <a:p>
            <a:r>
              <a:rPr lang="fr-CA" sz="1000" u="none">
                <a:latin typeface="Calibri" panose="020F0502020204030204" pitchFamily="34" charset="0"/>
                <a:cs typeface="Calibri" panose="020F0502020204030204" pitchFamily="34" charset="0"/>
              </a:rPr>
              <a:t>Sources : </a:t>
            </a:r>
          </a:p>
          <a:p>
            <a:r>
              <a:rPr lang="fr-CA" sz="1000" u="none" baseline="30000">
                <a:latin typeface="Calibri" panose="020F0502020204030204" pitchFamily="34" charset="0"/>
                <a:cs typeface="Calibri" panose="020F0502020204030204" pitchFamily="34" charset="0"/>
              </a:rPr>
              <a:t>1 </a:t>
            </a:r>
            <a:r>
              <a:rPr lang="fr-CA" sz="1000" u="none">
                <a:latin typeface="Calibri" panose="020F0502020204030204" pitchFamily="34" charset="0"/>
                <a:cs typeface="Calibri" panose="020F0502020204030204" pitchFamily="34" charset="0"/>
              </a:rPr>
              <a:t>National Institute for </a:t>
            </a:r>
            <a:r>
              <a:rPr lang="fr-CA" sz="1000" u="none" err="1">
                <a:latin typeface="Calibri" panose="020F0502020204030204" pitchFamily="34" charset="0"/>
                <a:cs typeface="Calibri" panose="020F0502020204030204" pitchFamily="34" charset="0"/>
              </a:rPr>
              <a:t>Health</a:t>
            </a:r>
            <a:r>
              <a:rPr lang="fr-CA" sz="1000" u="none">
                <a:latin typeface="Calibri" panose="020F0502020204030204" pitchFamily="34" charset="0"/>
                <a:cs typeface="Calibri" panose="020F0502020204030204" pitchFamily="34" charset="0"/>
              </a:rPr>
              <a:t> and Care Excellence. Transition </a:t>
            </a:r>
            <a:r>
              <a:rPr lang="fr-CA" sz="1000" u="none" err="1">
                <a:latin typeface="Calibri" panose="020F0502020204030204" pitchFamily="34" charset="0"/>
                <a:cs typeface="Calibri" panose="020F0502020204030204" pitchFamily="34" charset="0"/>
              </a:rPr>
              <a:t>from</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children’s</a:t>
            </a:r>
            <a:r>
              <a:rPr lang="fr-CA" sz="1000" u="none">
                <a:latin typeface="Calibri" panose="020F0502020204030204" pitchFamily="34" charset="0"/>
                <a:cs typeface="Calibri" panose="020F0502020204030204" pitchFamily="34" charset="0"/>
              </a:rPr>
              <a:t> to </a:t>
            </a:r>
            <a:r>
              <a:rPr lang="fr-CA" sz="1000" u="none" err="1">
                <a:latin typeface="Calibri" panose="020F0502020204030204" pitchFamily="34" charset="0"/>
                <a:cs typeface="Calibri" panose="020F0502020204030204" pitchFamily="34" charset="0"/>
              </a:rPr>
              <a:t>adults</a:t>
            </a:r>
            <a:r>
              <a:rPr lang="fr-CA" sz="1000" u="none">
                <a:latin typeface="Calibri" panose="020F0502020204030204" pitchFamily="34" charset="0"/>
                <a:cs typeface="Calibri" panose="020F0502020204030204" pitchFamily="34" charset="0"/>
              </a:rPr>
              <a:t>’ services for </a:t>
            </a:r>
            <a:r>
              <a:rPr lang="fr-CA" sz="1000" u="none" err="1">
                <a:latin typeface="Calibri" panose="020F0502020204030204" pitchFamily="34" charset="0"/>
                <a:cs typeface="Calibri" panose="020F0502020204030204" pitchFamily="34" charset="0"/>
              </a:rPr>
              <a:t>young</a:t>
            </a:r>
            <a:r>
              <a:rPr lang="fr-CA" sz="1000" u="none">
                <a:latin typeface="Calibri" panose="020F0502020204030204" pitchFamily="34" charset="0"/>
                <a:cs typeface="Calibri" panose="020F0502020204030204" pitchFamily="34" charset="0"/>
              </a:rPr>
              <a:t> people </a:t>
            </a:r>
            <a:r>
              <a:rPr lang="fr-CA" sz="1000" u="none" err="1">
                <a:latin typeface="Calibri" panose="020F0502020204030204" pitchFamily="34" charset="0"/>
                <a:cs typeface="Calibri" panose="020F0502020204030204" pitchFamily="34" charset="0"/>
              </a:rPr>
              <a:t>using</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health</a:t>
            </a:r>
            <a:r>
              <a:rPr lang="fr-CA" sz="1000" u="none">
                <a:latin typeface="Calibri" panose="020F0502020204030204" pitchFamily="34" charset="0"/>
                <a:cs typeface="Calibri" panose="020F0502020204030204" pitchFamily="34" charset="0"/>
              </a:rPr>
              <a:t> or social care services [Internet]. Londres (Royaume-Uni) : The Institute; 2016 [citation du 28 juillet 2021]. Consultable sur : https://www.nice.org.uk/guidance/ng43.</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2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Higginson</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 Forgeron P, Dick B, Harrison D. Moving on: A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survey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Canadian nurses’ self-</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reported</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transition practices for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young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people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with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chronic</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pain. Revue canadienne de la douleur. 2018;2(1):169-181.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3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Hepburn CM, Cohen 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Bhawra</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J, Weiser 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Hayeems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RZ, Guttmann A. </a:t>
            </a:r>
            <a:r>
              <a:rPr lang="fr-CA" sz="1000" u="none" err="1">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latin typeface="Calibri" panose="020F0502020204030204" pitchFamily="34" charset="0"/>
                <a:ea typeface="Times New Roman" panose="02020603050405020304" pitchFamily="18" charset="0"/>
                <a:cs typeface="Times New Roman" panose="02020603050405020304" pitchFamily="18" charset="0"/>
              </a:rPr>
              <a:t> system </a:t>
            </a:r>
            <a:r>
              <a:rPr lang="fr-CA" sz="1000" u="none" err="1">
                <a:latin typeface="Calibri" panose="020F0502020204030204" pitchFamily="34" charset="0"/>
                <a:ea typeface="Times New Roman" panose="02020603050405020304" pitchFamily="18" charset="0"/>
                <a:cs typeface="Times New Roman" panose="02020603050405020304" pitchFamily="18" charset="0"/>
              </a:rPr>
              <a:t>strategies</a:t>
            </a:r>
            <a:r>
              <a:rPr lang="fr-CA" sz="1000" u="none">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latin typeface="Calibri" panose="020F0502020204030204" pitchFamily="34" charset="0"/>
                <a:ea typeface="Times New Roman" panose="02020603050405020304" pitchFamily="18" charset="0"/>
                <a:cs typeface="Times New Roman" panose="02020603050405020304" pitchFamily="18" charset="0"/>
              </a:rPr>
              <a:t>supporting</a:t>
            </a:r>
            <a:r>
              <a:rPr lang="fr-CA" sz="1000" u="none">
                <a:latin typeface="Calibri" panose="020F0502020204030204" pitchFamily="34" charset="0"/>
                <a:ea typeface="Times New Roman" panose="02020603050405020304" pitchFamily="18" charset="0"/>
                <a:cs typeface="Times New Roman" panose="02020603050405020304" pitchFamily="18" charset="0"/>
              </a:rPr>
              <a:t> transition to </a:t>
            </a:r>
            <a:r>
              <a:rPr lang="fr-CA" sz="1000" u="none" err="1">
                <a:latin typeface="Calibri" panose="020F0502020204030204" pitchFamily="34" charset="0"/>
                <a:ea typeface="Times New Roman" panose="02020603050405020304" pitchFamily="18" charset="0"/>
                <a:cs typeface="Times New Roman" panose="02020603050405020304" pitchFamily="18" charset="0"/>
              </a:rPr>
              <a:t>adult</a:t>
            </a:r>
            <a:r>
              <a:rPr lang="fr-CA" sz="1000" u="none">
                <a:latin typeface="Calibri" panose="020F0502020204030204" pitchFamily="34" charset="0"/>
                <a:ea typeface="Times New Roman" panose="02020603050405020304" pitchFamily="18" charset="0"/>
                <a:cs typeface="Times New Roman" panose="02020603050405020304" pitchFamily="18" charset="0"/>
              </a:rPr>
              <a:t> care.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Arch Dis Child. 2015;100(6):559-564.</a:t>
            </a:r>
          </a:p>
          <a:p>
            <a:r>
              <a:rPr lang="fr-CA" sz="1000" u="none" baseline="30000">
                <a:effectLst/>
                <a:latin typeface="Calibri" panose="020F0502020204030204" pitchFamily="34" charset="0"/>
                <a:ea typeface="Times New Roman" panose="02020603050405020304" pitchFamily="18" charset="0"/>
                <a:cs typeface="Times New Roman" panose="02020603050405020304" pitchFamily="18" charset="0"/>
              </a:rPr>
              <a:t>4</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Cohen E, Gandhi S,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Toulany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 Moore C, Fu L,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Orkin</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J, et coll.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care use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during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transfer</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to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adult</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care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among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youth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with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chronic</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conditions.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Pediatrics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2016;137(3):e20152734.</a:t>
            </a:r>
          </a:p>
        </p:txBody>
      </p:sp>
      <p:pic>
        <p:nvPicPr>
          <p:cNvPr id="8" name="Picture 7" descr="Icon&#10;&#10;Description automatically generated">
            <a:extLst>
              <a:ext uri="{FF2B5EF4-FFF2-40B4-BE49-F238E27FC236}">
                <a16:creationId xmlns:a16="http://schemas.microsoft.com/office/drawing/2014/main" id="{3897C145-1A6B-468D-BB5B-9E311741F82D}"/>
              </a:ext>
            </a:extLst>
          </p:cNvPr>
          <p:cNvPicPr>
            <a:picLocks noChangeAspect="1"/>
          </p:cNvPicPr>
          <p:nvPr/>
        </p:nvPicPr>
        <p:blipFill>
          <a:blip r:embed="rId3"/>
          <a:stretch>
            <a:fillRect/>
          </a:stretch>
        </p:blipFill>
        <p:spPr>
          <a:xfrm>
            <a:off x="1756612" y="595461"/>
            <a:ext cx="1872984" cy="1872984"/>
          </a:xfrm>
          <a:prstGeom prst="rect">
            <a:avLst/>
          </a:prstGeom>
        </p:spPr>
      </p:pic>
      <p:pic>
        <p:nvPicPr>
          <p:cNvPr id="9" name="Picture 8" descr="Icon&#10;&#10;Description automatically generated">
            <a:extLst>
              <a:ext uri="{FF2B5EF4-FFF2-40B4-BE49-F238E27FC236}">
                <a16:creationId xmlns:a16="http://schemas.microsoft.com/office/drawing/2014/main" id="{E8A5D131-4C39-4A5E-B829-20ED763D0E20}"/>
              </a:ext>
            </a:extLst>
          </p:cNvPr>
          <p:cNvPicPr>
            <a:picLocks noChangeAspect="1"/>
          </p:cNvPicPr>
          <p:nvPr/>
        </p:nvPicPr>
        <p:blipFill>
          <a:blip r:embed="rId4"/>
          <a:stretch>
            <a:fillRect/>
          </a:stretch>
        </p:blipFill>
        <p:spPr>
          <a:xfrm>
            <a:off x="5514406" y="499210"/>
            <a:ext cx="2017363" cy="2017363"/>
          </a:xfrm>
          <a:prstGeom prst="rect">
            <a:avLst/>
          </a:prstGeom>
        </p:spPr>
      </p:pic>
    </p:spTree>
    <p:extLst>
      <p:ext uri="{BB962C8B-B14F-4D97-AF65-F5344CB8AC3E}">
        <p14:creationId xmlns:p14="http://schemas.microsoft.com/office/powerpoint/2010/main" val="348331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B0D031-8FC0-46F9-B3C8-FEBA134D1AAB}"/>
              </a:ext>
            </a:extLst>
          </p:cNvPr>
          <p:cNvSpPr txBox="1"/>
          <p:nvPr/>
        </p:nvSpPr>
        <p:spPr>
          <a:xfrm>
            <a:off x="523461" y="2968024"/>
            <a:ext cx="7912201" cy="2308324"/>
          </a:xfrm>
          <a:prstGeom prst="rect">
            <a:avLst/>
          </a:prstGeom>
          <a:noFill/>
        </p:spPr>
        <p:txBody>
          <a:bodyPr wrap="square" rtlCol="0">
            <a:spAutoFit/>
          </a:bodyPr>
          <a:lstStyle/>
          <a:p>
            <a:r>
              <a:rPr lang="fr-CA" sz="1800" u="none">
                <a:effectLst/>
                <a:latin typeface="Calibri" panose="020F0502020204030204" pitchFamily="34" charset="0"/>
                <a:ea typeface="Times New Roman" panose="02020603050405020304" pitchFamily="18" charset="0"/>
                <a:cs typeface="Calibri" panose="020F0502020204030204" pitchFamily="34" charset="0"/>
              </a:rPr>
              <a:t>Les jeunes (et leurs parents et aidants*) doivent </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collaborer</a:t>
            </a:r>
            <a:r>
              <a:rPr lang="fr-CA" sz="1800" u="none">
                <a:effectLst/>
                <a:latin typeface="Calibri" panose="020F0502020204030204" pitchFamily="34" charset="0"/>
                <a:ea typeface="Times New Roman" panose="02020603050405020304" pitchFamily="18" charset="0"/>
                <a:cs typeface="Calibri" panose="020F0502020204030204" pitchFamily="34" charset="0"/>
              </a:rPr>
              <a:t> avec leurs fournisseurs de soins de santé pour </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élaborer un plan de transition</a:t>
            </a:r>
            <a:r>
              <a:rPr lang="fr-CA" sz="1800" u="none" baseline="30000">
                <a:effectLst/>
                <a:latin typeface="Calibri" panose="020F0502020204030204" pitchFamily="34" charset="0"/>
                <a:ea typeface="Times New Roman" panose="02020603050405020304" pitchFamily="18" charset="0"/>
                <a:cs typeface="Calibri" panose="020F0502020204030204" pitchFamily="34" charset="0"/>
              </a:rPr>
              <a:t>1</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 </a:t>
            </a:r>
            <a:r>
              <a:rPr lang="fr-CA" sz="1800" u="none">
                <a:effectLst/>
                <a:latin typeface="Calibri" panose="020F0502020204030204" pitchFamily="34" charset="0"/>
                <a:ea typeface="Times New Roman" panose="02020603050405020304" pitchFamily="18" charset="0"/>
                <a:cs typeface="Calibri" panose="020F0502020204030204" pitchFamily="34" charset="0"/>
              </a:rPr>
              <a:t>et doivent recevoir des </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renseignements et un soutien </a:t>
            </a:r>
            <a:r>
              <a:rPr lang="fr-CA" sz="1800" u="none">
                <a:latin typeface="Calibri" panose="020F0502020204030204" pitchFamily="34" charset="0"/>
                <a:ea typeface="Times New Roman" panose="02020603050405020304" pitchFamily="18" charset="0"/>
                <a:cs typeface="Calibri" panose="020F0502020204030204" pitchFamily="34" charset="0"/>
              </a:rPr>
              <a:t>adéquats tout au long de la transition</a:t>
            </a:r>
            <a:r>
              <a:rPr lang="fr-CA" sz="1800" u="none" baseline="30000">
                <a:latin typeface="Calibri" panose="020F0502020204030204" pitchFamily="34" charset="0"/>
                <a:ea typeface="Times New Roman" panose="02020603050405020304" pitchFamily="18" charset="0"/>
                <a:cs typeface="Calibri" panose="020F0502020204030204" pitchFamily="34" charset="0"/>
              </a:rPr>
              <a:t>1</a:t>
            </a:r>
            <a:r>
              <a:rPr lang="fr-CA" sz="1800" u="none">
                <a:latin typeface="Calibri" panose="020F0502020204030204" pitchFamily="34" charset="0"/>
                <a:ea typeface="Times New Roman" panose="02020603050405020304" pitchFamily="18" charset="0"/>
                <a:cs typeface="Calibri" panose="020F0502020204030204" pitchFamily="34" charset="0"/>
              </a:rPr>
              <a:t>.</a:t>
            </a:r>
            <a:r>
              <a:rPr lang="fr-CA" sz="1800" u="none">
                <a:effectLst/>
                <a:latin typeface="Calibri" panose="020F0502020204030204" pitchFamily="34" charset="0"/>
                <a:ea typeface="Times New Roman" panose="02020603050405020304" pitchFamily="18" charset="0"/>
                <a:cs typeface="Calibri" panose="020F0502020204030204" pitchFamily="34" charset="0"/>
              </a:rPr>
              <a:t> </a:t>
            </a:r>
          </a:p>
          <a:p>
            <a:endParaRPr lang="en-CA" sz="1800" u="none">
              <a:latin typeface="Calibri" panose="020F0502020204030204" pitchFamily="34" charset="0"/>
              <a:ea typeface="Times New Roman" panose="02020603050405020304" pitchFamily="18" charset="0"/>
              <a:cs typeface="Calibri" panose="020F0502020204030204" pitchFamily="34" charset="0"/>
            </a:endParaRPr>
          </a:p>
          <a:p>
            <a:r>
              <a:rPr lang="fr-CA" sz="1800" u="none">
                <a:effectLst/>
                <a:latin typeface="Calibri" panose="020F0502020204030204" pitchFamily="34" charset="0"/>
                <a:ea typeface="Times New Roman" panose="02020603050405020304" pitchFamily="18" charset="0"/>
                <a:cs typeface="Calibri" panose="020F0502020204030204" pitchFamily="34" charset="0"/>
              </a:rPr>
              <a:t>Cependant, selon certaines études portant sur des jeunes ayant des besoins en matière de soins de santé mentale ou de toxicomanie, et sur leurs soignants, les jeunes </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ont déclaré avoir reçu peu de renseignements</a:t>
            </a:r>
            <a:r>
              <a:rPr lang="fr-CA" sz="1800" u="none">
                <a:effectLst/>
                <a:latin typeface="Calibri" panose="020F0502020204030204" pitchFamily="34" charset="0"/>
                <a:ea typeface="Times New Roman" panose="02020603050405020304" pitchFamily="18" charset="0"/>
                <a:cs typeface="Calibri" panose="020F0502020204030204" pitchFamily="34" charset="0"/>
              </a:rPr>
              <a:t>, sont </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exclus des discussions sur la transition</a:t>
            </a:r>
            <a:r>
              <a:rPr lang="fr-CA" sz="1800" u="none">
                <a:effectLst/>
                <a:latin typeface="Calibri" panose="020F0502020204030204" pitchFamily="34" charset="0"/>
                <a:ea typeface="Times New Roman" panose="02020603050405020304" pitchFamily="18" charset="0"/>
                <a:cs typeface="Calibri" panose="020F0502020204030204" pitchFamily="34" charset="0"/>
              </a:rPr>
              <a:t> et reçoivent des soins </a:t>
            </a:r>
            <a:r>
              <a:rPr lang="fr-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mal planifiés et mal exécutés</a:t>
            </a:r>
            <a:r>
              <a:rPr lang="fr-CA" sz="1800" u="none" baseline="30000">
                <a:effectLst/>
                <a:latin typeface="Calibri" panose="020F0502020204030204" pitchFamily="34" charset="0"/>
                <a:ea typeface="Times New Roman" panose="02020603050405020304" pitchFamily="18" charset="0"/>
                <a:cs typeface="Calibri" panose="020F0502020204030204" pitchFamily="34" charset="0"/>
              </a:rPr>
              <a:t>2</a:t>
            </a:r>
            <a:r>
              <a:rPr lang="fr-CA" sz="1800" u="none" baseline="30000">
                <a:latin typeface="Calibri" panose="020F0502020204030204" pitchFamily="34" charset="0"/>
                <a:ea typeface="Times New Roman" panose="02020603050405020304" pitchFamily="18" charset="0"/>
                <a:cs typeface="Calibri" panose="020F0502020204030204" pitchFamily="34" charset="0"/>
              </a:rPr>
              <a:t>,3</a:t>
            </a:r>
            <a:r>
              <a:rPr lang="fr-CA" sz="1800" u="none">
                <a:latin typeface="Calibri" panose="020F0502020204030204" pitchFamily="34" charset="0"/>
                <a:ea typeface="Times New Roman" panose="02020603050405020304" pitchFamily="18" charset="0"/>
                <a:cs typeface="Calibri" panose="020F0502020204030204" pitchFamily="34" charset="0"/>
              </a:rPr>
              <a:t>.</a:t>
            </a:r>
          </a:p>
        </p:txBody>
      </p:sp>
      <p:sp>
        <p:nvSpPr>
          <p:cNvPr id="9" name="Rectangle 8">
            <a:extLst>
              <a:ext uri="{FF2B5EF4-FFF2-40B4-BE49-F238E27FC236}">
                <a16:creationId xmlns:a16="http://schemas.microsoft.com/office/drawing/2014/main" id="{E2277A24-CACC-4B52-8789-5A5D5E8E9CEB}"/>
              </a:ext>
            </a:extLst>
          </p:cNvPr>
          <p:cNvSpPr/>
          <p:nvPr/>
        </p:nvSpPr>
        <p:spPr>
          <a:xfrm>
            <a:off x="115909" y="5514467"/>
            <a:ext cx="8603087" cy="1323439"/>
          </a:xfrm>
          <a:prstGeom prst="rect">
            <a:avLst/>
          </a:prstGeom>
        </p:spPr>
        <p:txBody>
          <a:bodyPr wrap="square">
            <a:spAutoFit/>
          </a:bodyPr>
          <a:lstStyle/>
          <a:p>
            <a:r>
              <a:rPr lang="fr-CA" sz="1000" u="none">
                <a:latin typeface="Calibri" panose="020F0502020204030204" pitchFamily="34" charset="0"/>
                <a:cs typeface="Calibri" panose="020F0502020204030204" pitchFamily="34" charset="0"/>
              </a:rPr>
              <a:t>*Le cas échéant.</a:t>
            </a:r>
          </a:p>
          <a:p>
            <a:r>
              <a:rPr lang="fr-CA" sz="1000" u="none">
                <a:latin typeface="Calibri" panose="020F0502020204030204" pitchFamily="34" charset="0"/>
                <a:cs typeface="Calibri" panose="020F0502020204030204" pitchFamily="34" charset="0"/>
              </a:rPr>
              <a:t>Sources : </a:t>
            </a:r>
          </a:p>
          <a:p>
            <a:r>
              <a:rPr lang="fr-CA" sz="1000" u="none" baseline="30000">
                <a:latin typeface="Calibri" panose="020F0502020204030204" pitchFamily="34" charset="0"/>
                <a:cs typeface="Calibri" panose="020F0502020204030204" pitchFamily="34" charset="0"/>
              </a:rPr>
              <a:t>1 </a:t>
            </a:r>
            <a:r>
              <a:rPr lang="fr-CA" sz="1000" u="none">
                <a:latin typeface="Calibri" panose="020F0502020204030204" pitchFamily="34" charset="0"/>
                <a:cs typeface="Calibri" panose="020F0502020204030204" pitchFamily="34" charset="0"/>
              </a:rPr>
              <a:t>National Institute for Health and Care Excellence. Transition </a:t>
            </a:r>
            <a:r>
              <a:rPr lang="fr-CA" sz="1000" u="none" err="1">
                <a:latin typeface="Calibri" panose="020F0502020204030204" pitchFamily="34" charset="0"/>
                <a:cs typeface="Calibri" panose="020F0502020204030204" pitchFamily="34" charset="0"/>
              </a:rPr>
              <a:t>from</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children’s</a:t>
            </a:r>
            <a:r>
              <a:rPr lang="fr-CA" sz="1000" u="none">
                <a:latin typeface="Calibri" panose="020F0502020204030204" pitchFamily="34" charset="0"/>
                <a:cs typeface="Calibri" panose="020F0502020204030204" pitchFamily="34" charset="0"/>
              </a:rPr>
              <a:t> to </a:t>
            </a:r>
            <a:r>
              <a:rPr lang="fr-CA" sz="1000" u="none" err="1">
                <a:latin typeface="Calibri" panose="020F0502020204030204" pitchFamily="34" charset="0"/>
                <a:cs typeface="Calibri" panose="020F0502020204030204" pitchFamily="34" charset="0"/>
              </a:rPr>
              <a:t>adults</a:t>
            </a:r>
            <a:r>
              <a:rPr lang="fr-CA" sz="1000" u="none">
                <a:latin typeface="Calibri" panose="020F0502020204030204" pitchFamily="34" charset="0"/>
                <a:cs typeface="Calibri" panose="020F0502020204030204" pitchFamily="34" charset="0"/>
              </a:rPr>
              <a:t>’ services for </a:t>
            </a:r>
            <a:r>
              <a:rPr lang="fr-CA" sz="1000" u="none" err="1">
                <a:latin typeface="Calibri" panose="020F0502020204030204" pitchFamily="34" charset="0"/>
                <a:cs typeface="Calibri" panose="020F0502020204030204" pitchFamily="34" charset="0"/>
              </a:rPr>
              <a:t>young</a:t>
            </a:r>
            <a:r>
              <a:rPr lang="fr-CA" sz="1000" u="none">
                <a:latin typeface="Calibri" panose="020F0502020204030204" pitchFamily="34" charset="0"/>
                <a:cs typeface="Calibri" panose="020F0502020204030204" pitchFamily="34" charset="0"/>
              </a:rPr>
              <a:t> people </a:t>
            </a:r>
            <a:r>
              <a:rPr lang="fr-CA" sz="1000" u="none" err="1">
                <a:latin typeface="Calibri" panose="020F0502020204030204" pitchFamily="34" charset="0"/>
                <a:cs typeface="Calibri" panose="020F0502020204030204" pitchFamily="34" charset="0"/>
              </a:rPr>
              <a:t>using</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health</a:t>
            </a:r>
            <a:r>
              <a:rPr lang="fr-CA" sz="1000" u="none">
                <a:latin typeface="Calibri" panose="020F0502020204030204" pitchFamily="34" charset="0"/>
                <a:cs typeface="Calibri" panose="020F0502020204030204" pitchFamily="34" charset="0"/>
              </a:rPr>
              <a:t> or social care services [Internet]. Londres (Royaume-Uni) : The Institute; 2016 [citation du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10 février 2022</a:t>
            </a:r>
            <a:r>
              <a:rPr lang="fr-CA" sz="1000" u="none">
                <a:latin typeface="Calibri" panose="020F0502020204030204" pitchFamily="34" charset="0"/>
                <a:cs typeface="Calibri" panose="020F0502020204030204" pitchFamily="34" charset="0"/>
              </a:rPr>
              <a:t>]. Consultable sur : https://www.nice.org.uk/guidance/ng43.</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2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Cleverley K, Stevens K, Davies J, McCann E, Ashley T, Brathwaite D, et coll. Mixed-</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methods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study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protocol</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for an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evaluation</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the mental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transition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navigator</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model in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child</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and adolescent mental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services: the Navigator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Evaluation</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Advancing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Transitions (NEAT)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study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BMJ Open. 2021;11(6):e051190.</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3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Cleverley K,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Lenters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L, McCann 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Objectively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terrifying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 qualitative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study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youth’s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experiences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transitions out of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child</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and adolescent mental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services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age</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18. BMC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Psychiatry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2020;20(1):147.</a:t>
            </a:r>
          </a:p>
        </p:txBody>
      </p:sp>
      <p:pic>
        <p:nvPicPr>
          <p:cNvPr id="13" name="Picture 12" descr="Icon&#10;&#10;Description automatically generated">
            <a:extLst>
              <a:ext uri="{FF2B5EF4-FFF2-40B4-BE49-F238E27FC236}">
                <a16:creationId xmlns:a16="http://schemas.microsoft.com/office/drawing/2014/main" id="{1E12885D-4678-4C25-BEF0-C792758CCFA4}"/>
              </a:ext>
            </a:extLst>
          </p:cNvPr>
          <p:cNvPicPr>
            <a:picLocks noChangeAspect="1"/>
          </p:cNvPicPr>
          <p:nvPr/>
        </p:nvPicPr>
        <p:blipFill>
          <a:blip r:embed="rId3"/>
          <a:stretch>
            <a:fillRect/>
          </a:stretch>
        </p:blipFill>
        <p:spPr>
          <a:xfrm>
            <a:off x="5787193" y="655220"/>
            <a:ext cx="1852864" cy="1852864"/>
          </a:xfrm>
          <a:prstGeom prst="rect">
            <a:avLst/>
          </a:prstGeom>
        </p:spPr>
      </p:pic>
      <p:grpSp>
        <p:nvGrpSpPr>
          <p:cNvPr id="14" name="Group 13">
            <a:extLst>
              <a:ext uri="{FF2B5EF4-FFF2-40B4-BE49-F238E27FC236}">
                <a16:creationId xmlns:a16="http://schemas.microsoft.com/office/drawing/2014/main" id="{F9F282F1-6908-42C1-B4FA-E3C09BD805DF}"/>
              </a:ext>
            </a:extLst>
          </p:cNvPr>
          <p:cNvGrpSpPr/>
          <p:nvPr/>
        </p:nvGrpSpPr>
        <p:grpSpPr>
          <a:xfrm>
            <a:off x="3344780" y="1074500"/>
            <a:ext cx="2361203" cy="1608542"/>
            <a:chOff x="3395269" y="1074500"/>
            <a:chExt cx="2286650" cy="1608542"/>
          </a:xfrm>
        </p:grpSpPr>
        <p:pic>
          <p:nvPicPr>
            <p:cNvPr id="15" name="Picture 14">
              <a:extLst>
                <a:ext uri="{FF2B5EF4-FFF2-40B4-BE49-F238E27FC236}">
                  <a16:creationId xmlns:a16="http://schemas.microsoft.com/office/drawing/2014/main" id="{BBDC46D6-CB4B-4D96-8035-3E625EBAA484}"/>
                </a:ext>
              </a:extLst>
            </p:cNvPr>
            <p:cNvPicPr>
              <a:picLocks noChangeAspect="1"/>
            </p:cNvPicPr>
            <p:nvPr/>
          </p:nvPicPr>
          <p:blipFill>
            <a:blip r:embed="rId4"/>
            <a:stretch>
              <a:fillRect/>
            </a:stretch>
          </p:blipFill>
          <p:spPr>
            <a:xfrm rot="17088603" flipV="1">
              <a:off x="3937314" y="532455"/>
              <a:ext cx="1202560" cy="2286650"/>
            </a:xfrm>
            <a:prstGeom prst="rect">
              <a:avLst/>
            </a:prstGeom>
          </p:spPr>
        </p:pic>
        <p:sp>
          <p:nvSpPr>
            <p:cNvPr id="16" name="Oval 15">
              <a:extLst>
                <a:ext uri="{FF2B5EF4-FFF2-40B4-BE49-F238E27FC236}">
                  <a16:creationId xmlns:a16="http://schemas.microsoft.com/office/drawing/2014/main" id="{8FE97558-78A1-4E6B-A323-E2F8F01BA171}"/>
                </a:ext>
              </a:extLst>
            </p:cNvPr>
            <p:cNvSpPr/>
            <p:nvPr/>
          </p:nvSpPr>
          <p:spPr bwMode="auto">
            <a:xfrm>
              <a:off x="4331368" y="1913021"/>
              <a:ext cx="938464" cy="7700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17" name="Oval 16">
              <a:extLst>
                <a:ext uri="{FF2B5EF4-FFF2-40B4-BE49-F238E27FC236}">
                  <a16:creationId xmlns:a16="http://schemas.microsoft.com/office/drawing/2014/main" id="{06E8CEAF-2B97-4131-8BA1-1FBA3F3E1AAA}"/>
                </a:ext>
              </a:extLst>
            </p:cNvPr>
            <p:cNvSpPr/>
            <p:nvPr/>
          </p:nvSpPr>
          <p:spPr bwMode="auto">
            <a:xfrm>
              <a:off x="3575827" y="1744251"/>
              <a:ext cx="640126" cy="58129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grpSp>
      <p:pic>
        <p:nvPicPr>
          <p:cNvPr id="18" name="Picture 17" descr="Icon&#10;&#10;Description automatically generated">
            <a:extLst>
              <a:ext uri="{FF2B5EF4-FFF2-40B4-BE49-F238E27FC236}">
                <a16:creationId xmlns:a16="http://schemas.microsoft.com/office/drawing/2014/main" id="{912B9866-D7F6-4D3C-B562-BA197F39564E}"/>
              </a:ext>
            </a:extLst>
          </p:cNvPr>
          <p:cNvPicPr>
            <a:picLocks noChangeAspect="1"/>
          </p:cNvPicPr>
          <p:nvPr/>
        </p:nvPicPr>
        <p:blipFill>
          <a:blip r:embed="rId5"/>
          <a:stretch>
            <a:fillRect/>
          </a:stretch>
        </p:blipFill>
        <p:spPr>
          <a:xfrm>
            <a:off x="1220112" y="426095"/>
            <a:ext cx="2311113" cy="2311113"/>
          </a:xfrm>
          <a:prstGeom prst="rect">
            <a:avLst/>
          </a:prstGeom>
        </p:spPr>
      </p:pic>
    </p:spTree>
    <p:extLst>
      <p:ext uri="{BB962C8B-B14F-4D97-AF65-F5344CB8AC3E}">
        <p14:creationId xmlns:p14="http://schemas.microsoft.com/office/powerpoint/2010/main" val="367617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8AFC1D-EAA8-4AB2-97C7-D515DF6928AF}"/>
              </a:ext>
            </a:extLst>
          </p:cNvPr>
          <p:cNvSpPr txBox="1"/>
          <p:nvPr/>
        </p:nvSpPr>
        <p:spPr>
          <a:xfrm>
            <a:off x="355600" y="2858799"/>
            <a:ext cx="8309814" cy="2800767"/>
          </a:xfrm>
          <a:prstGeom prst="rect">
            <a:avLst/>
          </a:prstGeom>
          <a:noFill/>
        </p:spPr>
        <p:txBody>
          <a:bodyPr wrap="square" rtlCol="0">
            <a:spAutoFit/>
          </a:bodyPr>
          <a:lstStyle/>
          <a:p>
            <a:pPr algn="ctr"/>
            <a:r>
              <a:rPr lang="fr-CA" sz="2200" u="none">
                <a:effectLst/>
                <a:latin typeface="Calibri" panose="020F0502020204030204" pitchFamily="34" charset="0"/>
                <a:ea typeface="Times New Roman" panose="02020603050405020304" pitchFamily="18" charset="0"/>
                <a:cs typeface="Calibri" panose="020F0502020204030204" pitchFamily="34" charset="0"/>
              </a:rPr>
              <a:t>Les jeunes atteints de problèmes médicaux complexes, de troubles du développement ou de déficiences intellectuelles sont particulièrement vulnérables pendant la transition</a:t>
            </a:r>
            <a:r>
              <a:rPr lang="fr-CA" sz="2200" u="none" baseline="30000">
                <a:effectLst/>
                <a:latin typeface="Calibri" panose="020F0502020204030204" pitchFamily="34" charset="0"/>
                <a:ea typeface="Times New Roman" panose="02020603050405020304" pitchFamily="18" charset="0"/>
                <a:cs typeface="Calibri" panose="020F0502020204030204" pitchFamily="34" charset="0"/>
              </a:rPr>
              <a:t>1</a:t>
            </a:r>
            <a:r>
              <a:rPr lang="fr-CA" sz="2200" u="none">
                <a:effectLst/>
                <a:latin typeface="Calibri" panose="020F0502020204030204" pitchFamily="34" charset="0"/>
                <a:ea typeface="Times New Roman" panose="02020603050405020304" pitchFamily="18" charset="0"/>
                <a:cs typeface="Calibri" panose="020F0502020204030204" pitchFamily="34" charset="0"/>
              </a:rPr>
              <a:t>.</a:t>
            </a:r>
          </a:p>
          <a:p>
            <a:pPr algn="ctr"/>
            <a:endParaRPr lang="en-CA" sz="2200" u="none">
              <a:effectLst/>
              <a:latin typeface="Calibri" panose="020F0502020204030204" pitchFamily="34" charset="0"/>
              <a:ea typeface="Times New Roman" panose="02020603050405020304" pitchFamily="18" charset="0"/>
              <a:cs typeface="Calibri" panose="020F0502020204030204" pitchFamily="34" charset="0"/>
            </a:endParaRPr>
          </a:p>
          <a:p>
            <a:pPr algn="ctr"/>
            <a:r>
              <a:rPr lang="fr-CA" sz="2200" u="none">
                <a:latin typeface="Calibri" panose="020F0502020204030204" pitchFamily="34" charset="0"/>
                <a:ea typeface="Times New Roman" panose="02020603050405020304" pitchFamily="18" charset="0"/>
                <a:cs typeface="Calibri" panose="020F0502020204030204" pitchFamily="34" charset="0"/>
              </a:rPr>
              <a:t>Par exemple, les jeunes atteints de handicaps physiques complexes, ainsi que leurs parents et leurs aidants, </a:t>
            </a:r>
            <a:r>
              <a:rPr lang="fr-FR" sz="2200" u="none">
                <a:latin typeface="Calibri" panose="020F0502020204030204" pitchFamily="34" charset="0"/>
                <a:ea typeface="Times New Roman" panose="02020603050405020304" pitchFamily="18" charset="0"/>
                <a:cs typeface="Calibri" panose="020F0502020204030204" pitchFamily="34" charset="0"/>
              </a:rPr>
              <a:t>ont souffert d'un </a:t>
            </a:r>
            <a:r>
              <a:rPr lang="fr-FR" sz="22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manque d'accès aux services de santé et aux renseignements</a:t>
            </a:r>
            <a:r>
              <a:rPr lang="fr-CA" sz="2200" u="none">
                <a:latin typeface="Calibri" panose="020F0502020204030204" pitchFamily="34" charset="0"/>
                <a:ea typeface="Times New Roman" panose="02020603050405020304" pitchFamily="18" charset="0"/>
                <a:cs typeface="Calibri" panose="020F0502020204030204" pitchFamily="34" charset="0"/>
              </a:rPr>
              <a:t> et </a:t>
            </a:r>
            <a:r>
              <a:rPr lang="fr-FR" sz="2200" u="none">
                <a:latin typeface="Calibri" panose="020F0502020204030204" pitchFamily="34" charset="0"/>
                <a:ea typeface="Times New Roman" panose="02020603050405020304" pitchFamily="18" charset="0"/>
                <a:cs typeface="Calibri" panose="020F0502020204030204" pitchFamily="34" charset="0"/>
              </a:rPr>
              <a:t>d'une </a:t>
            </a:r>
            <a:r>
              <a:rPr lang="fr-FR" sz="22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incertitude quant au processus de transition</a:t>
            </a:r>
            <a:r>
              <a:rPr lang="fr-CA" sz="2200" u="none" baseline="30000">
                <a:latin typeface="Calibri" panose="020F0502020204030204" pitchFamily="34" charset="0"/>
                <a:ea typeface="Times New Roman" panose="02020603050405020304" pitchFamily="18" charset="0"/>
                <a:cs typeface="Calibri" panose="020F0502020204030204" pitchFamily="34" charset="0"/>
              </a:rPr>
              <a:t>2</a:t>
            </a:r>
            <a:r>
              <a:rPr lang="fr-CA" sz="2200" u="none">
                <a:latin typeface="Calibri" panose="020F0502020204030204" pitchFamily="34" charset="0"/>
                <a:ea typeface="Times New Roman" panose="02020603050405020304" pitchFamily="18" charset="0"/>
                <a:cs typeface="Calibri" panose="020F0502020204030204" pitchFamily="34" charset="0"/>
              </a:rPr>
              <a:t>. </a:t>
            </a:r>
          </a:p>
        </p:txBody>
      </p:sp>
      <p:sp>
        <p:nvSpPr>
          <p:cNvPr id="4" name="Rectangle 3">
            <a:extLst>
              <a:ext uri="{FF2B5EF4-FFF2-40B4-BE49-F238E27FC236}">
                <a16:creationId xmlns:a16="http://schemas.microsoft.com/office/drawing/2014/main" id="{2CCE6FEE-2E7E-4D66-B5CF-265CE28DA95E}"/>
              </a:ext>
            </a:extLst>
          </p:cNvPr>
          <p:cNvSpPr/>
          <p:nvPr/>
        </p:nvSpPr>
        <p:spPr>
          <a:xfrm>
            <a:off x="97596" y="5886940"/>
            <a:ext cx="8547443" cy="892552"/>
          </a:xfrm>
          <a:prstGeom prst="rect">
            <a:avLst/>
          </a:prstGeom>
        </p:spPr>
        <p:txBody>
          <a:bodyPr wrap="square">
            <a:spAutoFit/>
          </a:bodyPr>
          <a:lstStyle/>
          <a:p>
            <a:r>
              <a:rPr lang="fr-CA" sz="1000" u="none">
                <a:latin typeface="Calibri" panose="020F0502020204030204" pitchFamily="34" charset="0"/>
                <a:cs typeface="Calibri" panose="020F0502020204030204" pitchFamily="34" charset="0"/>
              </a:rPr>
              <a:t>Sources :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1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White PH, Cooley WC, Transitions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Clinical</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Report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Authoring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Group, American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Academy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Pediatrics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American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Academy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Family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Physicians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American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College</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of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Physicians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Supporting</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the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care transition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from</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adolescence to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adulthood</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in the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medical</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home.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Pediatrics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2018;142(5):e20182587.</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2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Young NL,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Barden</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WS, Mills WA, Burke TA, Law M,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Boydell</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K. Transition to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adult-oriented</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health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care: perspectives of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youth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and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adults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with</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complex</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physical</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disabilities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Phys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Occup</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Ther</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Pediatr</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2009;29(4):345-61.</a:t>
            </a:r>
          </a:p>
        </p:txBody>
      </p:sp>
      <p:pic>
        <p:nvPicPr>
          <p:cNvPr id="7" name="Picture 6">
            <a:extLst>
              <a:ext uri="{FF2B5EF4-FFF2-40B4-BE49-F238E27FC236}">
                <a16:creationId xmlns:a16="http://schemas.microsoft.com/office/drawing/2014/main" id="{27DB8F19-C2A5-4261-8792-CEFFEE4973BC}"/>
              </a:ext>
            </a:extLst>
          </p:cNvPr>
          <p:cNvPicPr>
            <a:picLocks noChangeAspect="1"/>
          </p:cNvPicPr>
          <p:nvPr/>
        </p:nvPicPr>
        <p:blipFill>
          <a:blip r:embed="rId3"/>
          <a:stretch>
            <a:fillRect/>
          </a:stretch>
        </p:blipFill>
        <p:spPr>
          <a:xfrm>
            <a:off x="5524118" y="530696"/>
            <a:ext cx="1829723" cy="1975429"/>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A41BB0E9-2CCC-4397-BF71-1924F413BF1F}"/>
              </a:ext>
            </a:extLst>
          </p:cNvPr>
          <p:cNvPicPr>
            <a:picLocks noChangeAspect="1"/>
          </p:cNvPicPr>
          <p:nvPr/>
        </p:nvPicPr>
        <p:blipFill>
          <a:blip r:embed="rId4"/>
          <a:stretch>
            <a:fillRect/>
          </a:stretch>
        </p:blipFill>
        <p:spPr>
          <a:xfrm>
            <a:off x="1299409" y="68604"/>
            <a:ext cx="2899611" cy="2899611"/>
          </a:xfrm>
          <a:prstGeom prst="rect">
            <a:avLst/>
          </a:prstGeom>
        </p:spPr>
      </p:pic>
    </p:spTree>
    <p:extLst>
      <p:ext uri="{BB962C8B-B14F-4D97-AF65-F5344CB8AC3E}">
        <p14:creationId xmlns:p14="http://schemas.microsoft.com/office/powerpoint/2010/main" val="90153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9728AD-265F-4DFD-B3FC-9C8C4E9E44AF}"/>
              </a:ext>
            </a:extLst>
          </p:cNvPr>
          <p:cNvSpPr txBox="1"/>
          <p:nvPr/>
        </p:nvSpPr>
        <p:spPr>
          <a:xfrm>
            <a:off x="298277" y="369874"/>
            <a:ext cx="8626783" cy="1061829"/>
          </a:xfrm>
          <a:prstGeom prst="rect">
            <a:avLst/>
          </a:prstGeom>
          <a:noFill/>
        </p:spPr>
        <p:txBody>
          <a:bodyPr wrap="square" rtlCol="0">
            <a:spAutoFit/>
          </a:bodyPr>
          <a:lstStyle/>
          <a:p>
            <a:pPr algn="ctr"/>
            <a:r>
              <a:rPr lang="fr-CA" sz="2100" u="none">
                <a:effectLst/>
                <a:latin typeface="Calibri" panose="020F0502020204030204" pitchFamily="34" charset="0"/>
                <a:ea typeface="Times New Roman" panose="02020603050405020304" pitchFamily="18" charset="0"/>
                <a:cs typeface="Calibri" panose="020F0502020204030204" pitchFamily="34" charset="0"/>
              </a:rPr>
              <a:t>Certains groupes de jeunes rencontrent parfois des </a:t>
            </a:r>
            <a:r>
              <a:rPr lang="fr-CA" sz="21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obstacles supplémentaires pour</a:t>
            </a:r>
            <a:r>
              <a:rPr lang="fr-CA" sz="2100" u="none">
                <a:effectLst/>
                <a:latin typeface="Calibri" panose="020F0502020204030204" pitchFamily="34" charset="0"/>
                <a:ea typeface="Times New Roman" panose="02020603050405020304" pitchFamily="18" charset="0"/>
                <a:cs typeface="Calibri" panose="020F0502020204030204" pitchFamily="34" charset="0"/>
              </a:rPr>
              <a:t> </a:t>
            </a:r>
            <a:r>
              <a:rPr lang="fr-CA" sz="21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accéder aux bons soins lors de la transition </a:t>
            </a:r>
            <a:br>
              <a:rPr lang="fr-CA" sz="21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br>
            <a:r>
              <a:rPr lang="fr-CA" sz="2100" u="none">
                <a:effectLst/>
                <a:latin typeface="Calibri" panose="020F0502020204030204" pitchFamily="34" charset="0"/>
                <a:ea typeface="Times New Roman" panose="02020603050405020304" pitchFamily="18" charset="0"/>
                <a:cs typeface="Calibri" panose="020F0502020204030204" pitchFamily="34" charset="0"/>
              </a:rPr>
              <a:t>vers les services de soins de santé pour adultes</a:t>
            </a:r>
            <a:r>
              <a:rPr lang="fr-CA" sz="2100" u="none" baseline="30000">
                <a:latin typeface="Calibri" panose="020F0502020204030204" pitchFamily="34" charset="0"/>
                <a:ea typeface="Times New Roman" panose="02020603050405020304" pitchFamily="18" charset="0"/>
                <a:cs typeface="Calibri" panose="020F0502020204030204" pitchFamily="34" charset="0"/>
              </a:rPr>
              <a:t>1</a:t>
            </a:r>
            <a:r>
              <a:rPr lang="fr-CA" sz="2100" u="none">
                <a:latin typeface="Calibri" panose="020F0502020204030204" pitchFamily="34" charset="0"/>
                <a:ea typeface="Times New Roman" panose="02020603050405020304" pitchFamily="18" charset="0"/>
                <a:cs typeface="Calibri" panose="020F0502020204030204" pitchFamily="34" charset="0"/>
              </a:rPr>
              <a:t>.</a:t>
            </a:r>
            <a:r>
              <a:rPr lang="fr-CA" sz="2100" u="none">
                <a:effectLst/>
                <a:latin typeface="Calibri" panose="020F0502020204030204" pitchFamily="34" charset="0"/>
                <a:ea typeface="Times New Roman" panose="02020603050405020304" pitchFamily="18" charset="0"/>
                <a:cs typeface="Calibri" panose="020F0502020204030204" pitchFamily="34" charset="0"/>
              </a:rPr>
              <a:t> En voici quelques exemples :</a:t>
            </a:r>
          </a:p>
        </p:txBody>
      </p:sp>
      <p:sp>
        <p:nvSpPr>
          <p:cNvPr id="3" name="Rectangle 2">
            <a:extLst>
              <a:ext uri="{FF2B5EF4-FFF2-40B4-BE49-F238E27FC236}">
                <a16:creationId xmlns:a16="http://schemas.microsoft.com/office/drawing/2014/main" id="{418A8543-CA26-43D8-9ED9-073559C5CBB6}"/>
              </a:ext>
            </a:extLst>
          </p:cNvPr>
          <p:cNvSpPr/>
          <p:nvPr/>
        </p:nvSpPr>
        <p:spPr>
          <a:xfrm>
            <a:off x="92213" y="5809929"/>
            <a:ext cx="8547443" cy="1015663"/>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Sources : </a:t>
            </a:r>
          </a:p>
          <a:p>
            <a:r>
              <a:rPr lang="en-US" sz="1000" u="none" baseline="30000">
                <a:latin typeface="Calibri" panose="020F0502020204030204" pitchFamily="34" charset="0"/>
                <a:cs typeface="Calibri" panose="020F0502020204030204" pitchFamily="34" charset="0"/>
              </a:rPr>
              <a:t>1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Doucet M, National Council of Youth in Care Advocates. Equitable standards for transitions to adulthood for youth in care [Internet]. Ottawa (ON): Child Welfare League of Canada; 2021 [cited 2022 Feb 10]. Available from: </a:t>
            </a:r>
            <a:r>
              <a:rPr lang="en-CA" sz="1000" u="none">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https://www.cwlc.ca/_files/ugd/f54667_45d7b4d41270453e8d720296d22edc6c.pdf</a:t>
            </a:r>
            <a:endParaRPr lang="en-US" sz="1000" u="none" baseline="30000">
              <a:solidFill>
                <a:srgbClr val="00B2E3"/>
              </a:solidFill>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2 </a:t>
            </a:r>
            <a:r>
              <a:rPr lang="en-US" sz="1000" u="none">
                <a:effectLst/>
                <a:latin typeface="Calibri" panose="020F0502020204030204" pitchFamily="34" charset="0"/>
                <a:ea typeface="Times New Roman" panose="02020603050405020304" pitchFamily="18" charset="0"/>
              </a:rPr>
              <a:t>Youth Action Committee, The New Mentality, Children's Mental Health Ontario. From crisis to quality: </a:t>
            </a:r>
            <a:r>
              <a:rPr lang="en-US" sz="1000" u="none" err="1">
                <a:effectLst/>
                <a:latin typeface="Calibri" panose="020F0502020204030204" pitchFamily="34" charset="0"/>
                <a:ea typeface="Times New Roman" panose="02020603050405020304" pitchFamily="18" charset="0"/>
              </a:rPr>
              <a:t>briding</a:t>
            </a:r>
            <a:r>
              <a:rPr lang="en-US" sz="1000" u="none">
                <a:effectLst/>
                <a:latin typeface="Calibri" panose="020F0502020204030204" pitchFamily="34" charset="0"/>
                <a:ea typeface="Times New Roman" panose="02020603050405020304" pitchFamily="18" charset="0"/>
              </a:rPr>
              <a:t> gaps in child and youth mental health services [Internet]. Toronto (ON): Children's Mental Health Ontario; 2018 [cited 2022 Feb]. Available from: </a:t>
            </a:r>
            <a:r>
              <a:rPr lang="en-US" sz="1000" u="none">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https://cmho.org/wp-content/uploads/From-Crisis-to-Quality-_English_-min.pdf</a:t>
            </a:r>
            <a:endParaRPr lang="en-US" sz="1000" u="none">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367B9A5-FAA1-439B-B807-03B0535788AB}"/>
              </a:ext>
            </a:extLst>
          </p:cNvPr>
          <p:cNvSpPr txBox="1"/>
          <p:nvPr/>
        </p:nvSpPr>
        <p:spPr>
          <a:xfrm>
            <a:off x="117970" y="3777922"/>
            <a:ext cx="4273726" cy="1169551"/>
          </a:xfrm>
          <a:prstGeom prst="rect">
            <a:avLst/>
          </a:prstGeom>
          <a:noFill/>
        </p:spPr>
        <p:txBody>
          <a:bodyPr wrap="square" rtlCol="0">
            <a:spAutoFit/>
          </a:bodyPr>
          <a:lstStyle/>
          <a:p>
            <a:pPr marL="742950" lvl="1" indent="-285750">
              <a:buClr>
                <a:srgbClr val="047BC1"/>
              </a:buClr>
              <a:buFont typeface="Arial" panose="020B0604020202020204" pitchFamily="34" charset="0"/>
              <a:buChar char="•"/>
            </a:pPr>
            <a:r>
              <a:rPr lang="fr-CA" sz="1400" u="none">
                <a:effectLst/>
                <a:latin typeface="Calibri" panose="020F0502020204030204" pitchFamily="34" charset="0"/>
                <a:ea typeface="Times New Roman" panose="02020603050405020304" pitchFamily="18" charset="0"/>
                <a:cs typeface="Calibri" panose="020F0502020204030204" pitchFamily="34" charset="0"/>
              </a:rPr>
              <a:t>Les jeunes vivant dans des collectivités rurales, éloignées ou nordiques, qui se heurtent à des obstacles géographiques par </a:t>
            </a:r>
            <a:r>
              <a:rPr lang="fr-CA" sz="1400" u="none">
                <a:latin typeface="Calibri" panose="020F0502020204030204" pitchFamily="34" charset="0"/>
                <a:ea typeface="Times New Roman" panose="02020603050405020304" pitchFamily="18" charset="0"/>
                <a:cs typeface="Calibri" panose="020F0502020204030204" pitchFamily="34" charset="0"/>
              </a:rPr>
              <a:t>rapport à</a:t>
            </a:r>
            <a:r>
              <a:rPr lang="fr-CA" sz="1400" u="none">
                <a:effectLst/>
                <a:latin typeface="Calibri" panose="020F0502020204030204" pitchFamily="34" charset="0"/>
                <a:ea typeface="Times New Roman" panose="02020603050405020304" pitchFamily="18" charset="0"/>
                <a:cs typeface="Calibri" panose="020F0502020204030204" pitchFamily="34" charset="0"/>
              </a:rPr>
              <a:t> leurs homologues urbains</a:t>
            </a:r>
            <a:r>
              <a:rPr lang="fr-CA" sz="1400" u="none">
                <a:latin typeface="Calibri" panose="020F0502020204030204" pitchFamily="34" charset="0"/>
                <a:ea typeface="Times New Roman" panose="02020603050405020304" pitchFamily="18" charset="0"/>
                <a:cs typeface="Calibri" panose="020F0502020204030204" pitchFamily="34" charset="0"/>
              </a:rPr>
              <a:t>, ce qui entrave leur accès aux soins</a:t>
            </a:r>
            <a:r>
              <a:rPr lang="fr-CA" sz="1400" u="none" baseline="30000">
                <a:latin typeface="Calibri" panose="020F0502020204030204" pitchFamily="34" charset="0"/>
                <a:ea typeface="Times New Roman" panose="02020603050405020304" pitchFamily="18" charset="0"/>
                <a:cs typeface="Calibri" panose="020F0502020204030204" pitchFamily="34" charset="0"/>
              </a:rPr>
              <a:t>2</a:t>
            </a:r>
            <a:r>
              <a:rPr lang="fr-CA" sz="1400" u="none">
                <a:latin typeface="Calibri" panose="020F0502020204030204" pitchFamily="34" charset="0"/>
                <a:ea typeface="Times New Roman" panose="02020603050405020304" pitchFamily="18" charset="0"/>
                <a:cs typeface="Calibri" panose="020F0502020204030204" pitchFamily="34" charset="0"/>
              </a:rPr>
              <a:t>.</a:t>
            </a:r>
            <a:endParaRPr lang="en-CA" u="none" baseline="3000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ACE82C25-E8DC-44AC-85D1-9C6A7E78715D}"/>
              </a:ext>
            </a:extLst>
          </p:cNvPr>
          <p:cNvSpPr txBox="1"/>
          <p:nvPr/>
        </p:nvSpPr>
        <p:spPr>
          <a:xfrm>
            <a:off x="4223085" y="3780399"/>
            <a:ext cx="4492552" cy="2031325"/>
          </a:xfrm>
          <a:prstGeom prst="rect">
            <a:avLst/>
          </a:prstGeom>
          <a:noFill/>
        </p:spPr>
        <p:txBody>
          <a:bodyPr wrap="square" rtlCol="0">
            <a:spAutoFit/>
          </a:bodyPr>
          <a:lstStyle/>
          <a:p>
            <a:pPr marL="742950" lvl="1" indent="-285750">
              <a:buClr>
                <a:srgbClr val="047BC1"/>
              </a:buClr>
              <a:buFont typeface="Arial" panose="020B0604020202020204" pitchFamily="34" charset="0"/>
              <a:buChar char="•"/>
            </a:pPr>
            <a:r>
              <a:rPr lang="fr-CA" sz="1400" u="none">
                <a:latin typeface="Calibri" panose="020F0502020204030204" pitchFamily="34" charset="0"/>
                <a:ea typeface="Times New Roman" panose="02020603050405020304" pitchFamily="18" charset="0"/>
                <a:cs typeface="Calibri" panose="020F0502020204030204" pitchFamily="34" charset="0"/>
              </a:rPr>
              <a:t>Les jeunes pris en charge par le système de protection de l’enfance, qui connaissent des taux plus du sans-abrisme, du chômage, de la pauvreté, et d’une éducation moindre par rapport à leurs pairs qui n’ont pas été pris en charge. Les jeunes autochtones, noirs et racisés sont plus exposés aux difficultés. Ces inégalités systémiques peuvent produire des résultats négatifs pendant la transition</a:t>
            </a:r>
            <a:r>
              <a:rPr lang="fr-CA" sz="1400" u="none" baseline="30000">
                <a:latin typeface="Calibri" panose="020F0502020204030204" pitchFamily="34" charset="0"/>
                <a:ea typeface="Times New Roman" panose="02020603050405020304" pitchFamily="18" charset="0"/>
                <a:cs typeface="Calibri" panose="020F0502020204030204" pitchFamily="34" charset="0"/>
              </a:rPr>
              <a:t>1</a:t>
            </a:r>
            <a:r>
              <a:rPr lang="fr-CA" sz="1400" u="none">
                <a:latin typeface="Calibri" panose="020F0502020204030204" pitchFamily="34" charset="0"/>
                <a:ea typeface="Times New Roman" panose="02020603050405020304" pitchFamily="18" charset="0"/>
                <a:cs typeface="Calibri" panose="020F0502020204030204" pitchFamily="34" charset="0"/>
              </a:rPr>
              <a:t>. </a:t>
            </a:r>
          </a:p>
        </p:txBody>
      </p:sp>
      <p:pic>
        <p:nvPicPr>
          <p:cNvPr id="8" name="Picture 7" descr="A picture containing silhouette&#10;&#10;Description automatically generated">
            <a:extLst>
              <a:ext uri="{FF2B5EF4-FFF2-40B4-BE49-F238E27FC236}">
                <a16:creationId xmlns:a16="http://schemas.microsoft.com/office/drawing/2014/main" id="{03B9BC12-A8B3-479A-94DF-9D10F8BE6C9B}"/>
              </a:ext>
            </a:extLst>
          </p:cNvPr>
          <p:cNvPicPr>
            <a:picLocks noChangeAspect="1"/>
          </p:cNvPicPr>
          <p:nvPr/>
        </p:nvPicPr>
        <p:blipFill>
          <a:blip r:embed="rId5"/>
          <a:stretch>
            <a:fillRect/>
          </a:stretch>
        </p:blipFill>
        <p:spPr>
          <a:xfrm>
            <a:off x="1541939" y="2070822"/>
            <a:ext cx="1545937" cy="1545937"/>
          </a:xfrm>
          <a:prstGeom prst="rect">
            <a:avLst/>
          </a:prstGeom>
          <a:ln w="3175">
            <a:solidFill>
              <a:schemeClr val="tx1"/>
            </a:solidFill>
          </a:ln>
        </p:spPr>
      </p:pic>
      <p:pic>
        <p:nvPicPr>
          <p:cNvPr id="10" name="Picture 9" descr="Icon&#10;&#10;Description automatically generated">
            <a:extLst>
              <a:ext uri="{FF2B5EF4-FFF2-40B4-BE49-F238E27FC236}">
                <a16:creationId xmlns:a16="http://schemas.microsoft.com/office/drawing/2014/main" id="{38B58EC0-072E-4BEF-AEF2-BA5E4F08F0F0}"/>
              </a:ext>
            </a:extLst>
          </p:cNvPr>
          <p:cNvPicPr>
            <a:picLocks noChangeAspect="1"/>
          </p:cNvPicPr>
          <p:nvPr/>
        </p:nvPicPr>
        <p:blipFill>
          <a:blip r:embed="rId6"/>
          <a:stretch>
            <a:fillRect/>
          </a:stretch>
        </p:blipFill>
        <p:spPr>
          <a:xfrm>
            <a:off x="5892054" y="2058027"/>
            <a:ext cx="1545937" cy="1545937"/>
          </a:xfrm>
          <a:prstGeom prst="rect">
            <a:avLst/>
          </a:prstGeom>
          <a:ln w="3175">
            <a:solidFill>
              <a:schemeClr val="tx1"/>
            </a:solidFill>
          </a:ln>
        </p:spPr>
      </p:pic>
    </p:spTree>
    <p:extLst>
      <p:ext uri="{BB962C8B-B14F-4D97-AF65-F5344CB8AC3E}">
        <p14:creationId xmlns:p14="http://schemas.microsoft.com/office/powerpoint/2010/main" val="317874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err="1">
                <a:solidFill>
                  <a:schemeClr val="tx1"/>
                </a:solidFill>
                <a:latin typeface="Calibri" panose="020F0502020204030204" pitchFamily="34" charset="0"/>
                <a:cs typeface="Calibri" panose="020F0502020204030204" pitchFamily="34" charset="0"/>
              </a:rPr>
              <a:t>Objectifs</a:t>
            </a:r>
            <a:endParaRPr lang="en-US"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1800" b="1">
                <a:latin typeface="Calibri" panose="020F0502020204030204" pitchFamily="34" charset="0"/>
                <a:cs typeface="Calibri" panose="020F0502020204030204" pitchFamily="34" charset="0"/>
              </a:rPr>
              <a:t>Aperçu des normes de qualité </a:t>
            </a:r>
            <a:br>
              <a:rPr lang="fr-CA" sz="1800" b="1">
                <a:latin typeface="Calibri" panose="020F0502020204030204" pitchFamily="34" charset="0"/>
                <a:cs typeface="Calibri" panose="020F0502020204030204" pitchFamily="34" charset="0"/>
              </a:rPr>
            </a:br>
            <a:r>
              <a:rPr lang="fr-CA" sz="1800">
                <a:latin typeface="Calibri" panose="020F0502020204030204" pitchFamily="34" charset="0"/>
                <a:cs typeface="Calibri" panose="020F0502020204030204" pitchFamily="34" charset="0"/>
              </a:rPr>
              <a:t>De quoi s’agit-il? Comment sont-elles utilisées?</a:t>
            </a:r>
          </a:p>
          <a:p>
            <a:pPr>
              <a:buClr>
                <a:srgbClr val="00B2E3"/>
              </a:buClr>
            </a:pPr>
            <a:r>
              <a:rPr lang="fr-CA" sz="1800" b="1">
                <a:latin typeface="Calibri" panose="020F0502020204030204" pitchFamily="34" charset="0"/>
                <a:cs typeface="Calibri" panose="020F0502020204030204" pitchFamily="34" charset="0"/>
              </a:rPr>
              <a:t>Pourquoi cette norme de qualité est-elle nécessaire?</a:t>
            </a:r>
            <a:br>
              <a:rPr lang="fr-CA" sz="1800">
                <a:latin typeface="Calibri" panose="020F0502020204030204" pitchFamily="34" charset="0"/>
                <a:cs typeface="Calibri" panose="020F0502020204030204" pitchFamily="34" charset="0"/>
              </a:rPr>
            </a:br>
            <a:r>
              <a:rPr lang="fr-CA" sz="1800">
                <a:latin typeface="Calibri" panose="020F0502020204030204" pitchFamily="34" charset="0"/>
                <a:cs typeface="Calibri" panose="020F0502020204030204" pitchFamily="34" charset="0"/>
              </a:rPr>
              <a:t>Il existe des lacunes et des écarts dans la qualité des soins pour les </a:t>
            </a:r>
            <a:r>
              <a:rPr lang="fr-FR" sz="1800">
                <a:latin typeface="Calibri" panose="020F0502020204030204" pitchFamily="34" charset="0"/>
                <a:cs typeface="Calibri" panose="020F0502020204030204" pitchFamily="34" charset="0"/>
              </a:rPr>
              <a:t>jeunes en Ontario qui passent des services de soins de </a:t>
            </a:r>
            <a:r>
              <a:rPr lang="fr-FR" sz="1800" err="1">
                <a:latin typeface="Calibri" panose="020F0502020204030204" pitchFamily="34" charset="0"/>
                <a:cs typeface="Calibri" panose="020F0502020204030204" pitchFamily="34" charset="0"/>
              </a:rPr>
              <a:t>sant</a:t>
            </a:r>
            <a:r>
              <a:rPr lang="fr-CA" sz="1800">
                <a:latin typeface="Calibri" panose="020F0502020204030204" pitchFamily="34" charset="0"/>
                <a:cs typeface="Calibri" panose="020F0502020204030204" pitchFamily="34" charset="0"/>
              </a:rPr>
              <a:t>é </a:t>
            </a:r>
            <a:r>
              <a:rPr kumimoji="0" lang="fr-CA" altLang="en-US" sz="180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pour jeunes aux services de soins de santé pour adultes</a:t>
            </a:r>
            <a:r>
              <a:rPr kumimoji="0" lang="en-CA" altLang="en-US" sz="180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lang="fr-CA" sz="1800">
              <a:latin typeface="Calibri" panose="020F0502020204030204" pitchFamily="34" charset="0"/>
              <a:cs typeface="Calibri" panose="020F0502020204030204" pitchFamily="34" charset="0"/>
            </a:endParaRPr>
          </a:p>
          <a:p>
            <a:pPr>
              <a:buClr>
                <a:srgbClr val="00B2E3"/>
              </a:buClr>
            </a:pPr>
            <a:r>
              <a:rPr lang="fr-CA" sz="1800" b="1">
                <a:latin typeface="Calibri" panose="020F0502020204030204" pitchFamily="34" charset="0"/>
                <a:cs typeface="Calibri" panose="020F0502020204030204" pitchFamily="34" charset="0"/>
              </a:rPr>
              <a:t>Manière de mesurer le succès</a:t>
            </a:r>
            <a:br>
              <a:rPr lang="fr-CA" sz="1800" b="1">
                <a:latin typeface="Calibri" panose="020F0502020204030204" pitchFamily="34" charset="0"/>
                <a:cs typeface="Calibri" panose="020F0502020204030204" pitchFamily="34" charset="0"/>
              </a:rPr>
            </a:br>
            <a:r>
              <a:rPr lang="fr-CA" sz="1800">
                <a:latin typeface="Calibri" panose="020F0502020204030204" pitchFamily="34" charset="0"/>
                <a:cs typeface="Calibri" panose="020F0502020204030204" pitchFamily="34" charset="0"/>
              </a:rPr>
              <a:t>Indicateurs qui peuvent vous aider à mesurer vos efforts d’amélioration de la qualité</a:t>
            </a:r>
          </a:p>
          <a:p>
            <a:r>
              <a:rPr lang="fr-CA" sz="1800" b="1">
                <a:latin typeface="Calibri" panose="020F0502020204030204" pitchFamily="34" charset="0"/>
                <a:cs typeface="Calibri" panose="020F0502020204030204" pitchFamily="34" charset="0"/>
              </a:rPr>
              <a:t>Énoncés de qualité pour améliorer les soins</a:t>
            </a:r>
            <a:br>
              <a:rPr lang="fr-CA" sz="1800" b="1">
                <a:latin typeface="Calibri" panose="020F0502020204030204" pitchFamily="34" charset="0"/>
                <a:cs typeface="Calibri" panose="020F0502020204030204" pitchFamily="34" charset="0"/>
              </a:rPr>
            </a:br>
            <a:r>
              <a:rPr lang="fr-CA" sz="1800">
                <a:latin typeface="Calibri" panose="020F0502020204030204" pitchFamily="34" charset="0"/>
                <a:cs typeface="Calibri" panose="020F0502020204030204" pitchFamily="34" charset="0"/>
              </a:rPr>
              <a:t>Les énoncés clés de la </a:t>
            </a:r>
            <a:r>
              <a:rPr lang="fr-CA" sz="1800" u="none">
                <a:latin typeface="Calibri" panose="020F0502020204030204" pitchFamily="34" charset="0"/>
                <a:ea typeface="MS PGothic"/>
                <a:cs typeface="Calibri" panose="020F0502020204030204" pitchFamily="34" charset="0"/>
              </a:rPr>
              <a:t>norme de qualité sur le t</a:t>
            </a:r>
            <a:r>
              <a:rPr lang="fr-CA" sz="1800" u="none">
                <a:effectLst/>
                <a:latin typeface="Calibri" panose="020F0502020204030204" pitchFamily="34" charset="0"/>
                <a:ea typeface="Times New Roman" panose="02020603050405020304" pitchFamily="18" charset="0"/>
                <a:cs typeface="Calibri" panose="020F0502020204030204" pitchFamily="34" charset="0"/>
              </a:rPr>
              <a:t>ransition des services de soins de santé pour les jeunes aux services de soins de santé pour adultes</a:t>
            </a:r>
            <a:endParaRPr lang="en-US" sz="1800" u="none">
              <a:latin typeface="Calibri" panose="020F0502020204030204" pitchFamily="34" charset="0"/>
              <a:ea typeface="Helvetica Neue Light" panose="02000403000000020004" pitchFamily="2" charset="0"/>
              <a:cs typeface="Calibri" panose="020F0502020204030204" pitchFamily="34" charset="0"/>
            </a:endParaRPr>
          </a:p>
          <a:p>
            <a:endParaRPr lang="en-US" sz="2000"/>
          </a:p>
        </p:txBody>
      </p:sp>
    </p:spTree>
    <p:custDataLst>
      <p:tags r:id="rId1"/>
    </p:custDataLst>
    <p:extLst>
      <p:ext uri="{BB962C8B-B14F-4D97-AF65-F5344CB8AC3E}">
        <p14:creationId xmlns:p14="http://schemas.microsoft.com/office/powerpoint/2010/main" val="94430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065BA1F-FBFA-48F3-AEBC-3565AF6D0DF3}"/>
              </a:ext>
            </a:extLst>
          </p:cNvPr>
          <p:cNvSpPr txBox="1"/>
          <p:nvPr/>
        </p:nvSpPr>
        <p:spPr>
          <a:xfrm>
            <a:off x="429023" y="551230"/>
            <a:ext cx="8244583" cy="4339650"/>
          </a:xfrm>
          <a:prstGeom prst="rect">
            <a:avLst/>
          </a:prstGeom>
          <a:noFill/>
        </p:spPr>
        <p:txBody>
          <a:bodyPr wrap="square" rtlCol="0">
            <a:spAutoFit/>
          </a:bodyPr>
          <a:lstStyle/>
          <a:p>
            <a:r>
              <a:rPr lang="fr-CA" sz="2400" u="none">
                <a:effectLst/>
                <a:latin typeface="Calibri" panose="020F0502020204030204" pitchFamily="34" charset="0"/>
                <a:ea typeface="Times New Roman" panose="02020603050405020304" pitchFamily="18" charset="0"/>
                <a:cs typeface="Calibri" panose="020F0502020204030204" pitchFamily="34" charset="0"/>
              </a:rPr>
              <a:t>Parfois, quand un jeune </a:t>
            </a:r>
            <a:r>
              <a:rPr lang="fr-CA" sz="24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sort des services destinés aux jeunes, il se passe un certain temps avant son premier rendez-vous dans un service pour adultes</a:t>
            </a:r>
            <a:r>
              <a:rPr lang="fr-CA" sz="2400" u="none" baseline="30000">
                <a:latin typeface="Calibri" panose="020F0502020204030204" pitchFamily="34" charset="0"/>
                <a:ea typeface="Times New Roman" panose="02020603050405020304" pitchFamily="18" charset="0"/>
                <a:cs typeface="Calibri" panose="020F0502020204030204" pitchFamily="34" charset="0"/>
              </a:rPr>
              <a:t>1</a:t>
            </a:r>
            <a:r>
              <a:rPr lang="fr-CA" sz="2400" u="none">
                <a:latin typeface="Calibri" panose="020F0502020204030204" pitchFamily="34" charset="0"/>
                <a:ea typeface="Times New Roman" panose="02020603050405020304" pitchFamily="18" charset="0"/>
                <a:cs typeface="Calibri" panose="020F0502020204030204" pitchFamily="34" charset="0"/>
              </a:rPr>
              <a:t>, </a:t>
            </a:r>
            <a:r>
              <a:rPr lang="fr-CA" sz="2400" u="none">
                <a:effectLst/>
                <a:latin typeface="Calibri" panose="020F0502020204030204" pitchFamily="34" charset="0"/>
                <a:ea typeface="Times New Roman" panose="02020603050405020304" pitchFamily="18" charset="0"/>
                <a:cs typeface="Calibri" panose="020F0502020204030204" pitchFamily="34" charset="0"/>
              </a:rPr>
              <a:t>ce qui peut entraîner de </a:t>
            </a:r>
            <a:r>
              <a:rPr lang="fr-CA" sz="24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mauvais résultats en matière de santé</a:t>
            </a:r>
            <a:r>
              <a:rPr lang="fr-CA" sz="2400" u="none">
                <a:effectLst/>
                <a:latin typeface="Calibri" panose="020F0502020204030204" pitchFamily="34" charset="0"/>
                <a:ea typeface="Times New Roman" panose="02020603050405020304" pitchFamily="18" charset="0"/>
                <a:cs typeface="Calibri" panose="020F0502020204030204" pitchFamily="34" charset="0"/>
              </a:rPr>
              <a:t>. </a:t>
            </a:r>
            <a:r>
              <a:rPr lang="fr-CA" sz="2400" u="none">
                <a:latin typeface="Calibri" panose="020F0502020204030204" pitchFamily="34" charset="0"/>
                <a:ea typeface="Times New Roman" panose="02020603050405020304" pitchFamily="18" charset="0"/>
                <a:cs typeface="Calibri" panose="020F0502020204030204" pitchFamily="34" charset="0"/>
              </a:rPr>
              <a:t>En voici quelques</a:t>
            </a:r>
            <a:r>
              <a:rPr lang="fr-CA" sz="2400" u="none">
                <a:effectLst/>
                <a:latin typeface="Calibri" panose="020F0502020204030204" pitchFamily="34" charset="0"/>
                <a:ea typeface="Times New Roman" panose="02020603050405020304" pitchFamily="18" charset="0"/>
                <a:cs typeface="Calibri" panose="020F0502020204030204" pitchFamily="34" charset="0"/>
              </a:rPr>
              <a:t> exemples : </a:t>
            </a:r>
          </a:p>
          <a:p>
            <a:endParaRPr lang="en-CA" sz="1800" u="none">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fr-CA" sz="1800" u="none">
                <a:effectLst/>
                <a:latin typeface="Calibri" panose="020F0502020204030204" pitchFamily="34" charset="0"/>
                <a:ea typeface="Times New Roman" panose="02020603050405020304" pitchFamily="18" charset="0"/>
                <a:cs typeface="Calibri" panose="020F0502020204030204" pitchFamily="34" charset="0"/>
              </a:rPr>
              <a:t>Parmi les adolescents atteints d’une maladie mentale grave en Ontario entre 2009 et 2017, ceux qui n’avaient pas reçu de</a:t>
            </a:r>
            <a:r>
              <a:rPr lang="fr-CA" sz="1800" u="none">
                <a:latin typeface="Calibri" panose="020F0502020204030204" pitchFamily="34" charset="0"/>
                <a:ea typeface="Times New Roman" panose="02020603050405020304" pitchFamily="18" charset="0"/>
                <a:cs typeface="Calibri" panose="020F0502020204030204" pitchFamily="34" charset="0"/>
              </a:rPr>
              <a:t> soins primaires avaient un taux d’hospitalisation à l’âge adulte 30 % plus élevé que ceux qui avaient reçu des soins primaires continus pendant la période de transition</a:t>
            </a:r>
            <a:r>
              <a:rPr lang="fr-CA" sz="1800" u="none" baseline="30000">
                <a:latin typeface="Calibri" panose="020F0502020204030204" pitchFamily="34" charset="0"/>
                <a:ea typeface="Times New Roman" panose="02020603050405020304" pitchFamily="18" charset="0"/>
                <a:cs typeface="Calibri" panose="020F0502020204030204" pitchFamily="34" charset="0"/>
              </a:rPr>
              <a:t>2</a:t>
            </a:r>
            <a:r>
              <a:rPr lang="fr-CA" sz="1800" u="none">
                <a:latin typeface="Calibri" panose="020F0502020204030204" pitchFamily="34" charset="0"/>
                <a:ea typeface="Times New Roman" panose="02020603050405020304" pitchFamily="18" charset="0"/>
                <a:cs typeface="Calibri" panose="020F0502020204030204" pitchFamily="34" charset="0"/>
              </a:rPr>
              <a:t>.</a:t>
            </a:r>
          </a:p>
          <a:p>
            <a:pPr marL="742950" lvl="1" indent="-285750">
              <a:buFont typeface="Arial" panose="020B0604020202020204" pitchFamily="34" charset="0"/>
              <a:buChar char="•"/>
            </a:pPr>
            <a:endParaRPr lang="fr-CA" sz="1800" u="none">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fr-CA" sz="1800" u="none">
                <a:latin typeface="Calibri" panose="020F0502020204030204" pitchFamily="34" charset="0"/>
                <a:ea typeface="Times New Roman" panose="02020603050405020304" pitchFamily="18" charset="0"/>
                <a:cs typeface="Calibri" panose="020F0502020204030204" pitchFamily="34" charset="0"/>
              </a:rPr>
              <a:t>Parmi les jeunes diabétiques de l’Ontario entre 2006 et 2015, près de la moitié ont connu une interruption des soins de plus d’un an. Cette interruption ou un manque de visites en soins primaires pendant la transition* était lié à un risque plus élevé d’acidocétose ou de décès</a:t>
            </a:r>
            <a:r>
              <a:rPr lang="fr-CA" sz="1800" u="none" baseline="30000">
                <a:latin typeface="Calibri" panose="020F0502020204030204" pitchFamily="34" charset="0"/>
                <a:ea typeface="Times New Roman" panose="02020603050405020304" pitchFamily="18" charset="0"/>
                <a:cs typeface="Calibri" panose="020F0502020204030204" pitchFamily="34" charset="0"/>
              </a:rPr>
              <a:t>3</a:t>
            </a:r>
            <a:r>
              <a:rPr lang="fr-CA" sz="1800" u="none">
                <a:latin typeface="Calibri" panose="020F0502020204030204" pitchFamily="34" charset="0"/>
                <a:ea typeface="Times New Roman" panose="02020603050405020304" pitchFamily="18" charset="0"/>
                <a:cs typeface="Calibri" panose="020F0502020204030204" pitchFamily="34" charset="0"/>
              </a:rPr>
              <a:t>.</a:t>
            </a:r>
          </a:p>
        </p:txBody>
      </p:sp>
      <p:sp>
        <p:nvSpPr>
          <p:cNvPr id="7" name="Rectangle 6">
            <a:extLst>
              <a:ext uri="{FF2B5EF4-FFF2-40B4-BE49-F238E27FC236}">
                <a16:creationId xmlns:a16="http://schemas.microsoft.com/office/drawing/2014/main" id="{49C68510-1541-4370-BAE1-E5A786C75A84}"/>
              </a:ext>
            </a:extLst>
          </p:cNvPr>
          <p:cNvSpPr/>
          <p:nvPr/>
        </p:nvSpPr>
        <p:spPr>
          <a:xfrm>
            <a:off x="103030" y="5480467"/>
            <a:ext cx="8670489" cy="1323439"/>
          </a:xfrm>
          <a:prstGeom prst="rect">
            <a:avLst/>
          </a:prstGeom>
        </p:spPr>
        <p:txBody>
          <a:bodyPr wrap="square">
            <a:spAutoFit/>
          </a:bodyPr>
          <a:lstStyle/>
          <a:p>
            <a:r>
              <a:rPr lang="fr-CA" sz="1000" u="none">
                <a:latin typeface="Calibri" panose="020F0502020204030204" pitchFamily="34" charset="0"/>
                <a:cs typeface="Calibri" panose="020F0502020204030204" pitchFamily="34" charset="0"/>
              </a:rPr>
              <a:t>* De 17 ans à moins de 19 ans.</a:t>
            </a:r>
          </a:p>
          <a:p>
            <a:r>
              <a:rPr lang="fr-CA" sz="1000" u="none">
                <a:latin typeface="Calibri" panose="020F0502020204030204" pitchFamily="34" charset="0"/>
                <a:cs typeface="Calibri" panose="020F0502020204030204" pitchFamily="34" charset="0"/>
              </a:rPr>
              <a:t>Sources : </a:t>
            </a:r>
          </a:p>
          <a:p>
            <a:r>
              <a:rPr lang="fr-CA" sz="1000" u="none" baseline="30000">
                <a:latin typeface="Calibri" panose="020F0502020204030204" pitchFamily="34" charset="0"/>
                <a:ea typeface="Times New Roman" panose="02020603050405020304" pitchFamily="18" charset="0"/>
                <a:cs typeface="Calibri" panose="020F0502020204030204" pitchFamily="34" charset="0"/>
              </a:rPr>
              <a:t>1 </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National Institute for Health and Care Excellence. Transition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from</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children’s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to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adults</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services </a:t>
            </a:r>
            <a:r>
              <a:rPr lang="fr-CA" sz="1000" u="none" err="1">
                <a:effectLst/>
                <a:latin typeface="Calibri" panose="020F0502020204030204" pitchFamily="34" charset="0"/>
                <a:ea typeface="Times New Roman" panose="02020603050405020304" pitchFamily="18" charset="0"/>
                <a:cs typeface="Times New Roman" panose="02020603050405020304" pitchFamily="18" charset="0"/>
              </a:rPr>
              <a:t>quality</a:t>
            </a:r>
            <a:r>
              <a:rPr lang="fr-CA" sz="1000" u="none">
                <a:effectLst/>
                <a:latin typeface="Calibri" panose="020F0502020204030204" pitchFamily="34" charset="0"/>
                <a:ea typeface="Times New Roman" panose="02020603050405020304" pitchFamily="18" charset="0"/>
                <a:cs typeface="Times New Roman" panose="02020603050405020304" pitchFamily="18" charset="0"/>
              </a:rPr>
              <a:t> standard [Internet]. Londres (Royaume-Uni) : The Institute; 2016 [citation du 10 février 2022]. Consultable à : </a:t>
            </a:r>
            <a:r>
              <a:rPr lang="fr-CA" sz="1000" u="none">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3"/>
              </a:rPr>
              <a:t>https://www.nice.org.uk/guidance/qs140</a:t>
            </a:r>
          </a:p>
          <a:p>
            <a:r>
              <a:rPr lang="fr-CA" sz="1000" u="none" baseline="30000">
                <a:latin typeface="Calibri" panose="020F0502020204030204" pitchFamily="34" charset="0"/>
                <a:cs typeface="Calibri" panose="020F0502020204030204" pitchFamily="34" charset="0"/>
              </a:rPr>
              <a:t>2  </a:t>
            </a:r>
            <a:r>
              <a:rPr lang="fr-CA" sz="1000" u="none">
                <a:latin typeface="Calibri" panose="020F0502020204030204" pitchFamily="34" charset="0"/>
                <a:cs typeface="Calibri" panose="020F0502020204030204" pitchFamily="34" charset="0"/>
              </a:rPr>
              <a:t>Toulany A, </a:t>
            </a:r>
            <a:r>
              <a:rPr lang="fr-CA" sz="1000" u="none" err="1">
                <a:latin typeface="Calibri" panose="020F0502020204030204" pitchFamily="34" charset="0"/>
                <a:cs typeface="Calibri" panose="020F0502020204030204" pitchFamily="34" charset="0"/>
              </a:rPr>
              <a:t>Stukel</a:t>
            </a:r>
            <a:r>
              <a:rPr lang="fr-CA" sz="1000" u="none">
                <a:latin typeface="Calibri" panose="020F0502020204030204" pitchFamily="34" charset="0"/>
                <a:cs typeface="Calibri" panose="020F0502020204030204" pitchFamily="34" charset="0"/>
              </a:rPr>
              <a:t> TA, </a:t>
            </a:r>
            <a:r>
              <a:rPr lang="fr-CA" sz="1000" u="none" err="1">
                <a:latin typeface="Calibri" panose="020F0502020204030204" pitchFamily="34" charset="0"/>
                <a:cs typeface="Calibri" panose="020F0502020204030204" pitchFamily="34" charset="0"/>
              </a:rPr>
              <a:t>Kurdyak</a:t>
            </a:r>
            <a:r>
              <a:rPr lang="fr-CA" sz="1000" u="none">
                <a:latin typeface="Calibri" panose="020F0502020204030204" pitchFamily="34" charset="0"/>
                <a:cs typeface="Calibri" panose="020F0502020204030204" pitchFamily="34" charset="0"/>
              </a:rPr>
              <a:t> P, Fu L, Guttmann A. Association of </a:t>
            </a:r>
            <a:r>
              <a:rPr lang="fr-CA" sz="1000" u="none" err="1">
                <a:latin typeface="Calibri" panose="020F0502020204030204" pitchFamily="34" charset="0"/>
                <a:cs typeface="Calibri" panose="020F0502020204030204" pitchFamily="34" charset="0"/>
              </a:rPr>
              <a:t>Primary</a:t>
            </a:r>
            <a:r>
              <a:rPr lang="fr-CA" sz="1000" u="none">
                <a:latin typeface="Calibri" panose="020F0502020204030204" pitchFamily="34" charset="0"/>
                <a:cs typeface="Calibri" panose="020F0502020204030204" pitchFamily="34" charset="0"/>
              </a:rPr>
              <a:t> Care </a:t>
            </a:r>
            <a:r>
              <a:rPr lang="fr-CA" sz="1000" u="none" err="1">
                <a:latin typeface="Calibri" panose="020F0502020204030204" pitchFamily="34" charset="0"/>
                <a:cs typeface="Calibri" panose="020F0502020204030204" pitchFamily="34" charset="0"/>
              </a:rPr>
              <a:t>Continuity</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With</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Outcomes</a:t>
            </a:r>
            <a:r>
              <a:rPr lang="fr-CA" sz="1000" u="none">
                <a:latin typeface="Calibri" panose="020F0502020204030204" pitchFamily="34" charset="0"/>
                <a:cs typeface="Calibri" panose="020F0502020204030204" pitchFamily="34" charset="0"/>
              </a:rPr>
              <a:t> Following Transition to </a:t>
            </a:r>
            <a:r>
              <a:rPr lang="fr-CA" sz="1000" u="none" err="1">
                <a:latin typeface="Calibri" panose="020F0502020204030204" pitchFamily="34" charset="0"/>
                <a:cs typeface="Calibri" panose="020F0502020204030204" pitchFamily="34" charset="0"/>
              </a:rPr>
              <a:t>Adult</a:t>
            </a:r>
            <a:r>
              <a:rPr lang="fr-CA" sz="1000" u="none">
                <a:latin typeface="Calibri" panose="020F0502020204030204" pitchFamily="34" charset="0"/>
                <a:cs typeface="Calibri" panose="020F0502020204030204" pitchFamily="34" charset="0"/>
              </a:rPr>
              <a:t> Care for Adolescents </a:t>
            </a:r>
            <a:r>
              <a:rPr lang="fr-CA" sz="1000" u="none" err="1">
                <a:latin typeface="Calibri" panose="020F0502020204030204" pitchFamily="34" charset="0"/>
                <a:cs typeface="Calibri" panose="020F0502020204030204" pitchFamily="34" charset="0"/>
              </a:rPr>
              <a:t>With</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Severe</a:t>
            </a:r>
            <a:r>
              <a:rPr lang="fr-CA" sz="1000" u="none">
                <a:latin typeface="Calibri" panose="020F0502020204030204" pitchFamily="34" charset="0"/>
                <a:cs typeface="Calibri" panose="020F0502020204030204" pitchFamily="34" charset="0"/>
              </a:rPr>
              <a:t> Mental </a:t>
            </a:r>
            <a:r>
              <a:rPr lang="fr-CA" sz="1000" u="none" err="1">
                <a:latin typeface="Calibri" panose="020F0502020204030204" pitchFamily="34" charset="0"/>
                <a:cs typeface="Calibri" panose="020F0502020204030204" pitchFamily="34" charset="0"/>
              </a:rPr>
              <a:t>Illness</a:t>
            </a:r>
            <a:r>
              <a:rPr lang="fr-CA" sz="1000" u="none">
                <a:latin typeface="Calibri" panose="020F0502020204030204" pitchFamily="34" charset="0"/>
                <a:cs typeface="Calibri" panose="020F0502020204030204" pitchFamily="34" charset="0"/>
              </a:rPr>
              <a:t>. JAMA Network Open. 2019;2(8):e198415.</a:t>
            </a:r>
          </a:p>
          <a:p>
            <a:r>
              <a:rPr lang="fr-CA" sz="1000" u="none" baseline="30000">
                <a:latin typeface="Calibri" panose="020F0502020204030204" pitchFamily="34" charset="0"/>
                <a:cs typeface="Calibri" panose="020F0502020204030204" pitchFamily="34" charset="0"/>
              </a:rPr>
              <a:t>3 </a:t>
            </a:r>
            <a:r>
              <a:rPr lang="fr-CA" sz="1000" u="none" err="1">
                <a:latin typeface="Calibri" panose="020F0502020204030204" pitchFamily="34" charset="0"/>
                <a:cs typeface="Calibri" panose="020F0502020204030204" pitchFamily="34" charset="0"/>
              </a:rPr>
              <a:t>Shulman</a:t>
            </a:r>
            <a:r>
              <a:rPr lang="fr-CA" sz="1000" u="none">
                <a:latin typeface="Calibri" panose="020F0502020204030204" pitchFamily="34" charset="0"/>
                <a:cs typeface="Calibri" panose="020F0502020204030204" pitchFamily="34" charset="0"/>
              </a:rPr>
              <a:t> R, Shah BR, Fu L, </a:t>
            </a:r>
            <a:r>
              <a:rPr lang="fr-CA" sz="1000" u="none" err="1">
                <a:latin typeface="Calibri" panose="020F0502020204030204" pitchFamily="34" charset="0"/>
                <a:cs typeface="Calibri" panose="020F0502020204030204" pitchFamily="34" charset="0"/>
              </a:rPr>
              <a:t>Chafe</a:t>
            </a:r>
            <a:r>
              <a:rPr lang="fr-CA" sz="1000" u="none">
                <a:latin typeface="Calibri" panose="020F0502020204030204" pitchFamily="34" charset="0"/>
                <a:cs typeface="Calibri" panose="020F0502020204030204" pitchFamily="34" charset="0"/>
              </a:rPr>
              <a:t> R, Guttmann A. </a:t>
            </a:r>
            <a:r>
              <a:rPr lang="fr-CA" sz="1000" u="none" err="1">
                <a:latin typeface="Calibri" panose="020F0502020204030204" pitchFamily="34" charset="0"/>
                <a:cs typeface="Calibri" panose="020F0502020204030204" pitchFamily="34" charset="0"/>
              </a:rPr>
              <a:t>Diabetes</a:t>
            </a:r>
            <a:r>
              <a:rPr lang="fr-CA" sz="1000" u="none">
                <a:latin typeface="Calibri" panose="020F0502020204030204" pitchFamily="34" charset="0"/>
                <a:cs typeface="Calibri" panose="020F0502020204030204" pitchFamily="34" charset="0"/>
              </a:rPr>
              <a:t> transition care and adverse </a:t>
            </a:r>
            <a:r>
              <a:rPr lang="fr-CA" sz="1000" u="none" err="1">
                <a:latin typeface="Calibri" panose="020F0502020204030204" pitchFamily="34" charset="0"/>
                <a:cs typeface="Calibri" panose="020F0502020204030204" pitchFamily="34" charset="0"/>
              </a:rPr>
              <a:t>events</a:t>
            </a:r>
            <a:r>
              <a:rPr lang="fr-CA" sz="1000" u="none">
                <a:latin typeface="Calibri" panose="020F0502020204030204" pitchFamily="34" charset="0"/>
                <a:cs typeface="Calibri" panose="020F0502020204030204" pitchFamily="34" charset="0"/>
              </a:rPr>
              <a:t>: a population-</a:t>
            </a:r>
            <a:r>
              <a:rPr lang="fr-CA" sz="1000" u="none" err="1">
                <a:latin typeface="Calibri" panose="020F0502020204030204" pitchFamily="34" charset="0"/>
                <a:cs typeface="Calibri" panose="020F0502020204030204" pitchFamily="34" charset="0"/>
              </a:rPr>
              <a:t>based</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cohort</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study</a:t>
            </a:r>
            <a:r>
              <a:rPr lang="fr-CA" sz="1000" u="none">
                <a:latin typeface="Calibri" panose="020F0502020204030204" pitchFamily="34" charset="0"/>
                <a:cs typeface="Calibri" panose="020F0502020204030204" pitchFamily="34" charset="0"/>
              </a:rPr>
              <a:t> in Ontario, Canada. </a:t>
            </a:r>
            <a:r>
              <a:rPr lang="fr-CA" sz="1000" u="none" err="1">
                <a:latin typeface="Calibri" panose="020F0502020204030204" pitchFamily="34" charset="0"/>
                <a:cs typeface="Calibri" panose="020F0502020204030204" pitchFamily="34" charset="0"/>
              </a:rPr>
              <a:t>Diabetic</a:t>
            </a:r>
            <a:r>
              <a:rPr lang="fr-CA" sz="1000" u="none">
                <a:latin typeface="Calibri" panose="020F0502020204030204" pitchFamily="34" charset="0"/>
                <a:cs typeface="Calibri" panose="020F0502020204030204" pitchFamily="34" charset="0"/>
              </a:rPr>
              <a:t> </a:t>
            </a:r>
            <a:r>
              <a:rPr lang="fr-CA" sz="1000" u="none" err="1">
                <a:latin typeface="Calibri" panose="020F0502020204030204" pitchFamily="34" charset="0"/>
                <a:cs typeface="Calibri" panose="020F0502020204030204" pitchFamily="34" charset="0"/>
              </a:rPr>
              <a:t>Medicine</a:t>
            </a:r>
            <a:r>
              <a:rPr lang="fr-CA" sz="1000" u="none">
                <a:latin typeface="Calibri" panose="020F0502020204030204" pitchFamily="34" charset="0"/>
                <a:cs typeface="Calibri" panose="020F0502020204030204" pitchFamily="34" charset="0"/>
              </a:rPr>
              <a:t>. 2018;35(11):1515-1522.</a:t>
            </a:r>
          </a:p>
        </p:txBody>
      </p:sp>
    </p:spTree>
    <p:extLst>
      <p:ext uri="{BB962C8B-B14F-4D97-AF65-F5344CB8AC3E}">
        <p14:creationId xmlns:p14="http://schemas.microsoft.com/office/powerpoint/2010/main" val="347115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703346" y="1148092"/>
            <a:ext cx="6448569" cy="4353635"/>
          </a:xfrm>
        </p:spPr>
        <p:txBody>
          <a:bodyPr/>
          <a:lstStyle/>
          <a:p>
            <a:pPr defTabSz="457200">
              <a:spcAft>
                <a:spcPts val="0"/>
              </a:spcAft>
            </a:pPr>
            <a:r>
              <a:rPr lang="fr-CA" sz="1600" b="0" dirty="0">
                <a:solidFill>
                  <a:schemeClr val="tx1"/>
                </a:solidFill>
                <a:effectLst/>
                <a:latin typeface="Calibri"/>
                <a:ea typeface="Calibri" panose="020F0502020204030204" pitchFamily="34" charset="0"/>
              </a:rPr>
              <a:t>En tant que médecin de famille depuis plus de 30 ans, je suis souvent laissée en plan quand le patient passe des services pédiatriques aux services pour adultes. Parfois, je reçois d’un pédiatre une télécopie de plusieurs pages sans aucun contexte. Parfois, je reçois une « note de sortie » qui dit : « Cette personne a maintenant 18 ans et n’est plus admissible aux services pédiatriques. Nous vous transférons ses soins. » Le manque de communication fait qu’il m’est difficile de soutenir au mieux les jeunes lors de leur transition vers les services de santé pour adultes.   </a:t>
            </a:r>
            <a:br>
              <a:rPr lang="fr-CA" sz="1600" b="0" dirty="0">
                <a:effectLst/>
                <a:latin typeface="Calibri" panose="020F0502020204030204" pitchFamily="34" charset="0"/>
                <a:ea typeface="Calibri" panose="020F0502020204030204" pitchFamily="34" charset="0"/>
              </a:rPr>
            </a:br>
            <a:r>
              <a:rPr lang="fr-CA" sz="1600" b="0" dirty="0">
                <a:solidFill>
                  <a:schemeClr val="tx1"/>
                </a:solidFill>
                <a:effectLst/>
                <a:latin typeface="Calibri"/>
                <a:ea typeface="Calibri" panose="020F0502020204030204" pitchFamily="34" charset="0"/>
              </a:rPr>
              <a:t> </a:t>
            </a:r>
            <a:br>
              <a:rPr lang="fr-CA" sz="1600" b="0" dirty="0">
                <a:effectLst/>
                <a:latin typeface="Calibri" panose="020F0502020204030204" pitchFamily="34" charset="0"/>
                <a:ea typeface="Calibri" panose="020F0502020204030204" pitchFamily="34" charset="0"/>
              </a:rPr>
            </a:br>
            <a:r>
              <a:rPr lang="fr-CA" sz="1600" b="0" dirty="0">
                <a:solidFill>
                  <a:schemeClr val="tx1"/>
                </a:solidFill>
                <a:effectLst/>
                <a:latin typeface="Calibri"/>
                <a:ea typeface="Calibri" panose="020F0502020204030204" pitchFamily="34" charset="0"/>
              </a:rPr>
              <a:t>Pour ces patients et leurs familles, il est effrayant de perdre le lien avec l’équipe qui a travaillé avec eux, souvent pendant des années. Ils repartent de zéro avec un nouveau médecin, qui comprend mal les nuances de leur état.  </a:t>
            </a:r>
            <a:br>
              <a:rPr lang="fr-CA" sz="1600" b="0" dirty="0">
                <a:effectLst/>
                <a:latin typeface="Calibri" panose="020F0502020204030204" pitchFamily="34" charset="0"/>
                <a:ea typeface="Calibri" panose="020F0502020204030204" pitchFamily="34" charset="0"/>
              </a:rPr>
            </a:br>
            <a:r>
              <a:rPr lang="fr-CA" sz="1600" b="0" dirty="0">
                <a:solidFill>
                  <a:schemeClr val="tx1"/>
                </a:solidFill>
                <a:effectLst/>
                <a:latin typeface="Calibri"/>
                <a:ea typeface="Calibri" panose="020F0502020204030204" pitchFamily="34" charset="0"/>
              </a:rPr>
              <a:t> </a:t>
            </a:r>
            <a:br>
              <a:rPr lang="fr-CA" sz="1600" b="0" dirty="0">
                <a:effectLst/>
                <a:latin typeface="Calibri" panose="020F0502020204030204" pitchFamily="34" charset="0"/>
                <a:ea typeface="Calibri" panose="020F0502020204030204" pitchFamily="34" charset="0"/>
              </a:rPr>
            </a:br>
            <a:r>
              <a:rPr lang="fr-CA" sz="1600" b="0" dirty="0">
                <a:solidFill>
                  <a:schemeClr val="tx1"/>
                </a:solidFill>
                <a:effectLst/>
                <a:latin typeface="Calibri"/>
                <a:ea typeface="Calibri" panose="020F0502020204030204" pitchFamily="34" charset="0"/>
              </a:rPr>
              <a:t>Cette norme de qualité exige des cliniciens des soins pédiatriques et adultes qu’ils collaborent pleinement tout au long de la transition du patient. </a:t>
            </a:r>
            <a:r>
              <a:rPr lang="fr-CA" sz="1600" b="0" dirty="0">
                <a:effectLst/>
                <a:latin typeface="Calibri"/>
                <a:ea typeface="Calibri" panose="020F0502020204030204" pitchFamily="34" charset="0"/>
              </a:rPr>
              <a:t>Un transfert de soins ne doit plus ressembler </a:t>
            </a:r>
            <a:r>
              <a:rPr lang="fr" sz="1600" b="0">
                <a:effectLst/>
                <a:latin typeface="Calibri"/>
                <a:ea typeface="Calibri" panose="020F0502020204030204" pitchFamily="34" charset="0"/>
              </a:rPr>
              <a:t>à un </a:t>
            </a:r>
            <a:r>
              <a:rPr lang="fr" sz="1600" b="0">
                <a:latin typeface="Calibri"/>
                <a:ea typeface="Calibri" panose="020F0502020204030204" pitchFamily="34" charset="0"/>
              </a:rPr>
              <a:t>jeu de « tag ».</a:t>
            </a:r>
            <a:br>
              <a:rPr lang="fr-CA" sz="1600" b="0" dirty="0">
                <a:effectLst/>
                <a:latin typeface="Calibri" panose="020F0502020204030204" pitchFamily="34" charset="0"/>
                <a:ea typeface="Calibri" panose="020F0502020204030204" pitchFamily="34" charset="0"/>
              </a:rPr>
            </a:br>
            <a:br>
              <a:rPr lang="fr-CA" sz="1600" b="0" dirty="0">
                <a:effectLst/>
                <a:latin typeface="Calibri" panose="020F0502020204030204" pitchFamily="34" charset="0"/>
                <a:ea typeface="Calibri" panose="020F0502020204030204" pitchFamily="34" charset="0"/>
              </a:rPr>
            </a:br>
            <a:r>
              <a:rPr lang="fr-CA" sz="1600" b="0" i="1">
                <a:solidFill>
                  <a:schemeClr val="tx1"/>
                </a:solidFill>
                <a:effectLst/>
                <a:latin typeface="Calibri"/>
                <a:ea typeface="Calibri" panose="020F0502020204030204" pitchFamily="34" charset="0"/>
              </a:rPr>
              <a:t>– D</a:t>
            </a:r>
            <a:r>
              <a:rPr lang="fr-CA" sz="1600" b="0" i="1" baseline="30000">
                <a:solidFill>
                  <a:schemeClr val="tx1"/>
                </a:solidFill>
                <a:effectLst/>
                <a:latin typeface="Calibri"/>
                <a:ea typeface="Calibri" panose="020F0502020204030204" pitchFamily="34" charset="0"/>
              </a:rPr>
              <a:t>re</a:t>
            </a:r>
            <a:r>
              <a:rPr lang="fr-CA" sz="1600" b="0" i="1" dirty="0">
                <a:solidFill>
                  <a:schemeClr val="tx1"/>
                </a:solidFill>
                <a:effectLst/>
                <a:latin typeface="Calibri"/>
                <a:ea typeface="Calibri" panose="020F0502020204030204" pitchFamily="34" charset="0"/>
              </a:rPr>
              <a:t> Marilyn </a:t>
            </a:r>
            <a:r>
              <a:rPr lang="fr-CA" sz="1600" b="0" i="1" dirty="0" err="1">
                <a:solidFill>
                  <a:schemeClr val="tx1"/>
                </a:solidFill>
                <a:effectLst/>
                <a:latin typeface="Calibri"/>
                <a:ea typeface="Calibri" panose="020F0502020204030204" pitchFamily="34" charset="0"/>
              </a:rPr>
              <a:t>Crabtree</a:t>
            </a:r>
            <a:r>
              <a:rPr lang="fr-CA" sz="1600" b="0" i="1" dirty="0">
                <a:solidFill>
                  <a:schemeClr val="tx1"/>
                </a:solidFill>
                <a:effectLst/>
                <a:latin typeface="Calibri"/>
                <a:ea typeface="Calibri" panose="020F0502020204030204" pitchFamily="34" charset="0"/>
              </a:rPr>
              <a:t>, médecin de famille,</a:t>
            </a:r>
            <a:br>
              <a:rPr lang="fr-CA" sz="1600" b="0" i="1" dirty="0">
                <a:effectLst/>
                <a:latin typeface="Calibri" panose="020F0502020204030204" pitchFamily="34" charset="0"/>
                <a:ea typeface="Calibri" panose="020F0502020204030204" pitchFamily="34" charset="0"/>
              </a:rPr>
            </a:br>
            <a:r>
              <a:rPr lang="fr-CA" sz="1600" b="0" i="1" dirty="0">
                <a:solidFill>
                  <a:schemeClr val="tx1"/>
                </a:solidFill>
                <a:effectLst/>
                <a:latin typeface="Calibri"/>
                <a:ea typeface="Calibri" panose="020F0502020204030204" pitchFamily="34" charset="0"/>
                <a:cs typeface="Calibri"/>
              </a:rPr>
              <a:t>Comité consultatif sur les normes de qualité des services de soins de santé pour les transitions des jeunes vers les adultes</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endParaRPr lang="fr-CA" sz="1600" b="0" i="1">
              <a:solidFill>
                <a:schemeClr val="tx1"/>
              </a:solidFill>
              <a:highlight>
                <a:srgbClr val="FFFF00"/>
              </a:highlight>
              <a:latin typeface="Calibri"/>
              <a:ea typeface="MS PGothic"/>
              <a:cs typeface="Calibri"/>
            </a:endParaRPr>
          </a:p>
        </p:txBody>
      </p:sp>
      <p:pic>
        <p:nvPicPr>
          <p:cNvPr id="6" name="Picture 5" descr="A picture containing drawing&#10;&#10;Description automatically generated">
            <a:extLst>
              <a:ext uri="{FF2B5EF4-FFF2-40B4-BE49-F238E27FC236}">
                <a16:creationId xmlns:a16="http://schemas.microsoft.com/office/drawing/2014/main" id="{89376BD8-C938-405F-9F11-17E24E8C93F4}"/>
              </a:ext>
            </a:extLst>
          </p:cNvPr>
          <p:cNvPicPr>
            <a:picLocks noChangeAspect="1"/>
          </p:cNvPicPr>
          <p:nvPr/>
        </p:nvPicPr>
        <p:blipFill>
          <a:blip r:embed="rId5"/>
          <a:stretch>
            <a:fillRect/>
          </a:stretch>
        </p:blipFill>
        <p:spPr>
          <a:xfrm>
            <a:off x="7238935" y="884584"/>
            <a:ext cx="1495634" cy="1305107"/>
          </a:xfrm>
          <a:prstGeom prst="rect">
            <a:avLst/>
          </a:prstGeom>
        </p:spPr>
      </p:pic>
    </p:spTree>
    <p:extLst>
      <p:ext uri="{BB962C8B-B14F-4D97-AF65-F5344CB8AC3E}">
        <p14:creationId xmlns:p14="http://schemas.microsoft.com/office/powerpoint/2010/main" val="176855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336668"/>
            <a:ext cx="6448569" cy="4353635"/>
          </a:xfrm>
        </p:spPr>
        <p:txBody>
          <a:bodyPr/>
          <a:lstStyle/>
          <a:p>
            <a:pPr defTabSz="457200"/>
            <a:r>
              <a:rPr lang="fr-CA" sz="1600" b="0" dirty="0">
                <a:solidFill>
                  <a:schemeClr val="tx1"/>
                </a:solidFill>
                <a:effectLst/>
                <a:latin typeface="Calibri"/>
                <a:ea typeface="Calibri" panose="020F0502020204030204" pitchFamily="34" charset="0"/>
                <a:cs typeface="Calibri"/>
              </a:rPr>
              <a:t>J’ai toujours été une enfant curieuse, chose qui s’est manifestée chaque fois qu’on m’a diagnostiqué une maladie chronique. Mais ma curiosité s’est vite transformée en confusion : mes différents fournisseurs n’ont pas fait le nécessaire pour que je comprenne les fondements de mes propres soins. Je me sentais perdue et incertaine. </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fr-CA" sz="1600" b="0" dirty="0">
                <a:solidFill>
                  <a:schemeClr val="tx1"/>
                </a:solidFill>
                <a:effectLst/>
                <a:latin typeface="Calibri"/>
                <a:ea typeface="Calibri" panose="020F0502020204030204" pitchFamily="34" charset="0"/>
                <a:cs typeface="Calibri"/>
              </a:rPr>
              <a:t> </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fr-CA" sz="1600" b="0" dirty="0">
                <a:solidFill>
                  <a:schemeClr val="tx1"/>
                </a:solidFill>
                <a:effectLst/>
                <a:latin typeface="Calibri"/>
                <a:ea typeface="Calibri" panose="020F0502020204030204" pitchFamily="34" charset="0"/>
                <a:cs typeface="Calibri"/>
              </a:rPr>
              <a:t>Ma transition des services pédiatriques aux services pour adultes a ranimé ma curiosité en me plongeant dans l’apprentissage d’un maximum de choses sur ma santé. En trouvant ma voix, je suis devenu mon plus grand défenseur, ce qui était une compétence cruciale pour « passer dans le monde des adultes. » J’ai appris à m’exprimer quand quelque chose ne va pas. En défendant mes intérêts, j’ai évité des retards dans mes soins, je n’ai pas eu besoin de me rendre aux urgences et j’ai même remarqué une baisse de mon anxiété. Je me suis sentie plus indépendante, ce qui m’a donné l’espoir de réussir mon avenir loin de chez moi, à l’université. </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fr-CA" sz="1600" b="0" dirty="0">
                <a:solidFill>
                  <a:schemeClr val="tx1"/>
                </a:solidFill>
                <a:effectLst/>
                <a:latin typeface="Calibri"/>
                <a:ea typeface="Calibri" panose="020F0502020204030204" pitchFamily="34" charset="0"/>
                <a:cs typeface="Calibri"/>
              </a:rPr>
              <a:t> </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fr-CA" sz="1600" b="0" dirty="0">
                <a:solidFill>
                  <a:schemeClr val="tx1"/>
                </a:solidFill>
                <a:effectLst/>
                <a:latin typeface="Calibri"/>
                <a:ea typeface="Calibri" panose="020F0502020204030204" pitchFamily="34" charset="0"/>
                <a:cs typeface="Calibri"/>
              </a:rPr>
              <a:t>Cette norme de qualité incite les fournisseurs de soins de santé à toujours inclure les jeunes dans leurs plans de transition. Elle aide aussi les jeunes à poser des questions, à diffuser l’information et à défendre leur propre santé. </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fr-CA" sz="1600" b="0" dirty="0">
                <a:solidFill>
                  <a:schemeClr val="tx1"/>
                </a:solidFill>
                <a:effectLst/>
                <a:latin typeface="Calibri"/>
                <a:ea typeface="Calibri" panose="020F0502020204030204" pitchFamily="34" charset="0"/>
                <a:cs typeface="Calibri"/>
              </a:rPr>
              <a:t> </a:t>
            </a:r>
            <a:br>
              <a:rPr lang="fr-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fr-CA" sz="1600" b="0" i="1" dirty="0">
                <a:solidFill>
                  <a:schemeClr val="tx1"/>
                </a:solidFill>
                <a:effectLst/>
                <a:latin typeface="Calibri"/>
                <a:ea typeface="Calibri" panose="020F0502020204030204" pitchFamily="34" charset="0"/>
                <a:cs typeface="Calibri"/>
              </a:rPr>
              <a:t>–</a:t>
            </a:r>
            <a:r>
              <a:rPr lang="fr-CA" sz="1600" b="0" i="1" dirty="0">
                <a:solidFill>
                  <a:schemeClr val="tx1"/>
                </a:solidFill>
                <a:latin typeface="Calibri"/>
                <a:ea typeface="Calibri" panose="020F0502020204030204" pitchFamily="34" charset="0"/>
                <a:cs typeface="Calibri"/>
              </a:rPr>
              <a:t> </a:t>
            </a:r>
            <a:r>
              <a:rPr lang="fr-FR" sz="1600" b="0" i="1">
                <a:solidFill>
                  <a:schemeClr val="tx1"/>
                </a:solidFill>
                <a:latin typeface="Calibri"/>
                <a:ea typeface="Calibri" panose="020F0502020204030204" pitchFamily="34" charset="0"/>
                <a:cs typeface="Calibri"/>
              </a:rPr>
              <a:t>Jeune </a:t>
            </a:r>
            <a:r>
              <a:rPr lang="fr-FR" sz="1600" b="0" i="1" dirty="0">
                <a:solidFill>
                  <a:schemeClr val="tx1"/>
                </a:solidFill>
                <a:latin typeface="Calibri"/>
                <a:ea typeface="Calibri" panose="020F0502020204030204" pitchFamily="34" charset="0"/>
                <a:cs typeface="Calibri"/>
              </a:rPr>
              <a:t>ayant une expérience vécue</a:t>
            </a:r>
            <a:endParaRPr lang="fr-CA" sz="1600" b="0" i="1" dirty="0">
              <a:solidFill>
                <a:schemeClr val="tx1"/>
              </a:solidFill>
              <a:highlight>
                <a:srgbClr val="FFFF00"/>
              </a:highlight>
              <a:latin typeface="Calibri"/>
              <a:ea typeface="MS PGothic"/>
              <a:cs typeface="Calibri"/>
            </a:endParaRPr>
          </a:p>
        </p:txBody>
      </p:sp>
      <p:pic>
        <p:nvPicPr>
          <p:cNvPr id="6" name="Picture 5" descr="A picture containing drawing&#10;&#10;Description automatically generated">
            <a:extLst>
              <a:ext uri="{FF2B5EF4-FFF2-40B4-BE49-F238E27FC236}">
                <a16:creationId xmlns:a16="http://schemas.microsoft.com/office/drawing/2014/main" id="{89376BD8-C938-405F-9F11-17E24E8C93F4}"/>
              </a:ext>
            </a:extLst>
          </p:cNvPr>
          <p:cNvPicPr>
            <a:picLocks noChangeAspect="1"/>
          </p:cNvPicPr>
          <p:nvPr/>
        </p:nvPicPr>
        <p:blipFill>
          <a:blip r:embed="rId5"/>
          <a:stretch>
            <a:fillRect/>
          </a:stretch>
        </p:blipFill>
        <p:spPr>
          <a:xfrm>
            <a:off x="7238935" y="884584"/>
            <a:ext cx="1495634" cy="1305107"/>
          </a:xfrm>
          <a:prstGeom prst="rect">
            <a:avLst/>
          </a:prstGeom>
        </p:spPr>
      </p:pic>
    </p:spTree>
    <p:extLst>
      <p:ext uri="{BB962C8B-B14F-4D97-AF65-F5344CB8AC3E}">
        <p14:creationId xmlns:p14="http://schemas.microsoft.com/office/powerpoint/2010/main" val="52736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53716"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8" y="1621593"/>
            <a:ext cx="8229600" cy="4248472"/>
          </a:xfrm>
        </p:spPr>
        <p:txBody>
          <a:bodyPr/>
          <a:lstStyle/>
          <a:p>
            <a:pPr>
              <a:spcAft>
                <a:spcPts val="0"/>
              </a:spcAft>
              <a:buClr>
                <a:srgbClr val="00B2E3"/>
              </a:buClr>
            </a:pPr>
            <a:r>
              <a:rPr lang="en-US" sz="2000" err="1">
                <a:solidFill>
                  <a:srgbClr val="000000"/>
                </a:solidFill>
                <a:latin typeface="Calibri" panose="020F0502020204030204" pitchFamily="34" charset="0"/>
                <a:ea typeface="Times New Roman" panose="02020603050405020304" pitchFamily="18" charset="0"/>
                <a:cs typeface="Calibri" panose="020F0502020204030204" pitchFamily="34" charset="0"/>
              </a:rPr>
              <a:t>Cette</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err="1">
                <a:solidFill>
                  <a:srgbClr val="000000"/>
                </a:solidFill>
                <a:latin typeface="Calibri" panose="020F0502020204030204" pitchFamily="34" charset="0"/>
                <a:ea typeface="Times New Roman" panose="02020603050405020304" pitchFamily="18" charset="0"/>
                <a:cs typeface="Calibri" panose="020F0502020204030204" pitchFamily="34" charset="0"/>
              </a:rPr>
              <a:t>norme</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2000" err="1">
                <a:solidFill>
                  <a:srgbClr val="000000"/>
                </a:solidFill>
                <a:latin typeface="Calibri" panose="020F0502020204030204" pitchFamily="34" charset="0"/>
                <a:ea typeface="Times New Roman" panose="02020603050405020304" pitchFamily="18" charset="0"/>
                <a:cs typeface="Calibri" panose="020F0502020204030204" pitchFamily="34" charset="0"/>
              </a:rPr>
              <a:t>qualité</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err="1">
                <a:solidFill>
                  <a:srgbClr val="000000"/>
                </a:solidFill>
                <a:latin typeface="Calibri" panose="020F0502020204030204" pitchFamily="34" charset="0"/>
                <a:ea typeface="Times New Roman" panose="02020603050405020304" pitchFamily="18" charset="0"/>
                <a:cs typeface="Calibri" panose="020F0502020204030204" pitchFamily="34" charset="0"/>
              </a:rPr>
              <a:t>concerne</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les </a:t>
            </a:r>
            <a:r>
              <a:rPr lang="en-US" sz="2000" err="1">
                <a:solidFill>
                  <a:srgbClr val="000000"/>
                </a:solidFill>
                <a:latin typeface="Calibri" panose="020F0502020204030204" pitchFamily="34" charset="0"/>
                <a:ea typeface="Times New Roman" panose="02020603050405020304" pitchFamily="18" charset="0"/>
                <a:cs typeface="Calibri" panose="020F0502020204030204" pitchFamily="34" charset="0"/>
              </a:rPr>
              <a:t>soins</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CA" sz="2000" b="1">
                <a:effectLst/>
                <a:latin typeface="Calibri" panose="020F0502020204030204" pitchFamily="34" charset="0"/>
                <a:ea typeface="Times New Roman" panose="02020603050405020304" pitchFamily="18" charset="0"/>
                <a:cs typeface="Times New Roman" panose="02020603050405020304" pitchFamily="18" charset="0"/>
              </a:rPr>
              <a:t>dispensés aux jeunes âgés de 15 à 24 ans qui passent des services de soins de santé aux services de soins de santé pour adultes.</a:t>
            </a:r>
            <a:endParaRPr lang="en-US" sz="2000" b="1">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fr-CA" sz="2000">
                <a:effectLst/>
                <a:latin typeface="Calibri" panose="020F0502020204030204" pitchFamily="34" charset="0"/>
                <a:ea typeface="Times New Roman" panose="02020603050405020304" pitchFamily="18" charset="0"/>
                <a:cs typeface="Times New Roman" panose="02020603050405020304" pitchFamily="18" charset="0"/>
              </a:rPr>
              <a:t>Le champ d’application de cette norme de qualité englobe </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1">
              <a:spcAft>
                <a:spcPts val="0"/>
              </a:spcAft>
              <a:buClr>
                <a:srgbClr val="00B2E3"/>
              </a:buClr>
            </a:pPr>
            <a:r>
              <a:rPr lang="fr-CA" sz="1800">
                <a:latin typeface="Calibri" panose="020F0502020204030204" pitchFamily="34" charset="0"/>
                <a:ea typeface="Times New Roman" panose="02020603050405020304" pitchFamily="18" charset="0"/>
                <a:cs typeface="Times New Roman" panose="02020603050405020304" pitchFamily="18" charset="0"/>
              </a:rPr>
              <a:t>T</a:t>
            </a:r>
            <a:r>
              <a:rPr lang="fr-CA" sz="1800">
                <a:effectLst/>
                <a:latin typeface="Calibri" panose="020F0502020204030204" pitchFamily="34" charset="0"/>
                <a:ea typeface="Times New Roman" panose="02020603050405020304" pitchFamily="18" charset="0"/>
                <a:cs typeface="Times New Roman" panose="02020603050405020304" pitchFamily="18" charset="0"/>
              </a:rPr>
              <a:t>outes les populations cliniques, y compris les jeunes personnes handicapées ou ayant des besoins particuliers en matière de soins de santé, comme celles souffrant de troubles physiques, intellectuels ou de développement chroniques et/ou complexes et/ou souffrant de maladies mentales et de toxicomanie</a:t>
            </a: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1">
              <a:spcAft>
                <a:spcPts val="0"/>
              </a:spcAft>
              <a:buClr>
                <a:srgbClr val="00B2E3"/>
              </a:buClr>
            </a:pPr>
            <a:r>
              <a:rPr lang="fr-CA" sz="1800">
                <a:effectLst/>
                <a:latin typeface="Calibri" panose="020F0502020204030204" pitchFamily="34" charset="0"/>
                <a:ea typeface="Times New Roman" panose="02020603050405020304" pitchFamily="18" charset="0"/>
                <a:cs typeface="Times New Roman" panose="02020603050405020304" pitchFamily="18" charset="0"/>
              </a:rPr>
              <a:t>S’il y a lieu, les parents et les aidants ou d’autres décideurs suppléants </a:t>
            </a:r>
          </a:p>
          <a:p>
            <a:pPr lvl="1">
              <a:spcAft>
                <a:spcPts val="0"/>
              </a:spcAft>
              <a:buClr>
                <a:srgbClr val="00B2E3"/>
              </a:buClr>
            </a:pPr>
            <a:r>
              <a:rPr lang="fr-CA" sz="1800">
                <a:latin typeface="Calibri" panose="020F0502020204030204" pitchFamily="34" charset="0"/>
                <a:ea typeface="Times New Roman" panose="02020603050405020304" pitchFamily="18" charset="0"/>
                <a:cs typeface="Times New Roman" panose="02020603050405020304" pitchFamily="18" charset="0"/>
              </a:rPr>
              <a:t>T</a:t>
            </a:r>
            <a:r>
              <a:rPr lang="fr-CA" sz="1800">
                <a:effectLst/>
                <a:latin typeface="Calibri" panose="020F0502020204030204" pitchFamily="34" charset="0"/>
                <a:ea typeface="Times New Roman" panose="02020603050405020304" pitchFamily="18" charset="0"/>
                <a:cs typeface="Times New Roman" panose="02020603050405020304" pitchFamily="18" charset="0"/>
              </a:rPr>
              <a:t>ous les établissements de soins pédiatriques et pour adultes et les fournisseurs concernés par la transition vers les services de soins pour adultes</a:t>
            </a: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83932" y="1945873"/>
            <a:ext cx="7693250" cy="4912127"/>
          </a:xfrm>
          <a:prstGeom prst="rect">
            <a:avLst/>
          </a:prstGeom>
        </p:spPr>
        <p:txBody>
          <a:bodyPr/>
          <a:lstStyle/>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lang="fr-CA">
                <a:effectLst/>
                <a:latin typeface="Calibri" panose="020F0502020204030204" pitchFamily="34" charset="0"/>
                <a:ea typeface="Times New Roman" panose="02020603050405020304" pitchFamily="18" charset="0"/>
                <a:cs typeface="Times New Roman" panose="02020603050405020304" pitchFamily="18" charset="0"/>
              </a:rPr>
              <a:t>Identification précoce et préparation à la transition</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lang="fr-CA">
                <a:effectLst/>
                <a:latin typeface="Calibri" panose="020F0502020204030204" pitchFamily="34" charset="0"/>
                <a:ea typeface="Times New Roman" panose="02020603050405020304" pitchFamily="18" charset="0"/>
                <a:cs typeface="Times New Roman" panose="02020603050405020304" pitchFamily="18" charset="0"/>
              </a:rPr>
              <a:t>Échange de renseignements et soutien</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lang="fr-CA">
                <a:effectLst/>
                <a:latin typeface="Calibri" panose="020F0502020204030204" pitchFamily="34" charset="0"/>
                <a:ea typeface="Times New Roman" panose="02020603050405020304" pitchFamily="18" charset="0"/>
                <a:cs typeface="Times New Roman" panose="02020603050405020304" pitchFamily="18" charset="0"/>
              </a:rPr>
              <a:t>Plan de transition</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lang="fr-CA">
                <a:effectLst/>
                <a:latin typeface="Calibri" panose="020F0502020204030204" pitchFamily="34" charset="0"/>
                <a:ea typeface="Times New Roman" panose="02020603050405020304" pitchFamily="18" charset="0"/>
                <a:cs typeface="Times New Roman" panose="02020603050405020304" pitchFamily="18" charset="0"/>
              </a:rPr>
              <a:t>Transition coordonnée</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lang="fr-CA">
                <a:effectLst/>
                <a:latin typeface="Calibri" panose="020F0502020204030204" pitchFamily="34" charset="0"/>
                <a:ea typeface="Times New Roman" panose="02020603050405020304" pitchFamily="18" charset="0"/>
                <a:cs typeface="Times New Roman" panose="02020603050405020304" pitchFamily="18" charset="0"/>
              </a:rPr>
              <a:t>Introduction aux services pour adultes </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lang="fr-CA">
                <a:effectLst/>
                <a:latin typeface="Calibri" panose="020F0502020204030204" pitchFamily="34" charset="0"/>
                <a:ea typeface="Times New Roman" panose="02020603050405020304" pitchFamily="18" charset="0"/>
                <a:cs typeface="Times New Roman" panose="02020603050405020304" pitchFamily="18" charset="0"/>
              </a:rPr>
              <a:t>Achèvement du transfert</a:t>
            </a:r>
            <a:endParaRPr lang="en-CA"/>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sz="3600" err="1">
                <a:solidFill>
                  <a:schemeClr val="tx1"/>
                </a:solidFill>
                <a:latin typeface="Calibri" panose="020F0502020204030204" pitchFamily="34" charset="0"/>
                <a:cs typeface="Calibri" panose="020F0502020204030204" pitchFamily="34" charset="0"/>
              </a:rPr>
              <a:t>Thèmes</a:t>
            </a:r>
            <a:r>
              <a:rPr lang="en-US" sz="3600">
                <a:solidFill>
                  <a:schemeClr val="tx1"/>
                </a:solidFill>
                <a:latin typeface="Calibri" panose="020F0502020204030204" pitchFamily="34" charset="0"/>
                <a:cs typeface="Calibri" panose="020F0502020204030204" pitchFamily="34" charset="0"/>
              </a:rPr>
              <a:t> de </a:t>
            </a:r>
            <a:r>
              <a:rPr lang="en-US" sz="3600" err="1">
                <a:solidFill>
                  <a:schemeClr val="tx1"/>
                </a:solidFill>
                <a:latin typeface="Calibri" panose="020F0502020204030204" pitchFamily="34" charset="0"/>
                <a:cs typeface="Calibri" panose="020F0502020204030204" pitchFamily="34" charset="0"/>
              </a:rPr>
              <a:t>l’énoncé</a:t>
            </a:r>
            <a:r>
              <a:rPr lang="en-US" sz="3600">
                <a:solidFill>
                  <a:schemeClr val="tx1"/>
                </a:solidFill>
                <a:latin typeface="Calibri" panose="020F0502020204030204" pitchFamily="34" charset="0"/>
                <a:cs typeface="Calibri" panose="020F0502020204030204" pitchFamily="34" charset="0"/>
              </a:rPr>
              <a:t> sur </a:t>
            </a:r>
            <a:r>
              <a:rPr lang="en-US" sz="3600" err="1">
                <a:solidFill>
                  <a:schemeClr val="tx1"/>
                </a:solidFill>
                <a:latin typeface="Calibri" panose="020F0502020204030204" pitchFamily="34" charset="0"/>
                <a:cs typeface="Calibri" panose="020F0502020204030204" pitchFamily="34" charset="0"/>
              </a:rPr>
              <a:t>cette</a:t>
            </a:r>
            <a:r>
              <a:rPr lang="en-US" sz="3600">
                <a:solidFill>
                  <a:schemeClr val="tx1"/>
                </a:solidFill>
                <a:latin typeface="Calibri" panose="020F0502020204030204" pitchFamily="34" charset="0"/>
                <a:cs typeface="Calibri" panose="020F0502020204030204" pitchFamily="34" charset="0"/>
              </a:rPr>
              <a:t> </a:t>
            </a:r>
            <a:r>
              <a:rPr lang="en-US" sz="3600" err="1">
                <a:solidFill>
                  <a:schemeClr val="tx1"/>
                </a:solidFill>
                <a:latin typeface="Calibri" panose="020F0502020204030204" pitchFamily="34" charset="0"/>
                <a:cs typeface="Calibri" panose="020F0502020204030204" pitchFamily="34" charset="0"/>
              </a:rPr>
              <a:t>norme</a:t>
            </a:r>
            <a:r>
              <a:rPr lang="en-US" sz="3600">
                <a:solidFill>
                  <a:schemeClr val="tx1"/>
                </a:solidFill>
                <a:latin typeface="Calibri" panose="020F0502020204030204" pitchFamily="34" charset="0"/>
                <a:cs typeface="Calibri" panose="020F0502020204030204" pitchFamily="34" charset="0"/>
              </a:rPr>
              <a:t> </a:t>
            </a:r>
            <a:br>
              <a:rPr lang="en-US" sz="3600">
                <a:solidFill>
                  <a:schemeClr val="tx1"/>
                </a:solidFill>
                <a:latin typeface="Calibri" panose="020F0502020204030204" pitchFamily="34" charset="0"/>
                <a:cs typeface="Calibri" panose="020F0502020204030204" pitchFamily="34" charset="0"/>
              </a:rPr>
            </a:br>
            <a:r>
              <a:rPr lang="en-US" sz="3600">
                <a:solidFill>
                  <a:schemeClr val="tx1"/>
                </a:solidFill>
                <a:latin typeface="Calibri" panose="020F0502020204030204" pitchFamily="34" charset="0"/>
                <a:cs typeface="Calibri" panose="020F0502020204030204" pitchFamily="34" charset="0"/>
              </a:rPr>
              <a:t>de </a:t>
            </a:r>
            <a:r>
              <a:rPr lang="en-US" sz="3600" err="1">
                <a:solidFill>
                  <a:schemeClr val="tx1"/>
                </a:solidFill>
                <a:latin typeface="Calibri" panose="020F0502020204030204" pitchFamily="34" charset="0"/>
                <a:cs typeface="Calibri" panose="020F0502020204030204" pitchFamily="34" charset="0"/>
              </a:rPr>
              <a:t>qualité</a:t>
            </a:r>
            <a:endParaRPr lang="en-US">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1 : </a:t>
            </a:r>
            <a:br>
              <a:rPr lang="fr-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fr-CA"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Identification précoce et préparation à la transition</a:t>
            </a:r>
            <a:endParaRPr lang="en-CA">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598297" y="2354432"/>
            <a:ext cx="5962390" cy="21491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jeunes qui quitteront les services destinés aux enfants et aux jeunes sont identifiés le plus tôt possible et font l’objet d’examens collaboratifs réguliers de leur état de préparation à la transition afin de répondre à leurs besoins de préparation à la transition (et aux besoins de leurs parents et ou aidants).</a:t>
            </a:r>
            <a:endParaRPr lang="en-CA" sz="2000" u="none">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2 : </a:t>
            </a:r>
            <a:br>
              <a:rPr lang="fr-CA"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Échange de renseignements et soutien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02229" y="2122419"/>
            <a:ext cx="6050966" cy="330955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jeunes (et leurs parents et aidants, le cas échéant) se voient offrir des renseignements et un soutien adaptés à leur développement pour répondre à leurs besoins tout au long du processus de transition. L’échange de renseignements se fait en collaboration, et les fournisseurs de soins de santé recherchent activement l’expérience et l’expertise du jeune (et de ses parents et aidants, le cas échéant) et les intègrent dans la planification de la transition et l’établissement d’objectifs communs.</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25122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3 :</a:t>
            </a:r>
            <a:br>
              <a:rPr lang="en-CA" sz="2400">
                <a:solidFill>
                  <a:schemeClr val="tx1"/>
                </a:solidFill>
                <a:latin typeface="Calibri" panose="020F0502020204030204" pitchFamily="34" charset="0"/>
                <a:cs typeface="Calibri" panose="020F0502020204030204" pitchFamily="34" charset="0"/>
              </a:rPr>
            </a:b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Plan de transition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8297" y="2775709"/>
            <a:ext cx="5962390" cy="13065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jeunes ont un plan de transition personnalisé qui est créé conjointement, documenté et partagé au sein de leur cercle de soins.</a:t>
            </a:r>
            <a:endParaRPr lang="en-CA" sz="2000" u="none">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1584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4 :</a:t>
            </a:r>
            <a:br>
              <a:rPr lang="en-CA" sz="2400">
                <a:solidFill>
                  <a:schemeClr val="tx1"/>
                </a:solidFill>
                <a:latin typeface="Calibri" panose="020F0502020204030204" pitchFamily="34" charset="0"/>
                <a:cs typeface="Calibri" panose="020F0502020204030204" pitchFamily="34" charset="0"/>
              </a:rPr>
            </a:b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Transition coordonnée</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26063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jeunes ont un fournisseur désigné le plus responsable du processus de transition. Ce fournisseur travaille avec le jeune (et ses parents et aidants, le cas échéant) pour coordonner ses soins et lui fournir un soutien tout au long du processus de transition et jusqu’à ce qu’il (et ses parents et aidants, le cas échéant) confirme que le processus est terminé.</a:t>
            </a:r>
            <a:endParaRPr lang="en-CA" sz="2000" u="none">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307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a:p>
          <a:p>
            <a:endParaRPr lang="en-CA"/>
          </a:p>
        </p:txBody>
      </p:sp>
    </p:spTree>
    <p:custDataLst>
      <p:tags r:id="rId1"/>
    </p:custDataLst>
    <p:extLst>
      <p:ext uri="{BB962C8B-B14F-4D97-AF65-F5344CB8AC3E}">
        <p14:creationId xmlns:p14="http://schemas.microsoft.com/office/powerpoint/2010/main" val="346590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5 : </a:t>
            </a:r>
            <a:br>
              <a:rPr lang="fr-CA" sz="24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Introduction aux services pour adultes </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546961"/>
            <a:ext cx="5962390" cy="146986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jeunes (et leurs parents et aidants, le cas échéant) ont une réunion avec les services clés pour adultes ou autres fournisseurs avant le transfert, afin de faciliter et de maintenir la continuité des soins.</a:t>
            </a:r>
            <a:endParaRPr lang="en-CA" sz="2000" u="none">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422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Énoncé de qualité 6 : </a:t>
            </a:r>
            <a:br>
              <a:rPr lang="fr-CA" sz="1800" b="1">
                <a:effectLst/>
                <a:latin typeface="Calibri" panose="020F0502020204030204" pitchFamily="34" charset="0"/>
                <a:ea typeface="Times New Roman" panose="02020603050405020304" pitchFamily="18" charset="0"/>
                <a:cs typeface="Times New Roman" panose="02020603050405020304" pitchFamily="18" charset="0"/>
              </a:rPr>
            </a:b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Achèvement du transfert</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8297" y="2525338"/>
            <a:ext cx="5962390" cy="180732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jeunes restent en contact avec leur fournisseur désigné le plus responsable de leur transition et sont soutenus jusqu’à ce que les transitions des services de soins de santé soient terminées ou confirmées par le jeune (et ses parents ou aidants, le cas échéant).</a:t>
            </a:r>
            <a:endParaRPr lang="en-CA" sz="2000" u="none">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040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pPr>
              <a:spcBef>
                <a:spcPts val="1200"/>
              </a:spcBef>
              <a:spcAft>
                <a:spcPts val="800"/>
              </a:spcAft>
            </a:pP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Indicateurs pouvant être mesurés à l’aide de données provinciales</a:t>
            </a:r>
            <a:endPar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5108" y="1404448"/>
            <a:ext cx="8126651" cy="4479058"/>
          </a:xfrm>
        </p:spPr>
        <p:txBody>
          <a:bodyPr/>
          <a:lstStyle/>
          <a:p>
            <a:pPr marL="342900" lvl="0" indent="-342900">
              <a:spcBef>
                <a:spcPts val="0"/>
              </a:spcBef>
              <a:spcAft>
                <a:spcPts val="0"/>
              </a:spcAft>
              <a:buClr>
                <a:srgbClr val="00B2E3"/>
              </a:buClr>
              <a:buFont typeface="Symbol" panose="05050102010706020507" pitchFamily="18" charset="2"/>
              <a:buChar char=""/>
            </a:pPr>
            <a:r>
              <a:rPr lang="fr-CA" sz="2000">
                <a:solidFill>
                  <a:srgbClr val="000000"/>
                </a:solidFill>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qui ont quitté les services destinés aux jeunes et qui obtiennent leur première visite dans un service pour adultes ou un autre fournisseur après le transfert de soins</a:t>
            </a:r>
            <a:endParaRPr lang="en-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endParaRPr>
          </a:p>
          <a:p>
            <a:pPr lvl="1">
              <a:spcAft>
                <a:spcPts val="0"/>
              </a:spcAft>
              <a:buClr>
                <a:srgbClr val="00B2E3"/>
              </a:buClr>
              <a:buFont typeface="Courier New" panose="02070309020205020404" pitchFamily="49" charset="0"/>
              <a:buChar char="o"/>
            </a:pPr>
            <a:r>
              <a:rPr lang="en-US" sz="1800">
                <a:latin typeface="Calibri" panose="020F0502020204030204" pitchFamily="34" charset="0"/>
                <a:cs typeface="Calibri" panose="020F0502020204030204" pitchFamily="34" charset="0"/>
              </a:rPr>
              <a:t>Remarques:</a:t>
            </a:r>
          </a:p>
          <a:p>
            <a:pPr marL="1143000" lvl="2" indent="-228600">
              <a:spcAft>
                <a:spcPts val="0"/>
              </a:spcAft>
              <a:buClr>
                <a:srgbClr val="00B0F0"/>
              </a:buClr>
              <a:buFont typeface="Calibri" panose="020F0502020204030204" pitchFamily="34" charset="0"/>
              <a:buChar char="-"/>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Cet indicateur s’applique aux jeunes ayant des besoins en matière de soins de santé qui nécessitent un suivi régulier avec un fournisseur.</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Bef>
                <a:spcPts val="0"/>
              </a:spcBef>
              <a:spcAft>
                <a:spcPts val="0"/>
              </a:spcAft>
              <a:buClr>
                <a:srgbClr val="00B0F0"/>
              </a:buClr>
              <a:buFont typeface="Calibri" panose="020F0502020204030204" pitchFamily="34" charset="0"/>
              <a:buChar char="-"/>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À des fins de mesure, il pourrait s’agir d’une visite dans les 12 mois suivant le transfert. Toutefois, la période peut être adaptée en fonction des besoins en matière de soins de santé.</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Bef>
                <a:spcPts val="0"/>
              </a:spcBef>
              <a:spcAft>
                <a:spcPts val="0"/>
              </a:spcAft>
              <a:buClr>
                <a:srgbClr val="00B0F0"/>
              </a:buClr>
              <a:buFont typeface="Calibri" panose="020F0502020204030204" pitchFamily="34" charset="0"/>
              <a:buChar char="-"/>
            </a:pPr>
            <a:r>
              <a:rPr lang="fr-CA" sz="1600">
                <a:effectLst/>
                <a:latin typeface="Calibri" panose="020F0502020204030204" pitchFamily="34" charset="0"/>
                <a:ea typeface="Times New Roman" panose="02020603050405020304" pitchFamily="18" charset="0"/>
                <a:cs typeface="Times New Roman" panose="02020603050405020304" pitchFamily="18" charset="0"/>
              </a:rPr>
              <a:t>Les sources de données provinciales comprennent les visites des médecins. La collecte de données locales peut être nécessaire, selon le besoin de soins de santé et pour effectuer le suivi des visites pour services non médicaux.</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Bef>
                <a:spcPts val="0"/>
              </a:spcBef>
              <a:spcAft>
                <a:spcPts val="0"/>
              </a:spcAft>
              <a:buClr>
                <a:srgbClr val="00B0F0"/>
              </a:buClr>
              <a:buFont typeface="Calibri" panose="020F0502020204030204" pitchFamily="34" charset="0"/>
              <a:buChar char="-"/>
            </a:pPr>
            <a:r>
              <a:rPr lang="fr-CA" sz="1600">
                <a:effectLst/>
                <a:latin typeface="Calibri" panose="020F0502020204030204" pitchFamily="34" charset="0"/>
                <a:ea typeface="Times New Roman" panose="02020603050405020304" pitchFamily="18" charset="0"/>
                <a:cs typeface="Times New Roman" panose="02020603050405020304" pitchFamily="18" charset="0"/>
              </a:rPr>
              <a:t>Cet indicateur ne tient pas compte de la continuité des soins dans les services pour adultes au-delà de la première visite.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Clr>
                <a:srgbClr val="00B2E3"/>
              </a:buClr>
              <a:buFont typeface="Symbol" panose="05050102010706020507" pitchFamily="18" charset="2"/>
              <a:buChar char=""/>
            </a:pPr>
            <a:r>
              <a:rPr lang="fr-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qui ont quitté les services destinés aux jeunes et qui ont effectué une visite non prévue dans un service d’urgence au cours de la première année suivant le transfert des soins</a:t>
            </a:r>
            <a:endParaRPr lang="en-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60810"/>
            <a:ext cx="8244584" cy="1165909"/>
          </a:xfrm>
        </p:spPr>
        <p:txBody>
          <a:bodyPr/>
          <a:lstStyle/>
          <a:p>
            <a:pPr>
              <a:spcBef>
                <a:spcPts val="1200"/>
              </a:spcBef>
              <a:spcAft>
                <a:spcPts val="800"/>
              </a:spcAft>
            </a:pPr>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Indicateurs pouvant être mesurés à l’échelle locale</a:t>
            </a:r>
            <a:endPar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59878" y="1936582"/>
            <a:ext cx="8624244" cy="2984835"/>
          </a:xfrm>
        </p:spPr>
        <p:txBody>
          <a:bodyPr/>
          <a:lstStyle/>
          <a:p>
            <a:pPr marL="342900" lvl="0" indent="-342900">
              <a:spcBef>
                <a:spcPts val="0"/>
              </a:spcBef>
              <a:buClr>
                <a:srgbClr val="00B2E3"/>
              </a:buClr>
              <a:buFont typeface="Symbol" panose="05050102010706020507" pitchFamily="18" charset="2"/>
              <a:buChar char=""/>
            </a:pPr>
            <a:r>
              <a:rPr lang="fr-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ayant quitté les services destinés aux jeunes (et leurs parents ou aidants, le cas échéant) qui déclarent avoir participé autant qu’ils le souhaitaient à la création commune du plan de transition </a:t>
            </a:r>
            <a:endParaRPr lang="en-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endParaRPr>
          </a:p>
          <a:p>
            <a:pPr lvl="1">
              <a:buClr>
                <a:srgbClr val="00B2E3"/>
              </a:buClr>
              <a:buFont typeface="Courier New" panose="02070309020205020404" pitchFamily="49" charset="0"/>
              <a:buChar char="o"/>
            </a:pPr>
            <a:r>
              <a:rPr lang="fr-CA" sz="1800">
                <a:effectLst/>
                <a:latin typeface="Calibri" panose="020F0502020204030204" pitchFamily="34" charset="0"/>
                <a:ea typeface="Times New Roman" panose="02020603050405020304" pitchFamily="18" charset="0"/>
                <a:cs typeface="Times New Roman" panose="02020603050405020304" pitchFamily="18" charset="0"/>
              </a:rPr>
              <a:t>Données recueillies et mesurées séparément pour chaque sous-groupe : Jeunes; Parents et aidants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00B2E3"/>
              </a:buClr>
            </a:pPr>
            <a:r>
              <a:rPr lang="fr-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qui ont quitté les services destinés aux jeunes et qui ont obtenu un fournisseur désigné responsable de la transition </a:t>
            </a:r>
            <a:br>
              <a:rPr lang="en-US" sz="1600">
                <a:latin typeface="Calibri" panose="020F0502020204030204" pitchFamily="34" charset="0"/>
                <a:cs typeface="Calibri" panose="020F0502020204030204" pitchFamily="34" charset="0"/>
              </a:rPr>
            </a:br>
            <a:endParaRPr lang="en-US" sz="16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5114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18039" y="258826"/>
            <a:ext cx="8244584" cy="1165909"/>
          </a:xfrm>
        </p:spPr>
        <p:txBody>
          <a:bodyPr/>
          <a:lstStyle/>
          <a:p>
            <a:r>
              <a:rPr lang="fr-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Indicateurs pouvant être mesurés à l’échelle locale </a:t>
            </a:r>
            <a:r>
              <a:rPr lang="en-US" sz="2000">
                <a:solidFill>
                  <a:schemeClr val="tx1"/>
                </a:solidFill>
                <a:latin typeface="Calibri" panose="020F0502020204030204" pitchFamily="34" charset="0"/>
                <a:ea typeface="MS PGothic"/>
                <a:cs typeface="Calibri" panose="020F0502020204030204" pitchFamily="34" charset="0"/>
              </a:rPr>
              <a:t>(</a:t>
            </a:r>
            <a:r>
              <a:rPr lang="fr-FR" sz="2000" i="1">
                <a:solidFill>
                  <a:schemeClr val="tx1"/>
                </a:solidFill>
                <a:latin typeface="Calibri" panose="020F0502020204030204" pitchFamily="34" charset="0"/>
                <a:ea typeface="MS PGothic"/>
                <a:cs typeface="Calibri" panose="020F0502020204030204" pitchFamily="34" charset="0"/>
              </a:rPr>
              <a:t>suite de la diapositive précédente</a:t>
            </a:r>
            <a:r>
              <a:rPr lang="en-US" sz="2000">
                <a:solidFill>
                  <a:schemeClr val="tx1"/>
                </a:solidFill>
                <a:latin typeface="Calibri" panose="020F0502020204030204" pitchFamily="34" charset="0"/>
                <a:ea typeface="MS PGothic"/>
                <a:cs typeface="Calibri" panose="020F0502020204030204" pitchFamily="34" charset="0"/>
              </a:rPr>
              <a:t>)</a:t>
            </a:r>
            <a:endParaRPr lang="en-US" sz="2000">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9" y="1609792"/>
            <a:ext cx="8624244" cy="2984835"/>
          </a:xfrm>
        </p:spPr>
        <p:txBody>
          <a:bodyPr/>
          <a:lstStyle/>
          <a:p>
            <a:pPr marL="342900" lvl="0" indent="-342900">
              <a:spcBef>
                <a:spcPts val="0"/>
              </a:spcBef>
              <a:buClr>
                <a:srgbClr val="00B2E3"/>
              </a:buClr>
              <a:buFont typeface="Symbol" panose="05050102010706020507" pitchFamily="18" charset="2"/>
              <a:buChar char=""/>
            </a:pPr>
            <a:r>
              <a:rPr lang="fr-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ayant quitté les services destinés aux jeunes (et leurs parents ou aidants, le cas échéant) qui ont effectué une évaluation de préparation à la transition avant le transfert des soins</a:t>
            </a:r>
            <a:endParaRPr lang="en-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endParaRPr>
          </a:p>
          <a:p>
            <a:pPr lvl="1">
              <a:buClr>
                <a:srgbClr val="00B2E3"/>
              </a:buClr>
              <a:buFont typeface="Courier New" panose="02070309020205020404" pitchFamily="49" charset="0"/>
              <a:buChar char="o"/>
            </a:pPr>
            <a:r>
              <a:rPr lang="fr-CA" sz="1800">
                <a:effectLst/>
                <a:latin typeface="Calibri" panose="020F0502020204030204" pitchFamily="34" charset="0"/>
                <a:ea typeface="Times New Roman" panose="02020603050405020304" pitchFamily="18" charset="0"/>
                <a:cs typeface="Times New Roman" panose="02020603050405020304" pitchFamily="18" charset="0"/>
              </a:rPr>
              <a:t>Données recueillies et mesurées séparément pour chaque sous-groupe : Jeunes; Parents et aidants</a:t>
            </a:r>
            <a:endParaRPr lang="en-US" sz="1800">
              <a:latin typeface="Calibri" panose="020F0502020204030204" pitchFamily="34" charset="0"/>
              <a:cs typeface="Calibri" panose="020F0502020204030204" pitchFamily="34" charset="0"/>
            </a:endParaRPr>
          </a:p>
          <a:p>
            <a:pPr marL="342900" lvl="0" indent="-342900">
              <a:buClr>
                <a:srgbClr val="00B2E3"/>
              </a:buClr>
              <a:buFont typeface="Symbol" panose="05050102010706020507" pitchFamily="18" charset="2"/>
              <a:buChar char=""/>
            </a:pPr>
            <a:r>
              <a:rPr lang="fr-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qui ont quitté les services destinés aux jeunes (et leurs parents ou aidants, le cas échéant) et qui se disent satisfaits de cette transition</a:t>
            </a:r>
            <a:endParaRPr lang="en-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endParaRPr>
          </a:p>
          <a:p>
            <a:pPr lvl="1">
              <a:buClr>
                <a:srgbClr val="00B2E3"/>
              </a:buClr>
              <a:buFont typeface="Courier New" panose="02070309020205020404" pitchFamily="49" charset="0"/>
              <a:buChar char="o"/>
            </a:pPr>
            <a:r>
              <a:rPr lang="fr-CA" sz="1800">
                <a:effectLst/>
                <a:latin typeface="Calibri" panose="020F0502020204030204" pitchFamily="34" charset="0"/>
                <a:ea typeface="Times New Roman" panose="02020603050405020304" pitchFamily="18" charset="0"/>
                <a:cs typeface="Times New Roman" panose="02020603050405020304" pitchFamily="18" charset="0"/>
              </a:rPr>
              <a:t>Données recueillies et mesurées séparément pour chaque sous-groupe : Jeunes; Parents et aidants</a:t>
            </a:r>
            <a:endParaRPr lang="en-US" sz="1800">
              <a:latin typeface="Calibri" panose="020F0502020204030204" pitchFamily="34" charset="0"/>
              <a:cs typeface="Calibri" panose="020F0502020204030204" pitchFamily="34" charset="0"/>
            </a:endParaRPr>
          </a:p>
          <a:p>
            <a:pPr marL="342900" lvl="0" indent="-342900">
              <a:buClr>
                <a:srgbClr val="00B2E3"/>
              </a:buClr>
              <a:buFont typeface="Symbol" panose="05050102010706020507" pitchFamily="18" charset="2"/>
              <a:buChar char=""/>
            </a:pPr>
            <a:r>
              <a:rPr lang="fr-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rPr>
              <a:t>Pourcentage de jeunes qui ont quitté les services destinés aux jeunes et qui déclarent avoir conservé leur qualité de vie pendant la période de transfert des soins</a:t>
            </a:r>
            <a:endParaRPr lang="en-CA" sz="2000">
              <a:effectLst/>
              <a:uFill>
                <a:solidFill>
                  <a:srgbClr val="00B2E3"/>
                </a:solidFill>
              </a:uFill>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CA" sz="1300" u="none" spc="300">
                <a:solidFill>
                  <a:schemeClr val="bg1"/>
                </a:solidFill>
                <a:latin typeface="Calibri" panose="020F0502020204030204" pitchFamily="34" charset="0"/>
              </a:rPr>
              <a:t>POURSUIVONS LA CONVERSATION </a:t>
            </a:r>
            <a:endParaRPr lang="en-US" sz="1300" u="none" spc="30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a:t>
            </a:r>
            <a:r>
              <a:rPr lang="en-US" sz="1300" u="none" err="1">
                <a:solidFill>
                  <a:schemeClr val="bg1"/>
                </a:solidFill>
                <a:latin typeface="Calibri" panose="020F0502020204030204" pitchFamily="34" charset="0"/>
                <a:cs typeface="Calibri" panose="020F0502020204030204" pitchFamily="34" charset="0"/>
              </a:rPr>
              <a:t>SanteOntarioSO</a:t>
            </a:r>
            <a:endParaRPr lang="en-US" sz="1300" u="none">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a:t>
            </a:r>
            <a:r>
              <a:rPr lang="en-US" sz="1300" u="none" err="1">
                <a:solidFill>
                  <a:schemeClr val="bg1"/>
                </a:solidFill>
                <a:latin typeface="Calibri" panose="020F0502020204030204" pitchFamily="34" charset="0"/>
                <a:cs typeface="Calibri" panose="020F0502020204030204" pitchFamily="34" charset="0"/>
              </a:rPr>
              <a:t>SanteOntarioSO</a:t>
            </a:r>
            <a:endParaRPr lang="en-US" sz="1300" u="none">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353718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792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523220"/>
          </a:xfrm>
          <a:prstGeom prst="rect">
            <a:avLst/>
          </a:prstGeom>
        </p:spPr>
        <p:txBody>
          <a:bodyPr wrap="square" anchor="t">
            <a:spAutoFit/>
          </a:bodyPr>
          <a:lstStyle/>
          <a:p>
            <a:r>
              <a:rPr lang="fr-CA" sz="1000" b="1" u="none">
                <a:latin typeface="Calibri" panose="020F0502020204030204" pitchFamily="34" charset="0"/>
                <a:cs typeface="Calibri" panose="020F0502020204030204" pitchFamily="34" charset="0"/>
              </a:rPr>
              <a:t>Vous trouverez ces ressources ici : </a:t>
            </a:r>
          </a:p>
          <a:p>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https://www.hqontario.ca/</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Am</a:t>
            </a:r>
            <a:r>
              <a:rPr lang="en-CA" sz="900" u="sng" err="1">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é</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liorer</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-les-</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soins</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-gr</a:t>
            </a:r>
            <a:r>
              <a:rPr lang="en-CA" sz="900" u="sng">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â</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ce-aux-</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donn</a:t>
            </a:r>
            <a:r>
              <a:rPr lang="en-CA" sz="900" u="sng" err="1">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é</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es</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probantes</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Normes</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-de-</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qualit</a:t>
            </a:r>
            <a:r>
              <a:rPr lang="en-CA" sz="900" u="sng" err="1">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é</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Voir</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toutes</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-les-</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normes</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-de-</a:t>
            </a:r>
            <a:r>
              <a:rPr lang="en-CA" sz="900" u="sng" err="1">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qualité</a:t>
            </a:r>
            <a:r>
              <a:rPr lang="en-CA" sz="900" u="sng">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/Transition-des-services-de-soins-de-santé-pour-les-jeunes-aux-services-de-soins-de-santé-pour-adultes</a:t>
            </a:r>
            <a:endParaRPr lang="en-US" sz="900" u="none">
              <a:solidFill>
                <a:srgbClr val="00B2E3"/>
              </a:solidFill>
              <a:highlight>
                <a:srgbClr val="FFFF00"/>
              </a:highlight>
              <a:latin typeface="Calibri" panose="020F0502020204030204" pitchFamily="34" charset="0"/>
              <a:ea typeface="Helvetica Neue Light" panose="02000403000000020004" pitchFamily="2" charset="0"/>
              <a:cs typeface="Calibri" panose="020F0502020204030204" pitchFamily="34" charset="0"/>
            </a:endParaRPr>
          </a:p>
        </p:txBody>
      </p:sp>
      <p:sp>
        <p:nvSpPr>
          <p:cNvPr id="22" name="TextBox 21"/>
          <p:cNvSpPr txBox="1"/>
          <p:nvPr/>
        </p:nvSpPr>
        <p:spPr>
          <a:xfrm>
            <a:off x="3621963" y="6002084"/>
            <a:ext cx="2129557" cy="369332"/>
          </a:xfrm>
          <a:prstGeom prst="rect">
            <a:avLst/>
          </a:prstGeom>
          <a:noFill/>
        </p:spPr>
        <p:txBody>
          <a:bodyPr wrap="none" rtlCol="0">
            <a:spAutoFit/>
          </a:bodyPr>
          <a:lstStyle/>
          <a:p>
            <a:pPr algn="ctr"/>
            <a:r>
              <a:rPr lang="fr-CA" sz="18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200">
                <a:solidFill>
                  <a:schemeClr val="tx1"/>
                </a:solidFill>
                <a:latin typeface="Calibri" panose="020F0502020204030204" pitchFamily="34" charset="0"/>
                <a:cs typeface="Calibri" panose="020F0502020204030204" pitchFamily="34" charset="0"/>
              </a:rPr>
              <a:t>Ressources des normes de qualité</a:t>
            </a:r>
            <a:endParaRPr lang="en-US" sz="3200">
              <a:solidFill>
                <a:schemeClr val="tx1"/>
              </a:solidFill>
              <a:latin typeface="Calibri" panose="020F0502020204030204" pitchFamily="34" charset="0"/>
              <a:cs typeface="Calibri" panose="020F0502020204030204" pitchFamily="34" charset="0"/>
            </a:endParaRPr>
          </a:p>
        </p:txBody>
      </p:sp>
      <p:sp>
        <p:nvSpPr>
          <p:cNvPr id="23" name="TextBox 22"/>
          <p:cNvSpPr txBox="1"/>
          <p:nvPr/>
        </p:nvSpPr>
        <p:spPr>
          <a:xfrm>
            <a:off x="1062625" y="6007943"/>
            <a:ext cx="944297" cy="369332"/>
          </a:xfrm>
          <a:prstGeom prst="rect">
            <a:avLst/>
          </a:prstGeom>
          <a:noFill/>
        </p:spPr>
        <p:txBody>
          <a:bodyPr wrap="none" rtlCol="0" anchor="t">
            <a:spAutoFit/>
          </a:bodyPr>
          <a:lstStyle/>
          <a:p>
            <a:r>
              <a:rPr lang="fr-CA" sz="1800" b="1" u="none">
                <a:solidFill>
                  <a:srgbClr val="000000"/>
                </a:solidFill>
                <a:latin typeface="Calibri" panose="020F0502020204030204" pitchFamily="34" charset="0"/>
                <a:cs typeface="Calibri" panose="020F0502020204030204" pitchFamily="34" charset="0"/>
              </a:rPr>
              <a:t>Résumé</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354763" y="3473079"/>
            <a:ext cx="1791452" cy="369332"/>
          </a:xfrm>
          <a:prstGeom prst="rect">
            <a:avLst/>
          </a:prstGeom>
          <a:noFill/>
        </p:spPr>
        <p:txBody>
          <a:bodyPr wrap="none" rtlCol="0">
            <a:spAutoFit/>
          </a:bodyPr>
          <a:lstStyle/>
          <a:p>
            <a:r>
              <a:rPr lang="fr-CA" sz="1800" b="1" u="none" dirty="0">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101820" y="3473079"/>
            <a:ext cx="1855380" cy="369332"/>
          </a:xfrm>
          <a:prstGeom prst="rect">
            <a:avLst/>
          </a:prstGeom>
          <a:noFill/>
        </p:spPr>
        <p:txBody>
          <a:bodyPr wrap="none" rtlCol="0">
            <a:spAutoFit/>
          </a:bodyPr>
          <a:lstStyle/>
          <a:p>
            <a:r>
              <a:rPr lang="fr-CA" sz="18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250489" y="6049822"/>
            <a:ext cx="2169330" cy="369332"/>
          </a:xfrm>
          <a:prstGeom prst="rect">
            <a:avLst/>
          </a:prstGeom>
          <a:noFill/>
        </p:spPr>
        <p:txBody>
          <a:bodyPr wrap="square" rtlCol="0" anchor="t">
            <a:spAutoFit/>
          </a:bodyPr>
          <a:lstStyle/>
          <a:p>
            <a:pPr algn="ctr"/>
            <a:r>
              <a:rPr lang="en-US" altLang="en-US" sz="1800" b="1" u="none">
                <a:solidFill>
                  <a:srgbClr val="000000"/>
                </a:solidFill>
                <a:latin typeface="Calibri" panose="020F0502020204030204" pitchFamily="34" charset="0"/>
                <a:cs typeface="Calibri" panose="020F0502020204030204" pitchFamily="34" charset="0"/>
              </a:rPr>
              <a:t>Guide de </a:t>
            </a:r>
            <a:r>
              <a:rPr lang="en-US" altLang="en-US" sz="1800" b="1" u="none" err="1">
                <a:solidFill>
                  <a:srgbClr val="000000"/>
                </a:solidFill>
                <a:latin typeface="Calibri" panose="020F0502020204030204" pitchFamily="34" charset="0"/>
                <a:cs typeface="Calibri" panose="020F0502020204030204" pitchFamily="34" charset="0"/>
              </a:rPr>
              <a:t>mesure</a:t>
            </a:r>
            <a:endParaRPr lang="en-US" altLang="en-US" sz="1800" b="1" u="none">
              <a:solidFill>
                <a:srgbClr val="0000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E1378078-EAEC-47A1-891A-259ABBE8025A}"/>
              </a:ext>
            </a:extLst>
          </p:cNvPr>
          <p:cNvPicPr>
            <a:picLocks noChangeAspect="1"/>
          </p:cNvPicPr>
          <p:nvPr/>
        </p:nvPicPr>
        <p:blipFill>
          <a:blip r:embed="rId5"/>
          <a:stretch>
            <a:fillRect/>
          </a:stretch>
        </p:blipFill>
        <p:spPr>
          <a:xfrm>
            <a:off x="6524747" y="3859238"/>
            <a:ext cx="1689727" cy="2193050"/>
          </a:xfrm>
          <a:prstGeom prst="rect">
            <a:avLst/>
          </a:prstGeom>
          <a:effectLst>
            <a:glow rad="63500">
              <a:schemeClr val="accent4">
                <a:satMod val="175000"/>
                <a:alpha val="40000"/>
              </a:schemeClr>
            </a:glow>
          </a:effectLst>
        </p:spPr>
      </p:pic>
      <p:pic>
        <p:nvPicPr>
          <p:cNvPr id="10" name="Picture 9">
            <a:extLst>
              <a:ext uri="{FF2B5EF4-FFF2-40B4-BE49-F238E27FC236}">
                <a16:creationId xmlns:a16="http://schemas.microsoft.com/office/drawing/2014/main" id="{6B1C7D55-C28B-45B3-93E9-14402CA952B4}"/>
              </a:ext>
            </a:extLst>
          </p:cNvPr>
          <p:cNvPicPr>
            <a:picLocks noChangeAspect="1"/>
          </p:cNvPicPr>
          <p:nvPr/>
        </p:nvPicPr>
        <p:blipFill>
          <a:blip r:embed="rId6"/>
          <a:stretch>
            <a:fillRect/>
          </a:stretch>
        </p:blipFill>
        <p:spPr>
          <a:xfrm>
            <a:off x="2109995" y="1193513"/>
            <a:ext cx="1689727" cy="2191408"/>
          </a:xfrm>
          <a:prstGeom prst="rect">
            <a:avLst/>
          </a:prstGeom>
          <a:effectLst>
            <a:glow rad="63500">
              <a:schemeClr val="accent4">
                <a:satMod val="175000"/>
                <a:alpha val="40000"/>
              </a:schemeClr>
            </a:glow>
          </a:effectLst>
        </p:spPr>
      </p:pic>
      <p:pic>
        <p:nvPicPr>
          <p:cNvPr id="16" name="Picture 15">
            <a:extLst>
              <a:ext uri="{FF2B5EF4-FFF2-40B4-BE49-F238E27FC236}">
                <a16:creationId xmlns:a16="http://schemas.microsoft.com/office/drawing/2014/main" id="{E0D484A8-1F08-44CD-976E-78311C26F1BF}"/>
              </a:ext>
            </a:extLst>
          </p:cNvPr>
          <p:cNvPicPr>
            <a:picLocks noChangeAspect="1"/>
          </p:cNvPicPr>
          <p:nvPr/>
        </p:nvPicPr>
        <p:blipFill>
          <a:blip r:embed="rId7"/>
          <a:stretch>
            <a:fillRect/>
          </a:stretch>
        </p:blipFill>
        <p:spPr>
          <a:xfrm>
            <a:off x="680009" y="3807309"/>
            <a:ext cx="1709527" cy="2194775"/>
          </a:xfrm>
          <a:prstGeom prst="rect">
            <a:avLst/>
          </a:prstGeom>
          <a:effectLst>
            <a:glow rad="63500">
              <a:schemeClr val="accent4">
                <a:satMod val="175000"/>
                <a:alpha val="40000"/>
              </a:schemeClr>
            </a:glow>
          </a:effectLst>
        </p:spPr>
      </p:pic>
      <p:pic>
        <p:nvPicPr>
          <p:cNvPr id="4" name="Picture 3">
            <a:extLst>
              <a:ext uri="{FF2B5EF4-FFF2-40B4-BE49-F238E27FC236}">
                <a16:creationId xmlns:a16="http://schemas.microsoft.com/office/drawing/2014/main" id="{2B6B92AD-BC8A-4525-8E6D-9EF2E9632C53}"/>
              </a:ext>
            </a:extLst>
          </p:cNvPr>
          <p:cNvPicPr>
            <a:picLocks noChangeAspect="1"/>
          </p:cNvPicPr>
          <p:nvPr/>
        </p:nvPicPr>
        <p:blipFill>
          <a:blip r:embed="rId8"/>
          <a:stretch>
            <a:fillRect/>
          </a:stretch>
        </p:blipFill>
        <p:spPr>
          <a:xfrm>
            <a:off x="3505200" y="4127879"/>
            <a:ext cx="2246320" cy="1685259"/>
          </a:xfrm>
          <a:prstGeom prst="rect">
            <a:avLst/>
          </a:prstGeom>
          <a:effectLst>
            <a:glow rad="63500">
              <a:schemeClr val="accent4">
                <a:satMod val="175000"/>
                <a:alpha val="40000"/>
              </a:schemeClr>
            </a:glow>
          </a:effectLst>
        </p:spPr>
      </p:pic>
      <p:pic>
        <p:nvPicPr>
          <p:cNvPr id="5" name="Picture 4">
            <a:extLst>
              <a:ext uri="{FF2B5EF4-FFF2-40B4-BE49-F238E27FC236}">
                <a16:creationId xmlns:a16="http://schemas.microsoft.com/office/drawing/2014/main" id="{E8EFF68B-B2CD-414E-9AA4-0F5186529DA8}"/>
              </a:ext>
            </a:extLst>
          </p:cNvPr>
          <p:cNvPicPr>
            <a:picLocks noChangeAspect="1"/>
          </p:cNvPicPr>
          <p:nvPr/>
        </p:nvPicPr>
        <p:blipFill>
          <a:blip r:embed="rId9"/>
          <a:stretch>
            <a:fillRect/>
          </a:stretch>
        </p:blipFill>
        <p:spPr>
          <a:xfrm>
            <a:off x="5403489" y="1185556"/>
            <a:ext cx="1693999" cy="219305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393B9-558E-0242-9948-3BD695AD8D63}"/>
              </a:ext>
            </a:extLst>
          </p:cNvPr>
          <p:cNvSpPr txBox="1"/>
          <p:nvPr/>
        </p:nvSpPr>
        <p:spPr>
          <a:xfrm>
            <a:off x="5684765" y="4867523"/>
            <a:ext cx="1587294"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rPr>
              <a:t>The Indicators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b="0" u="none">
                <a:solidFill>
                  <a:schemeClr val="tx1"/>
                </a:solidFill>
                <a:latin typeface="Calibri" panose="020F0502020204030204" pitchFamily="34" charset="0"/>
                <a:cs typeface="Calibri" panose="020F0502020204030204" pitchFamily="34" charset="0"/>
              </a:rPr>
              <a:t>Aperçu de la </a:t>
            </a:r>
            <a:r>
              <a:rPr lang="fr-CA" sz="3600" u="none">
                <a:solidFill>
                  <a:schemeClr val="tx1"/>
                </a:solidFill>
                <a:latin typeface="Calibri" panose="020F0502020204030204" pitchFamily="34" charset="0"/>
                <a:cs typeface="Calibri" panose="020F0502020204030204" pitchFamily="34" charset="0"/>
              </a:rPr>
              <a:t>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885208" y="1223983"/>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257328" y="4793256"/>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478412" y="5173857"/>
            <a:ext cx="0" cy="466393"/>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4" name="Picture 3">
            <a:extLst>
              <a:ext uri="{FF2B5EF4-FFF2-40B4-BE49-F238E27FC236}">
                <a16:creationId xmlns:a16="http://schemas.microsoft.com/office/drawing/2014/main" id="{64AA8D25-3018-4DE4-AEB6-9D99F9148699}"/>
              </a:ext>
            </a:extLst>
          </p:cNvPr>
          <p:cNvPicPr>
            <a:picLocks noChangeAspect="1"/>
          </p:cNvPicPr>
          <p:nvPr/>
        </p:nvPicPr>
        <p:blipFill>
          <a:blip r:embed="rId4"/>
          <a:stretch>
            <a:fillRect/>
          </a:stretch>
        </p:blipFill>
        <p:spPr>
          <a:xfrm>
            <a:off x="401821" y="1697672"/>
            <a:ext cx="3976688" cy="2437325"/>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3EC99545-5F09-40BC-BE37-CE4550EF9AA1}"/>
              </a:ext>
            </a:extLst>
          </p:cNvPr>
          <p:cNvPicPr>
            <a:picLocks noChangeAspect="1"/>
          </p:cNvPicPr>
          <p:nvPr/>
        </p:nvPicPr>
        <p:blipFill>
          <a:blip r:embed="rId5"/>
          <a:stretch>
            <a:fillRect/>
          </a:stretch>
        </p:blipFill>
        <p:spPr>
          <a:xfrm>
            <a:off x="394724" y="5246580"/>
            <a:ext cx="3972727" cy="700340"/>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506C2C51-9C97-4D64-A358-F55E601CAAE9}"/>
              </a:ext>
            </a:extLst>
          </p:cNvPr>
          <p:cNvPicPr>
            <a:picLocks noChangeAspect="1"/>
          </p:cNvPicPr>
          <p:nvPr/>
        </p:nvPicPr>
        <p:blipFill>
          <a:blip r:embed="rId6"/>
          <a:stretch>
            <a:fillRect/>
          </a:stretch>
        </p:blipFill>
        <p:spPr>
          <a:xfrm>
            <a:off x="5377458" y="1651923"/>
            <a:ext cx="3015500" cy="3034377"/>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A26BBEDE-E9CA-4BB6-BE6A-16E8D816B3A3}"/>
              </a:ext>
            </a:extLst>
          </p:cNvPr>
          <p:cNvPicPr>
            <a:picLocks noChangeAspect="1"/>
          </p:cNvPicPr>
          <p:nvPr/>
        </p:nvPicPr>
        <p:blipFill>
          <a:blip r:embed="rId7"/>
          <a:stretch>
            <a:fillRect/>
          </a:stretch>
        </p:blipFill>
        <p:spPr>
          <a:xfrm>
            <a:off x="5161097" y="5678423"/>
            <a:ext cx="2634630" cy="941233"/>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id="{9A513578-9314-4ADA-9FC4-963827BB7705}"/>
              </a:ext>
            </a:extLst>
          </p:cNvPr>
          <p:cNvSpPr txBox="1"/>
          <p:nvPr/>
        </p:nvSpPr>
        <p:spPr>
          <a:xfrm>
            <a:off x="1897514" y="1075295"/>
            <a:ext cx="1019190"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L’Énoncé</a:t>
            </a:r>
          </a:p>
        </p:txBody>
      </p:sp>
      <p:sp>
        <p:nvSpPr>
          <p:cNvPr id="28" name="TextBox 27">
            <a:extLst>
              <a:ext uri="{FF2B5EF4-FFF2-40B4-BE49-F238E27FC236}">
                <a16:creationId xmlns:a16="http://schemas.microsoft.com/office/drawing/2014/main" id="{F3508041-8B57-4417-8E0C-AC1757BF3F73}"/>
              </a:ext>
            </a:extLst>
          </p:cNvPr>
          <p:cNvSpPr txBox="1"/>
          <p:nvPr/>
        </p:nvSpPr>
        <p:spPr>
          <a:xfrm>
            <a:off x="6369437" y="899716"/>
            <a:ext cx="1029449"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 public</a:t>
            </a:r>
          </a:p>
        </p:txBody>
      </p:sp>
      <p:sp>
        <p:nvSpPr>
          <p:cNvPr id="29" name="TextBox 28">
            <a:extLst>
              <a:ext uri="{FF2B5EF4-FFF2-40B4-BE49-F238E27FC236}">
                <a16:creationId xmlns:a16="http://schemas.microsoft.com/office/drawing/2014/main" id="{0327D5F7-BB90-4AEA-9083-E0FEEF8E5A30}"/>
              </a:ext>
            </a:extLst>
          </p:cNvPr>
          <p:cNvSpPr txBox="1"/>
          <p:nvPr/>
        </p:nvSpPr>
        <p:spPr>
          <a:xfrm>
            <a:off x="1472617" y="4423924"/>
            <a:ext cx="1563185"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Les définitions</a:t>
            </a:r>
          </a:p>
        </p:txBody>
      </p:sp>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sz="3200" b="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du patient</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35416" y="2182788"/>
            <a:ext cx="3755828" cy="284309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du patient </a:t>
            </a:r>
            <a:r>
              <a:rPr lang="fr-CA" sz="2000" dirty="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6" name="Picture 5">
            <a:extLst>
              <a:ext uri="{FF2B5EF4-FFF2-40B4-BE49-F238E27FC236}">
                <a16:creationId xmlns:a16="http://schemas.microsoft.com/office/drawing/2014/main" id="{F81B4A7A-F1C5-4375-9CA1-C8D0B222CD04}"/>
              </a:ext>
            </a:extLst>
          </p:cNvPr>
          <p:cNvPicPr>
            <a:picLocks noChangeAspect="1"/>
          </p:cNvPicPr>
          <p:nvPr/>
        </p:nvPicPr>
        <p:blipFill>
          <a:blip r:embed="rId4"/>
          <a:stretch>
            <a:fillRect/>
          </a:stretch>
        </p:blipFill>
        <p:spPr>
          <a:xfrm>
            <a:off x="5086010" y="1491447"/>
            <a:ext cx="3264154" cy="4225771"/>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56200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1258896" y="2451518"/>
            <a:ext cx="6626208" cy="2484546"/>
          </a:xfrm>
        </p:spPr>
        <p:txBody>
          <a:bodyPr/>
          <a:lstStyle/>
          <a:p>
            <a:pPr marL="0" indent="0">
              <a:buNone/>
            </a:pPr>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4144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691061"/>
            <a:ext cx="3354340" cy="424815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i="1">
                <a:latin typeface="Calibri" panose="020F0502020204030204" pitchFamily="34" charset="0"/>
                <a:cs typeface="Calibri" panose="020F0502020204030204" pitchFamily="34" charset="0"/>
              </a:rPr>
              <a:t>Guide de démarrage</a:t>
            </a:r>
            <a:r>
              <a:rPr lang="fr-CA" sz="2000" b="1">
                <a:latin typeface="Calibri" panose="020F0502020204030204" pitchFamily="34" charset="0"/>
                <a:cs typeface="Calibri" panose="020F0502020204030204" pitchFamily="34" charset="0"/>
              </a:rPr>
              <a:t> :</a:t>
            </a:r>
          </a:p>
          <a:p>
            <a:pPr>
              <a:buClr>
                <a:srgbClr val="00B2E3"/>
              </a:buClr>
            </a:pPr>
            <a:r>
              <a:rPr lang="fr-CA" sz="20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702603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Custom 4">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00B2E3"/>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Beckett, Michael</DisplayName>
        <AccountId>219</AccountId>
        <AccountType/>
      </UserInfo>
      <UserInfo>
        <DisplayName>McKane, Jeanne</DisplayName>
        <AccountId>192</AccountId>
        <AccountType/>
      </UserInfo>
      <UserInfo>
        <DisplayName>QICI&amp;I Documents Team - Read</DisplayName>
        <AccountId>343</AccountId>
        <AccountType/>
      </UserInfo>
      <UserInfo>
        <DisplayName>Baban, Ivah</DisplayName>
        <AccountId>215</AccountId>
        <AccountType/>
      </UserInfo>
      <UserInfo>
        <DisplayName>SharingLinks.764e399d-8726-4c81-b030-fea53221b992.OrganizationView.ba5c1a46-9172-415f-8cd5-eaf34872211e</DisplayName>
        <AccountId>667</AccountId>
        <AccountType/>
      </UserInfo>
      <UserInfo>
        <DisplayName>D&amp;T Documents Team - Read</DisplayName>
        <AccountId>79</AccountId>
        <AccountType/>
      </UserInfo>
      <UserInfo>
        <DisplayName>SharingLinks.6b1a2956-c37f-473b-9aa0-a287b6296e37.OrganizationView.42eb800e-db45-432e-8a8b-a9dd032cda78</DisplayName>
        <AccountId>935</AccountId>
        <AccountType/>
      </UserInfo>
      <UserInfo>
        <DisplayName>SharingLinks.90c76f44-d579-4b6c-9378-1387d439e294.OrganizationView.bbd94116-9281-4468-9b06-eb4d5372461a</DisplayName>
        <AccountId>3763</AccountId>
        <AccountType/>
      </UserInfo>
      <UserInfo>
        <DisplayName>D&amp;T Documents Team-IT - Read</DisplayName>
        <AccountId>78</AccountId>
        <AccountType/>
      </UserInfo>
      <UserInfo>
        <DisplayName>Kemp, Bonnie</DisplayName>
        <AccountId>394</AccountId>
        <AccountType/>
      </UserInfo>
      <UserInfo>
        <DisplayName>PC&amp;PE Documents Team - Read</DisplayName>
        <AccountId>202</AccountId>
        <AccountType/>
      </UserInfo>
      <UserInfo>
        <DisplayName>Yasin, Abu</DisplayName>
        <AccountId>76</AccountId>
        <AccountType/>
      </UserInfo>
      <UserInfo>
        <DisplayName>Viscardi-Johnson, Mina</DisplayName>
        <AccountId>421</AccountId>
        <AccountType/>
      </UserInfo>
      <UserInfo>
        <DisplayName>Nevis, Immaculate</DisplayName>
        <AccountId>195</AccountId>
        <AccountType/>
      </UserInfo>
      <UserInfo>
        <DisplayName>Leyland, Marg</DisplayName>
        <AccountId>455</AccountId>
        <AccountType/>
      </UserInfo>
      <UserInfo>
        <DisplayName>Yeritsyan, Naira</DisplayName>
        <AccountId>157</AccountId>
        <AccountType/>
      </UserInfo>
    </SharedWithUsers>
  </documentManagement>
</p:properties>
</file>

<file path=customXml/itemProps1.xml><?xml version="1.0" encoding="utf-8"?>
<ds:datastoreItem xmlns:ds="http://schemas.openxmlformats.org/officeDocument/2006/customXml" ds:itemID="{7AC1CB70-2013-4901-9E62-51C23D85ADDF}">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4920</Words>
  <Application>Microsoft Office PowerPoint</Application>
  <PresentationFormat>On-screen Show (4:3)</PresentationFormat>
  <Paragraphs>229</Paragraphs>
  <Slides>36</Slides>
  <Notes>34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36</vt:i4>
      </vt:variant>
    </vt:vector>
  </HeadingPairs>
  <TitlesOfParts>
    <vt:vector size="51" baseType="lpstr">
      <vt:lpstr>Arial</vt:lpstr>
      <vt:lpstr>Arial Narrow</vt:lpstr>
      <vt:lpstr>BlinkMacSystemFont</vt:lpstr>
      <vt:lpstr>Calibri</vt:lpstr>
      <vt:lpstr>Courier New</vt:lpstr>
      <vt:lpstr>Helvetica Neue</vt:lpstr>
      <vt:lpstr>Helvetica Neue Light</vt:lpstr>
      <vt:lpstr>ITC Century Std Book</vt:lpstr>
      <vt:lpstr>Symbol</vt:lpstr>
      <vt:lpstr>HQO Draft Template_4-3</vt:lpstr>
      <vt:lpstr>HQO_Slide</vt:lpstr>
      <vt:lpstr>1_HQO_Slide</vt:lpstr>
      <vt:lpstr>1_HQO Draft Template_4-3</vt:lpstr>
      <vt:lpstr>2_HQO Draft Template_4-3</vt:lpstr>
      <vt:lpstr>4_HQO_Slide</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Résumé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 tant que médecin de famille depuis plus de 30 ans, je suis souvent laissée en plan quand le patient passe des services pédiatriques aux services pour adultes. Parfois, je reçois d’un pédiatre une télécopie de plusieurs pages sans aucun contexte. Parfois, je reçois une « note de sortie » qui dit : « Cette personne a maintenant 18 ans et n’est plus admissible aux services pédiatriques. Nous vous transférons ses soins. » Le manque de communication fait qu’il m’est difficile de soutenir au mieux les jeunes lors de leur transition vers les services de santé pour adultes.      Pour ces patients et leurs familles, il est effrayant de perdre le lien avec l’équipe qui a travaillé avec eux, souvent pendant des années. Ils repartent de zéro avec un nouveau médecin, qui comprend mal les nuances de leur état.     Cette norme de qualité exige des cliniciens des soins pédiatriques et adultes qu’ils collaborent pleinement tout au long de la transition du patient. Un transfert de soins ne doit plus ressembler à un jeu de « tag ».  – Dre Marilyn Crabtree, médecin de famille, Comité consultatif sur les normes de qualité des services de soins de santé pour les transitions des jeunes vers les adultes </vt:lpstr>
      <vt:lpstr>J’ai toujours été une enfant curieuse, chose qui s’est manifestée chaque fois qu’on m’a diagnostiqué une maladie chronique. Mais ma curiosité s’est vite transformée en confusion : mes différents fournisseurs n’ont pas fait le nécessaire pour que je comprenne les fondements de mes propres soins. Je me sentais perdue et incertaine.    Ma transition des services pédiatriques aux services pour adultes a ranimé ma curiosité en me plongeant dans l’apprentissage d’un maximum de choses sur ma santé. En trouvant ma voix, je suis devenu mon plus grand défenseur, ce qui était une compétence cruciale pour « passer dans le monde des adultes. » J’ai appris à m’exprimer quand quelque chose ne va pas. En défendant mes intérêts, j’ai évité des retards dans mes soins, je n’ai pas eu besoin de me rendre aux urgences et j’ai même remarqué une baisse de mon anxiété. Je me suis sentie plus indépendante, ce qui m’a donné l’espoir de réussir mon avenir loin de chez moi, à l’université.    Cette norme de qualité incite les fournisseurs de soins de santé à toujours inclure les jeunes dans leurs plans de transition. Elle aide aussi les jeunes à poser des questions, à diffuser l’information et à défendre leur propre santé.    – Jeune ayant une expérience vécue</vt:lpstr>
      <vt:lpstr>PowerPoint Presentation</vt:lpstr>
      <vt:lpstr>Portée de cette norme de qualité</vt:lpstr>
      <vt:lpstr>Thèmes de l’énoncé sur cette norme  de qualité</vt:lpstr>
      <vt:lpstr>Énoncé de qualité 1 :  Identification précoce et préparation à la transition</vt:lpstr>
      <vt:lpstr>Énoncé de qualité 2 :  Échange de renseignements et soutien</vt:lpstr>
      <vt:lpstr>Énoncé de qualité 3 : Plan de transition</vt:lpstr>
      <vt:lpstr>Énoncé de qualité 4 : Transition coordonnée</vt:lpstr>
      <vt:lpstr>Énoncé de qualité 5 :  Introduction aux services pour adultes </vt:lpstr>
      <vt:lpstr>Énoncé de qualité 6 :  Achèvement du transfert</vt:lpstr>
      <vt:lpstr>PowerPoint Presentation</vt:lpstr>
      <vt:lpstr>Indicateurs pouvant être mesurés à l’aide de données provinciales</vt:lpstr>
      <vt:lpstr>Indicateurs pouvant être mesurés à l’échelle locale</vt:lpstr>
      <vt:lpstr>Indicateurs pouvant être mesurés à l’échelle locale (suite de la diapositive précédente)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2</cp:revision>
  <dcterms:modified xsi:type="dcterms:W3CDTF">2022-04-11T19:40:02Z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