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8"/>
  </p:notesMasterIdLst>
  <p:handoutMasterIdLst>
    <p:handoutMasterId r:id="rId49"/>
  </p:handoutMasterIdLst>
  <p:sldIdLst>
    <p:sldId id="322" r:id="rId5"/>
    <p:sldId id="356" r:id="rId6"/>
    <p:sldId id="357" r:id="rId7"/>
    <p:sldId id="358" r:id="rId8"/>
    <p:sldId id="359" r:id="rId9"/>
    <p:sldId id="360" r:id="rId10"/>
    <p:sldId id="361" r:id="rId11"/>
    <p:sldId id="367" r:id="rId12"/>
    <p:sldId id="395" r:id="rId13"/>
    <p:sldId id="362" r:id="rId14"/>
    <p:sldId id="363" r:id="rId15"/>
    <p:sldId id="364" r:id="rId16"/>
    <p:sldId id="365" r:id="rId17"/>
    <p:sldId id="366" r:id="rId18"/>
    <p:sldId id="382" r:id="rId19"/>
    <p:sldId id="397" r:id="rId20"/>
    <p:sldId id="396" r:id="rId21"/>
    <p:sldId id="404" r:id="rId22"/>
    <p:sldId id="398" r:id="rId23"/>
    <p:sldId id="399" r:id="rId24"/>
    <p:sldId id="406" r:id="rId25"/>
    <p:sldId id="407" r:id="rId26"/>
    <p:sldId id="401" r:id="rId27"/>
    <p:sldId id="402" r:id="rId28"/>
    <p:sldId id="408" r:id="rId29"/>
    <p:sldId id="379" r:id="rId30"/>
    <p:sldId id="410" r:id="rId31"/>
    <p:sldId id="381" r:id="rId32"/>
    <p:sldId id="384" r:id="rId33"/>
    <p:sldId id="385" r:id="rId34"/>
    <p:sldId id="386" r:id="rId35"/>
    <p:sldId id="415" r:id="rId36"/>
    <p:sldId id="414" r:id="rId37"/>
    <p:sldId id="413" r:id="rId38"/>
    <p:sldId id="412" r:id="rId39"/>
    <p:sldId id="411" r:id="rId40"/>
    <p:sldId id="418" r:id="rId41"/>
    <p:sldId id="417" r:id="rId42"/>
    <p:sldId id="416" r:id="rId43"/>
    <p:sldId id="387" r:id="rId44"/>
    <p:sldId id="392" r:id="rId45"/>
    <p:sldId id="390" r:id="rId46"/>
    <p:sldId id="39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F81E792E-49DB-0CD8-8BBE-A01EE85F7AF6}" name="Costante, Alicia" initials="CA" userId="S::alicia.costante@ontariohealth.ca::088730f9-fd58-499f-8459-bd7b32429f13" providerId="AD"/>
  <p188:author id="{6D73683B-1C2A-AB17-094F-C196C6EB59DB}" name="Johnson, Stacey" initials="JS" userId="S::stacey.johnson@ontariohealth.ca::726ed288-f929-495e-b865-eb2518c5f93c" providerId="AD"/>
  <p188:author id="{6ECF6640-D457-CF41-79C2-0311DA4197C9}" name="Wang, Jerry" initials="JW" userId="S::jerryyixuan.wang@ontariohealth.ca::c9aadfd3-e47f-4a31-9ac0-e6a1ca77629d" providerId="AD"/>
  <p188:author id="{D0FFAE60-4F43-C334-F9EF-F4728FDBE600}" name="Mulder, Tonja" initials="MT" userId="S::tonja.mulder@ontariohealth.ca::820ac58e-689d-4285-beef-c00b21dc2ef3" providerId="AD"/>
  <p188:author id="{FCA5AEA3-6E3C-CC88-2EA1-C989E3E910D9}" name="Singh, Tanveer" initials="ST" userId="S::tanveer.singh@ontariohealth.ca::0f8fc41c-1c89-49f9-9baa-b88e33d23fd5" providerId="AD"/>
  <p188:author id="{F1515FBE-29CC-0FA8-732E-AC3766629A63}" name="Walters-Stewart, Coren" initials="WSC" userId="S::coren.walters-stewar@ontariohealth.ca::fbc8315e-ccb5-42cc-af2b-90f93349b1f9" providerId="AD"/>
  <p188:author id="{AFCCF4CA-3E8E-1FD5-74E7-39ADAE3A9D6B}" name="McKane, Jeanne" initials="MJ" userId="S::jeanne.mckane@ontariohealth.ca::ccaae3d9-a257-43fb-bdc8-036ccece4828" providerId="AD"/>
  <p188:author id="{CCCA06D2-2B1A-19B8-839D-F0CFA478F188}" name="Funge, Daniel" initials="DF" userId="S::daniel.funge@ontariohealth.ca::248dd956-cb03-4c1e-9365-ca153f70fb64"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A6F3E"/>
    <a:srgbClr val="B4A76C"/>
    <a:srgbClr val="416463"/>
    <a:srgbClr val="8A7D46"/>
    <a:srgbClr val="598787"/>
    <a:srgbClr val="7D713F"/>
    <a:srgbClr val="665C34"/>
    <a:srgbClr val="3C5B5A"/>
    <a:srgbClr val="00B2E3"/>
    <a:srgbClr val="908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66E34-C171-45C8-9EB2-36C536ABA236}" v="4" dt="2024-09-12T16:25:52.434"/>
    <p1510:client id="{505EEB67-A1FB-4278-AB7A-A355E594B4EC}" v="13" dt="2024-09-12T17:52:40.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12" autoAdjust="0"/>
  </p:normalViewPr>
  <p:slideViewPr>
    <p:cSldViewPr snapToGrid="0">
      <p:cViewPr varScale="1">
        <p:scale>
          <a:sx n="113" d="100"/>
          <a:sy n="113" d="100"/>
        </p:scale>
        <p:origin x="474" y="10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 Tanveer" userId="0f8fc41c-1c89-49f9-9baa-b88e33d23fd5" providerId="ADAL" clId="{D063486B-3DE0-45DA-B5CF-4D076C37544B}"/>
    <pc:docChg chg="undo custSel addSld modSld">
      <pc:chgData name="Singh, Tanveer" userId="0f8fc41c-1c89-49f9-9baa-b88e33d23fd5" providerId="ADAL" clId="{D063486B-3DE0-45DA-B5CF-4D076C37544B}" dt="2024-08-08T20:28:42.539" v="1032"/>
      <pc:docMkLst>
        <pc:docMk/>
      </pc:docMkLst>
      <pc:sldChg chg="modSp mod addCm">
        <pc:chgData name="Singh, Tanveer" userId="0f8fc41c-1c89-49f9-9baa-b88e33d23fd5" providerId="ADAL" clId="{D063486B-3DE0-45DA-B5CF-4D076C37544B}" dt="2024-08-08T16:34:20.027" v="20"/>
        <pc:sldMkLst>
          <pc:docMk/>
          <pc:sldMk cId="969934670" sldId="356"/>
        </pc:sldMkLst>
        <pc:spChg chg="mod">
          <ac:chgData name="Singh, Tanveer" userId="0f8fc41c-1c89-49f9-9baa-b88e33d23fd5" providerId="ADAL" clId="{D063486B-3DE0-45DA-B5CF-4D076C37544B}" dt="2024-08-08T16:33:30.594" v="19" actId="207"/>
          <ac:spMkLst>
            <pc:docMk/>
            <pc:sldMk cId="969934670" sldId="356"/>
            <ac:spMk id="4" creationId="{34B929EA-085D-03CC-8ABC-3FFBF3231F85}"/>
          </ac:spMkLst>
        </pc:spChg>
        <pc:extLst>
          <p:ext xmlns:p="http://schemas.openxmlformats.org/presentationml/2006/main" uri="{D6D511B9-2390-475A-947B-AFAB55BFBCF1}">
            <pc226:cmChg xmlns:pc226="http://schemas.microsoft.com/office/powerpoint/2022/06/main/command" chg="add">
              <pc226:chgData name="Singh, Tanveer" userId="0f8fc41c-1c89-49f9-9baa-b88e33d23fd5" providerId="ADAL" clId="{D063486B-3DE0-45DA-B5CF-4D076C37544B}" dt="2024-08-08T16:34:20.027" v="20"/>
              <pc2:cmMkLst xmlns:pc2="http://schemas.microsoft.com/office/powerpoint/2019/9/main/command">
                <pc:docMk/>
                <pc:sldMk cId="969934670" sldId="356"/>
                <pc2:cmMk id="{9AABEDD5-4A11-4424-906E-9A1C2822BC97}"/>
              </pc2:cmMkLst>
            </pc226:cmChg>
          </p:ext>
        </pc:extLst>
      </pc:sldChg>
      <pc:sldChg chg="modSp mod addCm modCm">
        <pc:chgData name="Singh, Tanveer" userId="0f8fc41c-1c89-49f9-9baa-b88e33d23fd5" providerId="ADAL" clId="{D063486B-3DE0-45DA-B5CF-4D076C37544B}" dt="2024-08-08T18:53:13.875" v="304" actId="20577"/>
        <pc:sldMkLst>
          <pc:docMk/>
          <pc:sldMk cId="863682701" sldId="379"/>
        </pc:sldMkLst>
        <pc:spChg chg="mod">
          <ac:chgData name="Singh, Tanveer" userId="0f8fc41c-1c89-49f9-9baa-b88e33d23fd5" providerId="ADAL" clId="{D063486B-3DE0-45DA-B5CF-4D076C37544B}" dt="2024-08-08T18:53:13.875" v="304" actId="20577"/>
          <ac:spMkLst>
            <pc:docMk/>
            <pc:sldMk cId="863682701" sldId="379"/>
            <ac:spMk id="2" creationId="{0468DB77-C676-7FBA-3B8B-6C4823E5C301}"/>
          </ac:spMkLst>
        </pc:spChg>
        <pc:extLst>
          <p:ext xmlns:p="http://schemas.openxmlformats.org/presentationml/2006/main" uri="{D6D511B9-2390-475A-947B-AFAB55BFBCF1}">
            <pc226:cmChg xmlns:pc226="http://schemas.microsoft.com/office/powerpoint/2022/06/main/command" chg="add mod">
              <pc226:chgData name="Singh, Tanveer" userId="0f8fc41c-1c89-49f9-9baa-b88e33d23fd5" providerId="ADAL" clId="{D063486B-3DE0-45DA-B5CF-4D076C37544B}" dt="2024-08-08T18:49:57.604" v="282" actId="2056"/>
              <pc2:cmMkLst xmlns:pc2="http://schemas.microsoft.com/office/powerpoint/2019/9/main/command">
                <pc:docMk/>
                <pc:sldMk cId="863682701" sldId="379"/>
                <pc2:cmMk id="{A1AEE32E-71D1-4F85-B66A-B80FEBF99897}"/>
              </pc2:cmMkLst>
            </pc226:cmChg>
          </p:ext>
        </pc:extLst>
      </pc:sldChg>
      <pc:sldChg chg="modSp mod addCm modCm">
        <pc:chgData name="Singh, Tanveer" userId="0f8fc41c-1c89-49f9-9baa-b88e33d23fd5" providerId="ADAL" clId="{D063486B-3DE0-45DA-B5CF-4D076C37544B}" dt="2024-08-08T18:56:22.265" v="344"/>
        <pc:sldMkLst>
          <pc:docMk/>
          <pc:sldMk cId="3909832607" sldId="384"/>
        </pc:sldMkLst>
        <pc:spChg chg="mod">
          <ac:chgData name="Singh, Tanveer" userId="0f8fc41c-1c89-49f9-9baa-b88e33d23fd5" providerId="ADAL" clId="{D063486B-3DE0-45DA-B5CF-4D076C37544B}" dt="2024-08-08T18:55:33.688" v="342"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add">
              <pc226:chgData name="Singh, Tanveer" userId="0f8fc41c-1c89-49f9-9baa-b88e33d23fd5" providerId="ADAL" clId="{D063486B-3DE0-45DA-B5CF-4D076C37544B}" dt="2024-08-08T18:56:12.624" v="343"/>
              <pc2:cmMkLst xmlns:pc2="http://schemas.microsoft.com/office/powerpoint/2019/9/main/command">
                <pc:docMk/>
                <pc:sldMk cId="3909832607" sldId="384"/>
                <pc2:cmMk id="{7892B770-8520-456E-B31F-255C3F031C47}"/>
              </pc2:cmMkLst>
            </pc226:cmChg>
            <pc226:cmChg xmlns:pc226="http://schemas.microsoft.com/office/powerpoint/2022/06/main/command" chg="">
              <pc226:chgData name="Singh, Tanveer" userId="0f8fc41c-1c89-49f9-9baa-b88e33d23fd5" providerId="ADAL" clId="{D063486B-3DE0-45DA-B5CF-4D076C37544B}" dt="2024-08-08T18:56:22.265" v="344"/>
              <pc2:cmMkLst xmlns:pc2="http://schemas.microsoft.com/office/powerpoint/2019/9/main/command">
                <pc:docMk/>
                <pc:sldMk cId="3909832607" sldId="384"/>
                <pc2:cmMk id="{DD059194-67E5-44AD-B316-33955750A5E2}"/>
              </pc2:cmMkLst>
              <pc226:cmRplyChg chg="add">
                <pc226:chgData name="Singh, Tanveer" userId="0f8fc41c-1c89-49f9-9baa-b88e33d23fd5" providerId="ADAL" clId="{D063486B-3DE0-45DA-B5CF-4D076C37544B}" dt="2024-08-08T18:56:22.265" v="344"/>
                <pc2:cmRplyMkLst xmlns:pc2="http://schemas.microsoft.com/office/powerpoint/2019/9/main/command">
                  <pc:docMk/>
                  <pc:sldMk cId="3909832607" sldId="384"/>
                  <pc2:cmMk id="{DD059194-67E5-44AD-B316-33955750A5E2}"/>
                  <pc2:cmRplyMk id="{2D0B6D55-0B93-4357-B92A-4191ECEB6ABA}"/>
                </pc2:cmRplyMkLst>
              </pc226:cmRplyChg>
            </pc226:cmChg>
          </p:ext>
        </pc:extLst>
      </pc:sldChg>
      <pc:sldChg chg="modSp mod">
        <pc:chgData name="Singh, Tanveer" userId="0f8fc41c-1c89-49f9-9baa-b88e33d23fd5" providerId="ADAL" clId="{D063486B-3DE0-45DA-B5CF-4D076C37544B}" dt="2024-08-08T18:57:46.941" v="659" actId="20577"/>
        <pc:sldMkLst>
          <pc:docMk/>
          <pc:sldMk cId="936660227" sldId="385"/>
        </pc:sldMkLst>
        <pc:spChg chg="mod">
          <ac:chgData name="Singh, Tanveer" userId="0f8fc41c-1c89-49f9-9baa-b88e33d23fd5" providerId="ADAL" clId="{D063486B-3DE0-45DA-B5CF-4D076C37544B}" dt="2024-08-08T18:57:46.941" v="659" actId="20577"/>
          <ac:spMkLst>
            <pc:docMk/>
            <pc:sldMk cId="936660227" sldId="385"/>
            <ac:spMk id="4" creationId="{34B929EA-085D-03CC-8ABC-3FFBF3231F85}"/>
          </ac:spMkLst>
        </pc:spChg>
      </pc:sldChg>
      <pc:sldChg chg="modSp mod">
        <pc:chgData name="Singh, Tanveer" userId="0f8fc41c-1c89-49f9-9baa-b88e33d23fd5" providerId="ADAL" clId="{D063486B-3DE0-45DA-B5CF-4D076C37544B}" dt="2024-08-08T18:58:55.300" v="715" actId="13926"/>
        <pc:sldMkLst>
          <pc:docMk/>
          <pc:sldMk cId="830031710" sldId="386"/>
        </pc:sldMkLst>
        <pc:spChg chg="mod">
          <ac:chgData name="Singh, Tanveer" userId="0f8fc41c-1c89-49f9-9baa-b88e33d23fd5" providerId="ADAL" clId="{D063486B-3DE0-45DA-B5CF-4D076C37544B}" dt="2024-08-08T18:58:53.256" v="714" actId="13926"/>
          <ac:spMkLst>
            <pc:docMk/>
            <pc:sldMk cId="830031710" sldId="386"/>
            <ac:spMk id="8" creationId="{A62CD457-E2DA-68F9-02F0-D85A239B732C}"/>
          </ac:spMkLst>
        </pc:spChg>
        <pc:spChg chg="mod">
          <ac:chgData name="Singh, Tanveer" userId="0f8fc41c-1c89-49f9-9baa-b88e33d23fd5" providerId="ADAL" clId="{D063486B-3DE0-45DA-B5CF-4D076C37544B}" dt="2024-08-08T18:58:55.300" v="715" actId="13926"/>
          <ac:spMkLst>
            <pc:docMk/>
            <pc:sldMk cId="830031710" sldId="386"/>
            <ac:spMk id="9" creationId="{88473CDD-13F8-8118-0452-F274E29EA5D9}"/>
          </ac:spMkLst>
        </pc:spChg>
        <pc:spChg chg="mod">
          <ac:chgData name="Singh, Tanveer" userId="0f8fc41c-1c89-49f9-9baa-b88e33d23fd5" providerId="ADAL" clId="{D063486B-3DE0-45DA-B5CF-4D076C37544B}" dt="2024-08-08T18:58:43.836" v="713"/>
          <ac:spMkLst>
            <pc:docMk/>
            <pc:sldMk cId="830031710" sldId="386"/>
            <ac:spMk id="10" creationId="{F40643EF-7EF3-DB44-3916-7877A3EC01E0}"/>
          </ac:spMkLst>
        </pc:spChg>
      </pc:sldChg>
      <pc:sldChg chg="addCm">
        <pc:chgData name="Singh, Tanveer" userId="0f8fc41c-1c89-49f9-9baa-b88e33d23fd5" providerId="ADAL" clId="{D063486B-3DE0-45DA-B5CF-4D076C37544B}" dt="2024-08-08T17:28:32.037" v="23"/>
        <pc:sldMkLst>
          <pc:docMk/>
          <pc:sldMk cId="1124491604" sldId="396"/>
        </pc:sldMkLst>
        <pc:extLst>
          <p:ext xmlns:p="http://schemas.openxmlformats.org/presentationml/2006/main" uri="{D6D511B9-2390-475A-947B-AFAB55BFBCF1}">
            <pc226:cmChg xmlns:pc226="http://schemas.microsoft.com/office/powerpoint/2022/06/main/command" chg="add">
              <pc226:chgData name="Singh, Tanveer" userId="0f8fc41c-1c89-49f9-9baa-b88e33d23fd5" providerId="ADAL" clId="{D063486B-3DE0-45DA-B5CF-4D076C37544B}" dt="2024-08-08T17:28:32.037" v="23"/>
              <pc2:cmMkLst xmlns:pc2="http://schemas.microsoft.com/office/powerpoint/2019/9/main/command">
                <pc:docMk/>
                <pc:sldMk cId="1124491604" sldId="396"/>
                <pc2:cmMk id="{5B23D2AE-913F-434D-A149-C910D8C7334C}"/>
              </pc2:cmMkLst>
            </pc226:cmChg>
          </p:ext>
        </pc:extLst>
      </pc:sldChg>
      <pc:sldChg chg="modSp mod modCm">
        <pc:chgData name="Singh, Tanveer" userId="0f8fc41c-1c89-49f9-9baa-b88e33d23fd5" providerId="ADAL" clId="{D063486B-3DE0-45DA-B5CF-4D076C37544B}" dt="2024-08-08T16:39:44.583" v="22" actId="20577"/>
        <pc:sldMkLst>
          <pc:docMk/>
          <pc:sldMk cId="3632425518" sldId="397"/>
        </pc:sldMkLst>
        <pc:spChg chg="mod">
          <ac:chgData name="Singh, Tanveer" userId="0f8fc41c-1c89-49f9-9baa-b88e33d23fd5" providerId="ADAL" clId="{D063486B-3DE0-45DA-B5CF-4D076C37544B}" dt="2024-08-08T16:39:44.583" v="22" actId="20577"/>
          <ac:spMkLst>
            <pc:docMk/>
            <pc:sldMk cId="3632425518" sldId="397"/>
            <ac:spMk id="3" creationId="{804AF56B-8CF9-D068-11F7-0DBB0B387435}"/>
          </ac:spMkLst>
        </pc:spChg>
        <pc:extLst>
          <p:ext xmlns:p="http://schemas.openxmlformats.org/presentationml/2006/main" uri="{D6D511B9-2390-475A-947B-AFAB55BFBCF1}">
            <pc226:cmChg xmlns:pc226="http://schemas.microsoft.com/office/powerpoint/2022/06/main/command" chg="mod">
              <pc226:chgData name="Singh, Tanveer" userId="0f8fc41c-1c89-49f9-9baa-b88e33d23fd5" providerId="ADAL" clId="{D063486B-3DE0-45DA-B5CF-4D076C37544B}" dt="2024-08-08T16:39:37.810" v="21" actId="20577"/>
              <pc2:cmMkLst xmlns:pc2="http://schemas.microsoft.com/office/powerpoint/2019/9/main/command">
                <pc:docMk/>
                <pc:sldMk cId="3632425518" sldId="397"/>
                <pc2:cmMk id="{D6BF5829-C0EE-4186-92A2-38FAC1884503}"/>
              </pc2:cmMkLst>
            </pc226:cmChg>
            <pc226:cmChg xmlns:pc226="http://schemas.microsoft.com/office/powerpoint/2022/06/main/command" chg="mod">
              <pc226:chgData name="Singh, Tanveer" userId="0f8fc41c-1c89-49f9-9baa-b88e33d23fd5" providerId="ADAL" clId="{D063486B-3DE0-45DA-B5CF-4D076C37544B}" dt="2024-08-08T16:39:37.810" v="21" actId="20577"/>
              <pc2:cmMkLst xmlns:pc2="http://schemas.microsoft.com/office/powerpoint/2019/9/main/command">
                <pc:docMk/>
                <pc:sldMk cId="3632425518" sldId="397"/>
                <pc2:cmMk id="{2A739A7D-1C60-42DC-A920-39987A36E102}"/>
              </pc2:cmMkLst>
            </pc226:cmChg>
          </p:ext>
        </pc:extLst>
      </pc:sldChg>
      <pc:sldChg chg="addCm">
        <pc:chgData name="Singh, Tanveer" userId="0f8fc41c-1c89-49f9-9baa-b88e33d23fd5" providerId="ADAL" clId="{D063486B-3DE0-45DA-B5CF-4D076C37544B}" dt="2024-08-08T17:39:17.158" v="24"/>
        <pc:sldMkLst>
          <pc:docMk/>
          <pc:sldMk cId="3318911768" sldId="404"/>
        </pc:sldMkLst>
        <pc:extLst>
          <p:ext xmlns:p="http://schemas.openxmlformats.org/presentationml/2006/main" uri="{D6D511B9-2390-475A-947B-AFAB55BFBCF1}">
            <pc226:cmChg xmlns:pc226="http://schemas.microsoft.com/office/powerpoint/2022/06/main/command" chg="add">
              <pc226:chgData name="Singh, Tanveer" userId="0f8fc41c-1c89-49f9-9baa-b88e33d23fd5" providerId="ADAL" clId="{D063486B-3DE0-45DA-B5CF-4D076C37544B}" dt="2024-08-08T17:39:17.158" v="24"/>
              <pc2:cmMkLst xmlns:pc2="http://schemas.microsoft.com/office/powerpoint/2019/9/main/command">
                <pc:docMk/>
                <pc:sldMk cId="3318911768" sldId="404"/>
                <pc2:cmMk id="{37439A05-FEAE-40EA-92C1-CD476491FC50}"/>
              </pc2:cmMkLst>
            </pc226:cmChg>
          </p:ext>
        </pc:extLst>
      </pc:sldChg>
      <pc:sldChg chg="modSp add mod">
        <pc:chgData name="Singh, Tanveer" userId="0f8fc41c-1c89-49f9-9baa-b88e33d23fd5" providerId="ADAL" clId="{D063486B-3DE0-45DA-B5CF-4D076C37544B}" dt="2024-08-08T18:45:08.213" v="218" actId="20577"/>
        <pc:sldMkLst>
          <pc:docMk/>
          <pc:sldMk cId="4262307571" sldId="410"/>
        </pc:sldMkLst>
        <pc:spChg chg="mod">
          <ac:chgData name="Singh, Tanveer" userId="0f8fc41c-1c89-49f9-9baa-b88e33d23fd5" providerId="ADAL" clId="{D063486B-3DE0-45DA-B5CF-4D076C37544B}" dt="2024-08-08T18:45:08.213" v="218" actId="20577"/>
          <ac:spMkLst>
            <pc:docMk/>
            <pc:sldMk cId="4262307571" sldId="410"/>
            <ac:spMk id="2" creationId="{0468DB77-C676-7FBA-3B8B-6C4823E5C301}"/>
          </ac:spMkLst>
        </pc:spChg>
      </pc:sldChg>
      <pc:sldChg chg="modSp add mod">
        <pc:chgData name="Singh, Tanveer" userId="0f8fc41c-1c89-49f9-9baa-b88e33d23fd5" providerId="ADAL" clId="{D063486B-3DE0-45DA-B5CF-4D076C37544B}" dt="2024-08-08T20:28:01.184" v="916" actId="13926"/>
        <pc:sldMkLst>
          <pc:docMk/>
          <pc:sldMk cId="1266446254" sldId="411"/>
        </pc:sldMkLst>
        <pc:spChg chg="mod">
          <ac:chgData name="Singh, Tanveer" userId="0f8fc41c-1c89-49f9-9baa-b88e33d23fd5" providerId="ADAL" clId="{D063486B-3DE0-45DA-B5CF-4D076C37544B}" dt="2024-08-08T20:28:01.184" v="916" actId="13926"/>
          <ac:spMkLst>
            <pc:docMk/>
            <pc:sldMk cId="1266446254" sldId="411"/>
            <ac:spMk id="8" creationId="{A62CD457-E2DA-68F9-02F0-D85A239B732C}"/>
          </ac:spMkLst>
        </pc:spChg>
        <pc:spChg chg="mod">
          <ac:chgData name="Singh, Tanveer" userId="0f8fc41c-1c89-49f9-9baa-b88e33d23fd5" providerId="ADAL" clId="{D063486B-3DE0-45DA-B5CF-4D076C37544B}" dt="2024-08-08T18:59:14.227" v="726" actId="13926"/>
          <ac:spMkLst>
            <pc:docMk/>
            <pc:sldMk cId="1266446254" sldId="411"/>
            <ac:spMk id="9" creationId="{88473CDD-13F8-8118-0452-F274E29EA5D9}"/>
          </ac:spMkLst>
        </pc:spChg>
        <pc:spChg chg="mod">
          <ac:chgData name="Singh, Tanveer" userId="0f8fc41c-1c89-49f9-9baa-b88e33d23fd5" providerId="ADAL" clId="{D063486B-3DE0-45DA-B5CF-4D076C37544B}" dt="2024-08-08T20:27:53.316" v="883"/>
          <ac:spMkLst>
            <pc:docMk/>
            <pc:sldMk cId="1266446254" sldId="411"/>
            <ac:spMk id="10" creationId="{F40643EF-7EF3-DB44-3916-7877A3EC01E0}"/>
          </ac:spMkLst>
        </pc:spChg>
      </pc:sldChg>
      <pc:sldChg chg="modSp add mod">
        <pc:chgData name="Singh, Tanveer" userId="0f8fc41c-1c89-49f9-9baa-b88e33d23fd5" providerId="ADAL" clId="{D063486B-3DE0-45DA-B5CF-4D076C37544B}" dt="2024-08-08T20:27:44.042" v="882"/>
        <pc:sldMkLst>
          <pc:docMk/>
          <pc:sldMk cId="1107484684" sldId="412"/>
        </pc:sldMkLst>
        <pc:spChg chg="mod">
          <ac:chgData name="Singh, Tanveer" userId="0f8fc41c-1c89-49f9-9baa-b88e33d23fd5" providerId="ADAL" clId="{D063486B-3DE0-45DA-B5CF-4D076C37544B}" dt="2024-08-08T20:27:38.681" v="881" actId="13926"/>
          <ac:spMkLst>
            <pc:docMk/>
            <pc:sldMk cId="1107484684" sldId="412"/>
            <ac:spMk id="8" creationId="{A62CD457-E2DA-68F9-02F0-D85A239B732C}"/>
          </ac:spMkLst>
        </pc:spChg>
        <pc:spChg chg="mod">
          <ac:chgData name="Singh, Tanveer" userId="0f8fc41c-1c89-49f9-9baa-b88e33d23fd5" providerId="ADAL" clId="{D063486B-3DE0-45DA-B5CF-4D076C37544B}" dt="2024-08-08T19:00:42.739" v="776" actId="13926"/>
          <ac:spMkLst>
            <pc:docMk/>
            <pc:sldMk cId="1107484684" sldId="412"/>
            <ac:spMk id="9" creationId="{88473CDD-13F8-8118-0452-F274E29EA5D9}"/>
          </ac:spMkLst>
        </pc:spChg>
        <pc:spChg chg="mod">
          <ac:chgData name="Singh, Tanveer" userId="0f8fc41c-1c89-49f9-9baa-b88e33d23fd5" providerId="ADAL" clId="{D063486B-3DE0-45DA-B5CF-4D076C37544B}" dt="2024-08-08T20:27:44.042" v="882"/>
          <ac:spMkLst>
            <pc:docMk/>
            <pc:sldMk cId="1107484684" sldId="412"/>
            <ac:spMk id="10" creationId="{F40643EF-7EF3-DB44-3916-7877A3EC01E0}"/>
          </ac:spMkLst>
        </pc:spChg>
      </pc:sldChg>
      <pc:sldChg chg="modSp add mod">
        <pc:chgData name="Singh, Tanveer" userId="0f8fc41c-1c89-49f9-9baa-b88e33d23fd5" providerId="ADAL" clId="{D063486B-3DE0-45DA-B5CF-4D076C37544B}" dt="2024-08-08T20:27:22.876" v="845"/>
        <pc:sldMkLst>
          <pc:docMk/>
          <pc:sldMk cId="319040718" sldId="413"/>
        </pc:sldMkLst>
        <pc:spChg chg="mod">
          <ac:chgData name="Singh, Tanveer" userId="0f8fc41c-1c89-49f9-9baa-b88e33d23fd5" providerId="ADAL" clId="{D063486B-3DE0-45DA-B5CF-4D076C37544B}" dt="2024-08-08T20:27:18.628" v="844" actId="13926"/>
          <ac:spMkLst>
            <pc:docMk/>
            <pc:sldMk cId="319040718" sldId="413"/>
            <ac:spMk id="8" creationId="{A62CD457-E2DA-68F9-02F0-D85A239B732C}"/>
          </ac:spMkLst>
        </pc:spChg>
        <pc:spChg chg="mod">
          <ac:chgData name="Singh, Tanveer" userId="0f8fc41c-1c89-49f9-9baa-b88e33d23fd5" providerId="ADAL" clId="{D063486B-3DE0-45DA-B5CF-4D076C37544B}" dt="2024-08-08T19:00:39.634" v="775" actId="13926"/>
          <ac:spMkLst>
            <pc:docMk/>
            <pc:sldMk cId="319040718" sldId="413"/>
            <ac:spMk id="9" creationId="{88473CDD-13F8-8118-0452-F274E29EA5D9}"/>
          </ac:spMkLst>
        </pc:spChg>
        <pc:spChg chg="mod">
          <ac:chgData name="Singh, Tanveer" userId="0f8fc41c-1c89-49f9-9baa-b88e33d23fd5" providerId="ADAL" clId="{D063486B-3DE0-45DA-B5CF-4D076C37544B}" dt="2024-08-08T20:27:22.876" v="845"/>
          <ac:spMkLst>
            <pc:docMk/>
            <pc:sldMk cId="319040718" sldId="413"/>
            <ac:spMk id="10" creationId="{F40643EF-7EF3-DB44-3916-7877A3EC01E0}"/>
          </ac:spMkLst>
        </pc:spChg>
      </pc:sldChg>
      <pc:sldChg chg="modSp add mod">
        <pc:chgData name="Singh, Tanveer" userId="0f8fc41c-1c89-49f9-9baa-b88e33d23fd5" providerId="ADAL" clId="{D063486B-3DE0-45DA-B5CF-4D076C37544B}" dt="2024-08-08T20:27:10.955" v="821"/>
        <pc:sldMkLst>
          <pc:docMk/>
          <pc:sldMk cId="407684789" sldId="414"/>
        </pc:sldMkLst>
        <pc:spChg chg="mod">
          <ac:chgData name="Singh, Tanveer" userId="0f8fc41c-1c89-49f9-9baa-b88e33d23fd5" providerId="ADAL" clId="{D063486B-3DE0-45DA-B5CF-4D076C37544B}" dt="2024-08-08T20:27:08.518" v="820" actId="13926"/>
          <ac:spMkLst>
            <pc:docMk/>
            <pc:sldMk cId="407684789" sldId="414"/>
            <ac:spMk id="8" creationId="{A62CD457-E2DA-68F9-02F0-D85A239B732C}"/>
          </ac:spMkLst>
        </pc:spChg>
        <pc:spChg chg="mod">
          <ac:chgData name="Singh, Tanveer" userId="0f8fc41c-1c89-49f9-9baa-b88e33d23fd5" providerId="ADAL" clId="{D063486B-3DE0-45DA-B5CF-4D076C37544B}" dt="2024-08-08T19:00:36.963" v="774" actId="13926"/>
          <ac:spMkLst>
            <pc:docMk/>
            <pc:sldMk cId="407684789" sldId="414"/>
            <ac:spMk id="9" creationId="{88473CDD-13F8-8118-0452-F274E29EA5D9}"/>
          </ac:spMkLst>
        </pc:spChg>
        <pc:spChg chg="mod">
          <ac:chgData name="Singh, Tanveer" userId="0f8fc41c-1c89-49f9-9baa-b88e33d23fd5" providerId="ADAL" clId="{D063486B-3DE0-45DA-B5CF-4D076C37544B}" dt="2024-08-08T20:27:10.955" v="821"/>
          <ac:spMkLst>
            <pc:docMk/>
            <pc:sldMk cId="407684789" sldId="414"/>
            <ac:spMk id="10" creationId="{F40643EF-7EF3-DB44-3916-7877A3EC01E0}"/>
          </ac:spMkLst>
        </pc:spChg>
      </pc:sldChg>
      <pc:sldChg chg="modSp add mod">
        <pc:chgData name="Singh, Tanveer" userId="0f8fc41c-1c89-49f9-9baa-b88e33d23fd5" providerId="ADAL" clId="{D063486B-3DE0-45DA-B5CF-4D076C37544B}" dt="2024-08-08T19:00:32.097" v="773" actId="13926"/>
        <pc:sldMkLst>
          <pc:docMk/>
          <pc:sldMk cId="3634918480" sldId="415"/>
        </pc:sldMkLst>
        <pc:spChg chg="mod">
          <ac:chgData name="Singh, Tanveer" userId="0f8fc41c-1c89-49f9-9baa-b88e33d23fd5" providerId="ADAL" clId="{D063486B-3DE0-45DA-B5CF-4D076C37544B}" dt="2024-08-08T19:00:32.097" v="773" actId="13926"/>
          <ac:spMkLst>
            <pc:docMk/>
            <pc:sldMk cId="3634918480" sldId="415"/>
            <ac:spMk id="8" creationId="{A62CD457-E2DA-68F9-02F0-D85A239B732C}"/>
          </ac:spMkLst>
        </pc:spChg>
        <pc:spChg chg="mod">
          <ac:chgData name="Singh, Tanveer" userId="0f8fc41c-1c89-49f9-9baa-b88e33d23fd5" providerId="ADAL" clId="{D063486B-3DE0-45DA-B5CF-4D076C37544B}" dt="2024-08-08T18:59:31.153" v="737" actId="13926"/>
          <ac:spMkLst>
            <pc:docMk/>
            <pc:sldMk cId="3634918480" sldId="415"/>
            <ac:spMk id="9" creationId="{88473CDD-13F8-8118-0452-F274E29EA5D9}"/>
          </ac:spMkLst>
        </pc:spChg>
        <pc:spChg chg="mod">
          <ac:chgData name="Singh, Tanveer" userId="0f8fc41c-1c89-49f9-9baa-b88e33d23fd5" providerId="ADAL" clId="{D063486B-3DE0-45DA-B5CF-4D076C37544B}" dt="2024-08-08T18:59:44.109" v="772"/>
          <ac:spMkLst>
            <pc:docMk/>
            <pc:sldMk cId="3634918480" sldId="415"/>
            <ac:spMk id="10" creationId="{F40643EF-7EF3-DB44-3916-7877A3EC01E0}"/>
          </ac:spMkLst>
        </pc:spChg>
      </pc:sldChg>
      <pc:sldChg chg="modSp add mod">
        <pc:chgData name="Singh, Tanveer" userId="0f8fc41c-1c89-49f9-9baa-b88e33d23fd5" providerId="ADAL" clId="{D063486B-3DE0-45DA-B5CF-4D076C37544B}" dt="2024-08-08T20:28:42.539" v="1032"/>
        <pc:sldMkLst>
          <pc:docMk/>
          <pc:sldMk cId="300964245" sldId="416"/>
        </pc:sldMkLst>
        <pc:spChg chg="mod">
          <ac:chgData name="Singh, Tanveer" userId="0f8fc41c-1c89-49f9-9baa-b88e33d23fd5" providerId="ADAL" clId="{D063486B-3DE0-45DA-B5CF-4D076C37544B}" dt="2024-08-08T20:28:37.964" v="1031" actId="13926"/>
          <ac:spMkLst>
            <pc:docMk/>
            <pc:sldMk cId="300964245" sldId="416"/>
            <ac:spMk id="8" creationId="{A62CD457-E2DA-68F9-02F0-D85A239B732C}"/>
          </ac:spMkLst>
        </pc:spChg>
        <pc:spChg chg="mod">
          <ac:chgData name="Singh, Tanveer" userId="0f8fc41c-1c89-49f9-9baa-b88e33d23fd5" providerId="ADAL" clId="{D063486B-3DE0-45DA-B5CF-4D076C37544B}" dt="2024-08-08T18:59:26.093" v="735" actId="13926"/>
          <ac:spMkLst>
            <pc:docMk/>
            <pc:sldMk cId="300964245" sldId="416"/>
            <ac:spMk id="9" creationId="{88473CDD-13F8-8118-0452-F274E29EA5D9}"/>
          </ac:spMkLst>
        </pc:spChg>
        <pc:spChg chg="mod">
          <ac:chgData name="Singh, Tanveer" userId="0f8fc41c-1c89-49f9-9baa-b88e33d23fd5" providerId="ADAL" clId="{D063486B-3DE0-45DA-B5CF-4D076C37544B}" dt="2024-08-08T20:28:42.539" v="1032"/>
          <ac:spMkLst>
            <pc:docMk/>
            <pc:sldMk cId="300964245" sldId="416"/>
            <ac:spMk id="10" creationId="{F40643EF-7EF3-DB44-3916-7877A3EC01E0}"/>
          </ac:spMkLst>
        </pc:spChg>
      </pc:sldChg>
      <pc:sldChg chg="modSp add mod">
        <pc:chgData name="Singh, Tanveer" userId="0f8fc41c-1c89-49f9-9baa-b88e33d23fd5" providerId="ADAL" clId="{D063486B-3DE0-45DA-B5CF-4D076C37544B}" dt="2024-08-08T20:28:30.424" v="991"/>
        <pc:sldMkLst>
          <pc:docMk/>
          <pc:sldMk cId="3517515527" sldId="417"/>
        </pc:sldMkLst>
        <pc:spChg chg="mod">
          <ac:chgData name="Singh, Tanveer" userId="0f8fc41c-1c89-49f9-9baa-b88e33d23fd5" providerId="ADAL" clId="{D063486B-3DE0-45DA-B5CF-4D076C37544B}" dt="2024-08-08T20:28:25.597" v="990" actId="13926"/>
          <ac:spMkLst>
            <pc:docMk/>
            <pc:sldMk cId="3517515527" sldId="417"/>
            <ac:spMk id="8" creationId="{A62CD457-E2DA-68F9-02F0-D85A239B732C}"/>
          </ac:spMkLst>
        </pc:spChg>
        <pc:spChg chg="mod">
          <ac:chgData name="Singh, Tanveer" userId="0f8fc41c-1c89-49f9-9baa-b88e33d23fd5" providerId="ADAL" clId="{D063486B-3DE0-45DA-B5CF-4D076C37544B}" dt="2024-08-08T18:59:22.700" v="732" actId="13926"/>
          <ac:spMkLst>
            <pc:docMk/>
            <pc:sldMk cId="3517515527" sldId="417"/>
            <ac:spMk id="9" creationId="{88473CDD-13F8-8118-0452-F274E29EA5D9}"/>
          </ac:spMkLst>
        </pc:spChg>
        <pc:spChg chg="mod">
          <ac:chgData name="Singh, Tanveer" userId="0f8fc41c-1c89-49f9-9baa-b88e33d23fd5" providerId="ADAL" clId="{D063486B-3DE0-45DA-B5CF-4D076C37544B}" dt="2024-08-08T20:28:30.424" v="991"/>
          <ac:spMkLst>
            <pc:docMk/>
            <pc:sldMk cId="3517515527" sldId="417"/>
            <ac:spMk id="10" creationId="{F40643EF-7EF3-DB44-3916-7877A3EC01E0}"/>
          </ac:spMkLst>
        </pc:spChg>
      </pc:sldChg>
      <pc:sldChg chg="modSp add mod">
        <pc:chgData name="Singh, Tanveer" userId="0f8fc41c-1c89-49f9-9baa-b88e33d23fd5" providerId="ADAL" clId="{D063486B-3DE0-45DA-B5CF-4D076C37544B}" dt="2024-08-08T20:28:17.880" v="953"/>
        <pc:sldMkLst>
          <pc:docMk/>
          <pc:sldMk cId="42559203" sldId="418"/>
        </pc:sldMkLst>
        <pc:spChg chg="mod">
          <ac:chgData name="Singh, Tanveer" userId="0f8fc41c-1c89-49f9-9baa-b88e33d23fd5" providerId="ADAL" clId="{D063486B-3DE0-45DA-B5CF-4D076C37544B}" dt="2024-08-08T20:28:10.542" v="952" actId="13926"/>
          <ac:spMkLst>
            <pc:docMk/>
            <pc:sldMk cId="42559203" sldId="418"/>
            <ac:spMk id="8" creationId="{A62CD457-E2DA-68F9-02F0-D85A239B732C}"/>
          </ac:spMkLst>
        </pc:spChg>
        <pc:spChg chg="mod">
          <ac:chgData name="Singh, Tanveer" userId="0f8fc41c-1c89-49f9-9baa-b88e33d23fd5" providerId="ADAL" clId="{D063486B-3DE0-45DA-B5CF-4D076C37544B}" dt="2024-08-08T18:59:18.116" v="729" actId="13926"/>
          <ac:spMkLst>
            <pc:docMk/>
            <pc:sldMk cId="42559203" sldId="418"/>
            <ac:spMk id="9" creationId="{88473CDD-13F8-8118-0452-F274E29EA5D9}"/>
          </ac:spMkLst>
        </pc:spChg>
        <pc:spChg chg="mod">
          <ac:chgData name="Singh, Tanveer" userId="0f8fc41c-1c89-49f9-9baa-b88e33d23fd5" providerId="ADAL" clId="{D063486B-3DE0-45DA-B5CF-4D076C37544B}" dt="2024-08-08T20:28:17.880" v="953"/>
          <ac:spMkLst>
            <pc:docMk/>
            <pc:sldMk cId="42559203" sldId="418"/>
            <ac:spMk id="10" creationId="{F40643EF-7EF3-DB44-3916-7877A3EC01E0}"/>
          </ac:spMkLst>
        </pc:spChg>
      </pc:sldChg>
    </pc:docChg>
  </pc:docChgLst>
  <pc:docChgLst>
    <pc:chgData name="Stoker, Kesiah" userId="7d6f868f-a8a0-4a2e-b53b-4e83b6d4fcae" providerId="ADAL" clId="{41CF9DC8-35EB-4778-93C0-D72FCE27E36B}"/>
    <pc:docChg chg="undo custSel modSld modMainMaster">
      <pc:chgData name="Stoker, Kesiah" userId="7d6f868f-a8a0-4a2e-b53b-4e83b6d4fcae" providerId="ADAL" clId="{41CF9DC8-35EB-4778-93C0-D72FCE27E36B}" dt="2024-07-12T20:18:43.606" v="74" actId="20577"/>
      <pc:docMkLst>
        <pc:docMk/>
      </pc:docMkLst>
      <pc:sldChg chg="delSp mod">
        <pc:chgData name="Stoker, Kesiah" userId="7d6f868f-a8a0-4a2e-b53b-4e83b6d4fcae" providerId="ADAL" clId="{41CF9DC8-35EB-4778-93C0-D72FCE27E36B}" dt="2024-07-12T20:09:50.622" v="13" actId="478"/>
        <pc:sldMkLst>
          <pc:docMk/>
          <pc:sldMk cId="969934670" sldId="356"/>
        </pc:sldMkLst>
        <pc:spChg chg="del">
          <ac:chgData name="Stoker, Kesiah" userId="7d6f868f-a8a0-4a2e-b53b-4e83b6d4fcae" providerId="ADAL" clId="{41CF9DC8-35EB-4778-93C0-D72FCE27E36B}" dt="2024-07-12T20:09:50.622" v="13" actId="478"/>
          <ac:spMkLst>
            <pc:docMk/>
            <pc:sldMk cId="969934670" sldId="356"/>
            <ac:spMk id="3" creationId="{92D9EB36-6BE1-0426-D76B-B6258E17D6EE}"/>
          </ac:spMkLst>
        </pc:spChg>
      </pc:sldChg>
      <pc:sldChg chg="delSp mod">
        <pc:chgData name="Stoker, Kesiah" userId="7d6f868f-a8a0-4a2e-b53b-4e83b6d4fcae" providerId="ADAL" clId="{41CF9DC8-35EB-4778-93C0-D72FCE27E36B}" dt="2024-07-12T20:09:55.543" v="14" actId="478"/>
        <pc:sldMkLst>
          <pc:docMk/>
          <pc:sldMk cId="663100937" sldId="357"/>
        </pc:sldMkLst>
        <pc:spChg chg="del">
          <ac:chgData name="Stoker, Kesiah" userId="7d6f868f-a8a0-4a2e-b53b-4e83b6d4fcae" providerId="ADAL" clId="{41CF9DC8-35EB-4778-93C0-D72FCE27E36B}" dt="2024-07-12T20:09:55.543" v="14" actId="478"/>
          <ac:spMkLst>
            <pc:docMk/>
            <pc:sldMk cId="663100937" sldId="357"/>
            <ac:spMk id="3" creationId="{CC3AED13-9837-DC5F-E42A-04D84AF0830E}"/>
          </ac:spMkLst>
        </pc:spChg>
      </pc:sldChg>
      <pc:sldChg chg="delSp mod">
        <pc:chgData name="Stoker, Kesiah" userId="7d6f868f-a8a0-4a2e-b53b-4e83b6d4fcae" providerId="ADAL" clId="{41CF9DC8-35EB-4778-93C0-D72FCE27E36B}" dt="2024-07-12T20:10:00.437" v="15" actId="478"/>
        <pc:sldMkLst>
          <pc:docMk/>
          <pc:sldMk cId="909644597" sldId="358"/>
        </pc:sldMkLst>
        <pc:spChg chg="del">
          <ac:chgData name="Stoker, Kesiah" userId="7d6f868f-a8a0-4a2e-b53b-4e83b6d4fcae" providerId="ADAL" clId="{41CF9DC8-35EB-4778-93C0-D72FCE27E36B}" dt="2024-07-12T20:10:00.437" v="15" actId="478"/>
          <ac:spMkLst>
            <pc:docMk/>
            <pc:sldMk cId="909644597" sldId="358"/>
            <ac:spMk id="4" creationId="{9F62226F-9E89-1DC1-2295-D388A29782A6}"/>
          </ac:spMkLst>
        </pc:spChg>
      </pc:sldChg>
      <pc:sldChg chg="delSp mod">
        <pc:chgData name="Stoker, Kesiah" userId="7d6f868f-a8a0-4a2e-b53b-4e83b6d4fcae" providerId="ADAL" clId="{41CF9DC8-35EB-4778-93C0-D72FCE27E36B}" dt="2024-07-12T20:10:04.570" v="16" actId="478"/>
        <pc:sldMkLst>
          <pc:docMk/>
          <pc:sldMk cId="482592697" sldId="359"/>
        </pc:sldMkLst>
        <pc:spChg chg="del">
          <ac:chgData name="Stoker, Kesiah" userId="7d6f868f-a8a0-4a2e-b53b-4e83b6d4fcae" providerId="ADAL" clId="{41CF9DC8-35EB-4778-93C0-D72FCE27E36B}" dt="2024-07-12T20:10:04.570" v="16" actId="478"/>
          <ac:spMkLst>
            <pc:docMk/>
            <pc:sldMk cId="482592697" sldId="359"/>
            <ac:spMk id="4" creationId="{31F47D01-846B-C7EE-BFA4-517BCDADF210}"/>
          </ac:spMkLst>
        </pc:spChg>
      </pc:sldChg>
      <pc:sldChg chg="delSp mod">
        <pc:chgData name="Stoker, Kesiah" userId="7d6f868f-a8a0-4a2e-b53b-4e83b6d4fcae" providerId="ADAL" clId="{41CF9DC8-35EB-4778-93C0-D72FCE27E36B}" dt="2024-07-12T20:10:07.970" v="17" actId="478"/>
        <pc:sldMkLst>
          <pc:docMk/>
          <pc:sldMk cId="2872917886" sldId="360"/>
        </pc:sldMkLst>
        <pc:spChg chg="del">
          <ac:chgData name="Stoker, Kesiah" userId="7d6f868f-a8a0-4a2e-b53b-4e83b6d4fcae" providerId="ADAL" clId="{41CF9DC8-35EB-4778-93C0-D72FCE27E36B}" dt="2024-07-12T20:10:07.970" v="17" actId="478"/>
          <ac:spMkLst>
            <pc:docMk/>
            <pc:sldMk cId="2872917886" sldId="360"/>
            <ac:spMk id="12" creationId="{42FEF0FD-85CF-19FC-388F-66962BDB7A73}"/>
          </ac:spMkLst>
        </pc:spChg>
      </pc:sldChg>
      <pc:sldChg chg="delSp mod">
        <pc:chgData name="Stoker, Kesiah" userId="7d6f868f-a8a0-4a2e-b53b-4e83b6d4fcae" providerId="ADAL" clId="{41CF9DC8-35EB-4778-93C0-D72FCE27E36B}" dt="2024-07-12T20:10:12.817" v="18" actId="478"/>
        <pc:sldMkLst>
          <pc:docMk/>
          <pc:sldMk cId="3239380564" sldId="361"/>
        </pc:sldMkLst>
        <pc:spChg chg="del">
          <ac:chgData name="Stoker, Kesiah" userId="7d6f868f-a8a0-4a2e-b53b-4e83b6d4fcae" providerId="ADAL" clId="{41CF9DC8-35EB-4778-93C0-D72FCE27E36B}" dt="2024-07-12T20:10:12.817" v="18" actId="478"/>
          <ac:spMkLst>
            <pc:docMk/>
            <pc:sldMk cId="3239380564" sldId="361"/>
            <ac:spMk id="2" creationId="{C6373715-AEA2-6BF3-347E-E751DB7C8997}"/>
          </ac:spMkLst>
        </pc:spChg>
      </pc:sldChg>
      <pc:sldChg chg="delSp mod">
        <pc:chgData name="Stoker, Kesiah" userId="7d6f868f-a8a0-4a2e-b53b-4e83b6d4fcae" providerId="ADAL" clId="{41CF9DC8-35EB-4778-93C0-D72FCE27E36B}" dt="2024-07-12T20:10:29.127" v="21" actId="478"/>
        <pc:sldMkLst>
          <pc:docMk/>
          <pc:sldMk cId="284031855" sldId="362"/>
        </pc:sldMkLst>
        <pc:spChg chg="del">
          <ac:chgData name="Stoker, Kesiah" userId="7d6f868f-a8a0-4a2e-b53b-4e83b6d4fcae" providerId="ADAL" clId="{41CF9DC8-35EB-4778-93C0-D72FCE27E36B}" dt="2024-07-12T20:10:29.127" v="21" actId="478"/>
          <ac:spMkLst>
            <pc:docMk/>
            <pc:sldMk cId="284031855" sldId="362"/>
            <ac:spMk id="3" creationId="{CC11EBE3-60DD-0F0B-C69E-C8F12F80F0BF}"/>
          </ac:spMkLst>
        </pc:spChg>
      </pc:sldChg>
      <pc:sldChg chg="delSp mod">
        <pc:chgData name="Stoker, Kesiah" userId="7d6f868f-a8a0-4a2e-b53b-4e83b6d4fcae" providerId="ADAL" clId="{41CF9DC8-35EB-4778-93C0-D72FCE27E36B}" dt="2024-07-12T20:10:38.424" v="22" actId="478"/>
        <pc:sldMkLst>
          <pc:docMk/>
          <pc:sldMk cId="2224059937" sldId="363"/>
        </pc:sldMkLst>
        <pc:spChg chg="del">
          <ac:chgData name="Stoker, Kesiah" userId="7d6f868f-a8a0-4a2e-b53b-4e83b6d4fcae" providerId="ADAL" clId="{41CF9DC8-35EB-4778-93C0-D72FCE27E36B}" dt="2024-07-12T20:10:38.424" v="22" actId="478"/>
          <ac:spMkLst>
            <pc:docMk/>
            <pc:sldMk cId="2224059937" sldId="363"/>
            <ac:spMk id="4" creationId="{DC1DA359-7D8E-4E9F-7532-57537DFF4517}"/>
          </ac:spMkLst>
        </pc:spChg>
      </pc:sldChg>
      <pc:sldChg chg="delSp mod">
        <pc:chgData name="Stoker, Kesiah" userId="7d6f868f-a8a0-4a2e-b53b-4e83b6d4fcae" providerId="ADAL" clId="{41CF9DC8-35EB-4778-93C0-D72FCE27E36B}" dt="2024-07-12T20:10:44.242" v="23" actId="478"/>
        <pc:sldMkLst>
          <pc:docMk/>
          <pc:sldMk cId="2499699887" sldId="364"/>
        </pc:sldMkLst>
        <pc:spChg chg="del">
          <ac:chgData name="Stoker, Kesiah" userId="7d6f868f-a8a0-4a2e-b53b-4e83b6d4fcae" providerId="ADAL" clId="{41CF9DC8-35EB-4778-93C0-D72FCE27E36B}" dt="2024-07-12T20:10:44.242" v="23" actId="478"/>
          <ac:spMkLst>
            <pc:docMk/>
            <pc:sldMk cId="2499699887" sldId="364"/>
            <ac:spMk id="2" creationId="{D16317C2-6E51-7193-BFA0-93615610FB5A}"/>
          </ac:spMkLst>
        </pc:spChg>
      </pc:sldChg>
      <pc:sldChg chg="delSp mod">
        <pc:chgData name="Stoker, Kesiah" userId="7d6f868f-a8a0-4a2e-b53b-4e83b6d4fcae" providerId="ADAL" clId="{41CF9DC8-35EB-4778-93C0-D72FCE27E36B}" dt="2024-07-12T20:10:53.639" v="24" actId="478"/>
        <pc:sldMkLst>
          <pc:docMk/>
          <pc:sldMk cId="86015325" sldId="365"/>
        </pc:sldMkLst>
        <pc:spChg chg="del">
          <ac:chgData name="Stoker, Kesiah" userId="7d6f868f-a8a0-4a2e-b53b-4e83b6d4fcae" providerId="ADAL" clId="{41CF9DC8-35EB-4778-93C0-D72FCE27E36B}" dt="2024-07-12T20:10:53.639" v="24" actId="478"/>
          <ac:spMkLst>
            <pc:docMk/>
            <pc:sldMk cId="86015325" sldId="365"/>
            <ac:spMk id="10" creationId="{95F445F2-F7CE-1481-CB22-BD1BB2A12DB1}"/>
          </ac:spMkLst>
        </pc:spChg>
      </pc:sldChg>
      <pc:sldChg chg="delSp mod">
        <pc:chgData name="Stoker, Kesiah" userId="7d6f868f-a8a0-4a2e-b53b-4e83b6d4fcae" providerId="ADAL" clId="{41CF9DC8-35EB-4778-93C0-D72FCE27E36B}" dt="2024-07-12T20:11:00.026" v="25" actId="478"/>
        <pc:sldMkLst>
          <pc:docMk/>
          <pc:sldMk cId="2687523301" sldId="366"/>
        </pc:sldMkLst>
        <pc:spChg chg="del">
          <ac:chgData name="Stoker, Kesiah" userId="7d6f868f-a8a0-4a2e-b53b-4e83b6d4fcae" providerId="ADAL" clId="{41CF9DC8-35EB-4778-93C0-D72FCE27E36B}" dt="2024-07-12T20:11:00.026" v="25" actId="478"/>
          <ac:spMkLst>
            <pc:docMk/>
            <pc:sldMk cId="2687523301" sldId="366"/>
            <ac:spMk id="2" creationId="{D1EDBF15-B6AF-7F9D-F60C-91763CB14BDE}"/>
          </ac:spMkLst>
        </pc:spChg>
      </pc:sldChg>
      <pc:sldChg chg="delSp mod">
        <pc:chgData name="Stoker, Kesiah" userId="7d6f868f-a8a0-4a2e-b53b-4e83b6d4fcae" providerId="ADAL" clId="{41CF9DC8-35EB-4778-93C0-D72FCE27E36B}" dt="2024-07-12T20:10:19.054" v="19" actId="478"/>
        <pc:sldMkLst>
          <pc:docMk/>
          <pc:sldMk cId="4193221867" sldId="367"/>
        </pc:sldMkLst>
        <pc:spChg chg="del">
          <ac:chgData name="Stoker, Kesiah" userId="7d6f868f-a8a0-4a2e-b53b-4e83b6d4fcae" providerId="ADAL" clId="{41CF9DC8-35EB-4778-93C0-D72FCE27E36B}" dt="2024-07-12T20:10:19.054" v="19" actId="478"/>
          <ac:spMkLst>
            <pc:docMk/>
            <pc:sldMk cId="4193221867" sldId="367"/>
            <ac:spMk id="4" creationId="{6B11CD0E-C7B3-899E-D47C-63ECD9BF2325}"/>
          </ac:spMkLst>
        </pc:spChg>
      </pc:sldChg>
      <pc:sldChg chg="delSp mod">
        <pc:chgData name="Stoker, Kesiah" userId="7d6f868f-a8a0-4a2e-b53b-4e83b6d4fcae" providerId="ADAL" clId="{41CF9DC8-35EB-4778-93C0-D72FCE27E36B}" dt="2024-07-12T20:11:03.638" v="26" actId="478"/>
        <pc:sldMkLst>
          <pc:docMk/>
          <pc:sldMk cId="2686800988" sldId="368"/>
        </pc:sldMkLst>
        <pc:spChg chg="del">
          <ac:chgData name="Stoker, Kesiah" userId="7d6f868f-a8a0-4a2e-b53b-4e83b6d4fcae" providerId="ADAL" clId="{41CF9DC8-35EB-4778-93C0-D72FCE27E36B}" dt="2024-07-12T20:11:03.638" v="26" actId="478"/>
          <ac:spMkLst>
            <pc:docMk/>
            <pc:sldMk cId="2686800988" sldId="368"/>
            <ac:spMk id="4" creationId="{9B731696-A770-239B-9D3A-1B0F37B790FA}"/>
          </ac:spMkLst>
        </pc:spChg>
      </pc:sldChg>
      <pc:sldChg chg="delSp mod">
        <pc:chgData name="Stoker, Kesiah" userId="7d6f868f-a8a0-4a2e-b53b-4e83b6d4fcae" providerId="ADAL" clId="{41CF9DC8-35EB-4778-93C0-D72FCE27E36B}" dt="2024-07-12T20:11:15.807" v="28" actId="478"/>
        <pc:sldMkLst>
          <pc:docMk/>
          <pc:sldMk cId="387574291" sldId="370"/>
        </pc:sldMkLst>
        <pc:spChg chg="del">
          <ac:chgData name="Stoker, Kesiah" userId="7d6f868f-a8a0-4a2e-b53b-4e83b6d4fcae" providerId="ADAL" clId="{41CF9DC8-35EB-4778-93C0-D72FCE27E36B}" dt="2024-07-12T20:11:15.807" v="28" actId="478"/>
          <ac:spMkLst>
            <pc:docMk/>
            <pc:sldMk cId="387574291" sldId="370"/>
            <ac:spMk id="9" creationId="{B01EE045-E33B-2AB2-5A43-DCEFAAC81D9A}"/>
          </ac:spMkLst>
        </pc:spChg>
      </pc:sldChg>
      <pc:sldChg chg="delSp mod">
        <pc:chgData name="Stoker, Kesiah" userId="7d6f868f-a8a0-4a2e-b53b-4e83b6d4fcae" providerId="ADAL" clId="{41CF9DC8-35EB-4778-93C0-D72FCE27E36B}" dt="2024-07-12T20:11:21.245" v="29" actId="478"/>
        <pc:sldMkLst>
          <pc:docMk/>
          <pc:sldMk cId="3527226458" sldId="371"/>
        </pc:sldMkLst>
        <pc:spChg chg="del">
          <ac:chgData name="Stoker, Kesiah" userId="7d6f868f-a8a0-4a2e-b53b-4e83b6d4fcae" providerId="ADAL" clId="{41CF9DC8-35EB-4778-93C0-D72FCE27E36B}" dt="2024-07-12T20:11:21.245" v="29" actId="478"/>
          <ac:spMkLst>
            <pc:docMk/>
            <pc:sldMk cId="3527226458" sldId="371"/>
            <ac:spMk id="5" creationId="{D5E9207E-3D81-624D-B7EB-79A5F1844198}"/>
          </ac:spMkLst>
        </pc:spChg>
      </pc:sldChg>
      <pc:sldChg chg="delSp mod">
        <pc:chgData name="Stoker, Kesiah" userId="7d6f868f-a8a0-4a2e-b53b-4e83b6d4fcae" providerId="ADAL" clId="{41CF9DC8-35EB-4778-93C0-D72FCE27E36B}" dt="2024-07-12T20:11:25.373" v="30" actId="478"/>
        <pc:sldMkLst>
          <pc:docMk/>
          <pc:sldMk cId="1620933853" sldId="372"/>
        </pc:sldMkLst>
        <pc:spChg chg="del">
          <ac:chgData name="Stoker, Kesiah" userId="7d6f868f-a8a0-4a2e-b53b-4e83b6d4fcae" providerId="ADAL" clId="{41CF9DC8-35EB-4778-93C0-D72FCE27E36B}" dt="2024-07-12T20:11:25.373" v="30" actId="478"/>
          <ac:spMkLst>
            <pc:docMk/>
            <pc:sldMk cId="1620933853" sldId="372"/>
            <ac:spMk id="7" creationId="{EE7C2E9F-F2C3-F32F-A278-BE0093802998}"/>
          </ac:spMkLst>
        </pc:spChg>
      </pc:sldChg>
      <pc:sldChg chg="delSp mod">
        <pc:chgData name="Stoker, Kesiah" userId="7d6f868f-a8a0-4a2e-b53b-4e83b6d4fcae" providerId="ADAL" clId="{41CF9DC8-35EB-4778-93C0-D72FCE27E36B}" dt="2024-07-12T20:11:31.430" v="31" actId="478"/>
        <pc:sldMkLst>
          <pc:docMk/>
          <pc:sldMk cId="3190618129" sldId="373"/>
        </pc:sldMkLst>
        <pc:spChg chg="del">
          <ac:chgData name="Stoker, Kesiah" userId="7d6f868f-a8a0-4a2e-b53b-4e83b6d4fcae" providerId="ADAL" clId="{41CF9DC8-35EB-4778-93C0-D72FCE27E36B}" dt="2024-07-12T20:11:31.430" v="31" actId="478"/>
          <ac:spMkLst>
            <pc:docMk/>
            <pc:sldMk cId="3190618129" sldId="373"/>
            <ac:spMk id="2" creationId="{66D9D263-A5BE-D256-D5EB-9334A6F933FC}"/>
          </ac:spMkLst>
        </pc:spChg>
      </pc:sldChg>
      <pc:sldChg chg="delSp mod">
        <pc:chgData name="Stoker, Kesiah" userId="7d6f868f-a8a0-4a2e-b53b-4e83b6d4fcae" providerId="ADAL" clId="{41CF9DC8-35EB-4778-93C0-D72FCE27E36B}" dt="2024-07-12T20:11:39.315" v="32" actId="478"/>
        <pc:sldMkLst>
          <pc:docMk/>
          <pc:sldMk cId="2905656775" sldId="374"/>
        </pc:sldMkLst>
        <pc:spChg chg="del">
          <ac:chgData name="Stoker, Kesiah" userId="7d6f868f-a8a0-4a2e-b53b-4e83b6d4fcae" providerId="ADAL" clId="{41CF9DC8-35EB-4778-93C0-D72FCE27E36B}" dt="2024-07-12T20:11:39.315" v="32" actId="478"/>
          <ac:spMkLst>
            <pc:docMk/>
            <pc:sldMk cId="2905656775" sldId="374"/>
            <ac:spMk id="2" creationId="{97CC20A8-88C0-BEF2-2F64-8DEB4AE91759}"/>
          </ac:spMkLst>
        </pc:spChg>
      </pc:sldChg>
      <pc:sldChg chg="delSp mod">
        <pc:chgData name="Stoker, Kesiah" userId="7d6f868f-a8a0-4a2e-b53b-4e83b6d4fcae" providerId="ADAL" clId="{41CF9DC8-35EB-4778-93C0-D72FCE27E36B}" dt="2024-07-12T20:11:42.893" v="33" actId="478"/>
        <pc:sldMkLst>
          <pc:docMk/>
          <pc:sldMk cId="884083932" sldId="375"/>
        </pc:sldMkLst>
        <pc:spChg chg="del">
          <ac:chgData name="Stoker, Kesiah" userId="7d6f868f-a8a0-4a2e-b53b-4e83b6d4fcae" providerId="ADAL" clId="{41CF9DC8-35EB-4778-93C0-D72FCE27E36B}" dt="2024-07-12T20:11:42.893" v="33" actId="478"/>
          <ac:spMkLst>
            <pc:docMk/>
            <pc:sldMk cId="884083932" sldId="375"/>
            <ac:spMk id="2" creationId="{11395F62-4AC8-BF76-FC69-C6E2CE735F3D}"/>
          </ac:spMkLst>
        </pc:spChg>
      </pc:sldChg>
      <pc:sldChg chg="delSp mod">
        <pc:chgData name="Stoker, Kesiah" userId="7d6f868f-a8a0-4a2e-b53b-4e83b6d4fcae" providerId="ADAL" clId="{41CF9DC8-35EB-4778-93C0-D72FCE27E36B}" dt="2024-07-12T20:11:47.919" v="34" actId="478"/>
        <pc:sldMkLst>
          <pc:docMk/>
          <pc:sldMk cId="1330674309" sldId="376"/>
        </pc:sldMkLst>
        <pc:spChg chg="del">
          <ac:chgData name="Stoker, Kesiah" userId="7d6f868f-a8a0-4a2e-b53b-4e83b6d4fcae" providerId="ADAL" clId="{41CF9DC8-35EB-4778-93C0-D72FCE27E36B}" dt="2024-07-12T20:11:47.919" v="34" actId="478"/>
          <ac:spMkLst>
            <pc:docMk/>
            <pc:sldMk cId="1330674309" sldId="376"/>
            <ac:spMk id="4" creationId="{C289A5BB-17D8-81ED-4CBF-5C1F5E1906DF}"/>
          </ac:spMkLst>
        </pc:spChg>
      </pc:sldChg>
      <pc:sldChg chg="delSp mod">
        <pc:chgData name="Stoker, Kesiah" userId="7d6f868f-a8a0-4a2e-b53b-4e83b6d4fcae" providerId="ADAL" clId="{41CF9DC8-35EB-4778-93C0-D72FCE27E36B}" dt="2024-07-12T20:11:55.272" v="35" actId="478"/>
        <pc:sldMkLst>
          <pc:docMk/>
          <pc:sldMk cId="2801172913" sldId="377"/>
        </pc:sldMkLst>
        <pc:spChg chg="del">
          <ac:chgData name="Stoker, Kesiah" userId="7d6f868f-a8a0-4a2e-b53b-4e83b6d4fcae" providerId="ADAL" clId="{41CF9DC8-35EB-4778-93C0-D72FCE27E36B}" dt="2024-07-12T20:11:55.272" v="35" actId="478"/>
          <ac:spMkLst>
            <pc:docMk/>
            <pc:sldMk cId="2801172913" sldId="377"/>
            <ac:spMk id="40" creationId="{98D06660-679B-C707-77AE-AC69D0A77EB1}"/>
          </ac:spMkLst>
        </pc:spChg>
      </pc:sldChg>
      <pc:sldChg chg="delSp mod">
        <pc:chgData name="Stoker, Kesiah" userId="7d6f868f-a8a0-4a2e-b53b-4e83b6d4fcae" providerId="ADAL" clId="{41CF9DC8-35EB-4778-93C0-D72FCE27E36B}" dt="2024-07-12T20:11:58.797" v="36" actId="478"/>
        <pc:sldMkLst>
          <pc:docMk/>
          <pc:sldMk cId="2044941396" sldId="378"/>
        </pc:sldMkLst>
        <pc:spChg chg="del">
          <ac:chgData name="Stoker, Kesiah" userId="7d6f868f-a8a0-4a2e-b53b-4e83b6d4fcae" providerId="ADAL" clId="{41CF9DC8-35EB-4778-93C0-D72FCE27E36B}" dt="2024-07-12T20:11:58.797" v="36" actId="478"/>
          <ac:spMkLst>
            <pc:docMk/>
            <pc:sldMk cId="2044941396" sldId="378"/>
            <ac:spMk id="6" creationId="{68D7B83A-C508-A0D5-56F2-FD7BA1A3D826}"/>
          </ac:spMkLst>
        </pc:spChg>
      </pc:sldChg>
      <pc:sldChg chg="delSp mod">
        <pc:chgData name="Stoker, Kesiah" userId="7d6f868f-a8a0-4a2e-b53b-4e83b6d4fcae" providerId="ADAL" clId="{41CF9DC8-35EB-4778-93C0-D72FCE27E36B}" dt="2024-07-12T20:12:04.742" v="37" actId="478"/>
        <pc:sldMkLst>
          <pc:docMk/>
          <pc:sldMk cId="863682701" sldId="379"/>
        </pc:sldMkLst>
        <pc:spChg chg="del">
          <ac:chgData name="Stoker, Kesiah" userId="7d6f868f-a8a0-4a2e-b53b-4e83b6d4fcae" providerId="ADAL" clId="{41CF9DC8-35EB-4778-93C0-D72FCE27E36B}" dt="2024-07-12T20:12:04.742" v="37" actId="478"/>
          <ac:spMkLst>
            <pc:docMk/>
            <pc:sldMk cId="863682701" sldId="379"/>
            <ac:spMk id="3" creationId="{9879F711-0E00-3A8A-FF3E-0D9BF2E5043C}"/>
          </ac:spMkLst>
        </pc:spChg>
      </pc:sldChg>
      <pc:sldChg chg="delSp mod">
        <pc:chgData name="Stoker, Kesiah" userId="7d6f868f-a8a0-4a2e-b53b-4e83b6d4fcae" providerId="ADAL" clId="{41CF9DC8-35EB-4778-93C0-D72FCE27E36B}" dt="2024-07-12T20:11:11.370" v="27" actId="478"/>
        <pc:sldMkLst>
          <pc:docMk/>
          <pc:sldMk cId="3077745340" sldId="383"/>
        </pc:sldMkLst>
        <pc:spChg chg="del">
          <ac:chgData name="Stoker, Kesiah" userId="7d6f868f-a8a0-4a2e-b53b-4e83b6d4fcae" providerId="ADAL" clId="{41CF9DC8-35EB-4778-93C0-D72FCE27E36B}" dt="2024-07-12T20:11:11.370" v="27" actId="478"/>
          <ac:spMkLst>
            <pc:docMk/>
            <pc:sldMk cId="3077745340" sldId="383"/>
            <ac:spMk id="4" creationId="{E4E3C8B2-03D1-2AAD-5919-AD57BF106349}"/>
          </ac:spMkLst>
        </pc:spChg>
      </pc:sldChg>
      <pc:sldChg chg="delSp mod">
        <pc:chgData name="Stoker, Kesiah" userId="7d6f868f-a8a0-4a2e-b53b-4e83b6d4fcae" providerId="ADAL" clId="{41CF9DC8-35EB-4778-93C0-D72FCE27E36B}" dt="2024-07-12T20:12:09.843" v="38" actId="478"/>
        <pc:sldMkLst>
          <pc:docMk/>
          <pc:sldMk cId="3909832607" sldId="384"/>
        </pc:sldMkLst>
        <pc:spChg chg="del">
          <ac:chgData name="Stoker, Kesiah" userId="7d6f868f-a8a0-4a2e-b53b-4e83b6d4fcae" providerId="ADAL" clId="{41CF9DC8-35EB-4778-93C0-D72FCE27E36B}" dt="2024-07-12T20:12:09.843" v="38" actId="478"/>
          <ac:spMkLst>
            <pc:docMk/>
            <pc:sldMk cId="3909832607" sldId="384"/>
            <ac:spMk id="3" creationId="{F8889D44-83AC-CD26-95E7-8FC7B85BB490}"/>
          </ac:spMkLst>
        </pc:spChg>
      </pc:sldChg>
      <pc:sldChg chg="delSp mod">
        <pc:chgData name="Stoker, Kesiah" userId="7d6f868f-a8a0-4a2e-b53b-4e83b6d4fcae" providerId="ADAL" clId="{41CF9DC8-35EB-4778-93C0-D72FCE27E36B}" dt="2024-07-12T20:12:13.871" v="39" actId="478"/>
        <pc:sldMkLst>
          <pc:docMk/>
          <pc:sldMk cId="936660227" sldId="385"/>
        </pc:sldMkLst>
        <pc:spChg chg="del">
          <ac:chgData name="Stoker, Kesiah" userId="7d6f868f-a8a0-4a2e-b53b-4e83b6d4fcae" providerId="ADAL" clId="{41CF9DC8-35EB-4778-93C0-D72FCE27E36B}" dt="2024-07-12T20:12:13.871" v="39" actId="478"/>
          <ac:spMkLst>
            <pc:docMk/>
            <pc:sldMk cId="936660227" sldId="385"/>
            <ac:spMk id="5" creationId="{7C032A41-35AC-0DB5-D5B1-C1CF47B3B608}"/>
          </ac:spMkLst>
        </pc:spChg>
      </pc:sldChg>
      <pc:sldChg chg="delSp modSp mod">
        <pc:chgData name="Stoker, Kesiah" userId="7d6f868f-a8a0-4a2e-b53b-4e83b6d4fcae" providerId="ADAL" clId="{41CF9DC8-35EB-4778-93C0-D72FCE27E36B}" dt="2024-07-12T20:18:43.606" v="74" actId="20577"/>
        <pc:sldMkLst>
          <pc:docMk/>
          <pc:sldMk cId="830031710" sldId="386"/>
        </pc:sldMkLst>
        <pc:spChg chg="del">
          <ac:chgData name="Stoker, Kesiah" userId="7d6f868f-a8a0-4a2e-b53b-4e83b6d4fcae" providerId="ADAL" clId="{41CF9DC8-35EB-4778-93C0-D72FCE27E36B}" dt="2024-07-12T20:12:18.601" v="40" actId="478"/>
          <ac:spMkLst>
            <pc:docMk/>
            <pc:sldMk cId="830031710" sldId="386"/>
            <ac:spMk id="4" creationId="{1AC14C63-9A44-5F26-4A68-751A59C1EAD0}"/>
          </ac:spMkLst>
        </pc:spChg>
        <pc:spChg chg="mod">
          <ac:chgData name="Stoker, Kesiah" userId="7d6f868f-a8a0-4a2e-b53b-4e83b6d4fcae" providerId="ADAL" clId="{41CF9DC8-35EB-4778-93C0-D72FCE27E36B}" dt="2024-07-12T20:18:43.606" v="74" actId="20577"/>
          <ac:spMkLst>
            <pc:docMk/>
            <pc:sldMk cId="830031710" sldId="386"/>
            <ac:spMk id="8" creationId="{A62CD457-E2DA-68F9-02F0-D85A239B732C}"/>
          </ac:spMkLst>
        </pc:spChg>
      </pc:sldChg>
      <pc:sldChg chg="delSp mod">
        <pc:chgData name="Stoker, Kesiah" userId="7d6f868f-a8a0-4a2e-b53b-4e83b6d4fcae" providerId="ADAL" clId="{41CF9DC8-35EB-4778-93C0-D72FCE27E36B}" dt="2024-07-12T20:12:36.204" v="43" actId="478"/>
        <pc:sldMkLst>
          <pc:docMk/>
          <pc:sldMk cId="81161874" sldId="390"/>
        </pc:sldMkLst>
        <pc:spChg chg="del">
          <ac:chgData name="Stoker, Kesiah" userId="7d6f868f-a8a0-4a2e-b53b-4e83b6d4fcae" providerId="ADAL" clId="{41CF9DC8-35EB-4778-93C0-D72FCE27E36B}" dt="2024-07-12T20:12:36.204" v="43" actId="478"/>
          <ac:spMkLst>
            <pc:docMk/>
            <pc:sldMk cId="81161874" sldId="390"/>
            <ac:spMk id="3" creationId="{C65C18A0-E352-5112-D9E7-206A083882D7}"/>
          </ac:spMkLst>
        </pc:spChg>
      </pc:sldChg>
      <pc:sldChg chg="delSp mod">
        <pc:chgData name="Stoker, Kesiah" userId="7d6f868f-a8a0-4a2e-b53b-4e83b6d4fcae" providerId="ADAL" clId="{41CF9DC8-35EB-4778-93C0-D72FCE27E36B}" dt="2024-07-12T20:12:31.260" v="42" actId="478"/>
        <pc:sldMkLst>
          <pc:docMk/>
          <pc:sldMk cId="2491820790" sldId="391"/>
        </pc:sldMkLst>
        <pc:spChg chg="del">
          <ac:chgData name="Stoker, Kesiah" userId="7d6f868f-a8a0-4a2e-b53b-4e83b6d4fcae" providerId="ADAL" clId="{41CF9DC8-35EB-4778-93C0-D72FCE27E36B}" dt="2024-07-12T20:12:31.260" v="42" actId="478"/>
          <ac:spMkLst>
            <pc:docMk/>
            <pc:sldMk cId="2491820790" sldId="391"/>
            <ac:spMk id="3" creationId="{F74D4FE1-1938-4A26-EEEF-EC65EEC9DF40}"/>
          </ac:spMkLst>
        </pc:spChg>
      </pc:sldChg>
      <pc:sldChg chg="delSp mod">
        <pc:chgData name="Stoker, Kesiah" userId="7d6f868f-a8a0-4a2e-b53b-4e83b6d4fcae" providerId="ADAL" clId="{41CF9DC8-35EB-4778-93C0-D72FCE27E36B}" dt="2024-07-12T20:12:25.776" v="41" actId="478"/>
        <pc:sldMkLst>
          <pc:docMk/>
          <pc:sldMk cId="2832015745" sldId="392"/>
        </pc:sldMkLst>
        <pc:spChg chg="del">
          <ac:chgData name="Stoker, Kesiah" userId="7d6f868f-a8a0-4a2e-b53b-4e83b6d4fcae" providerId="ADAL" clId="{41CF9DC8-35EB-4778-93C0-D72FCE27E36B}" dt="2024-07-12T20:12:25.776" v="41" actId="478"/>
          <ac:spMkLst>
            <pc:docMk/>
            <pc:sldMk cId="2832015745" sldId="392"/>
            <ac:spMk id="3" creationId="{F74D4FE1-1938-4A26-EEEF-EC65EEC9DF40}"/>
          </ac:spMkLst>
        </pc:spChg>
      </pc:sldChg>
      <pc:sldChg chg="delSp mod">
        <pc:chgData name="Stoker, Kesiah" userId="7d6f868f-a8a0-4a2e-b53b-4e83b6d4fcae" providerId="ADAL" clId="{41CF9DC8-35EB-4778-93C0-D72FCE27E36B}" dt="2024-07-12T20:10:24.951" v="20" actId="478"/>
        <pc:sldMkLst>
          <pc:docMk/>
          <pc:sldMk cId="3648762564" sldId="395"/>
        </pc:sldMkLst>
        <pc:spChg chg="del">
          <ac:chgData name="Stoker, Kesiah" userId="7d6f868f-a8a0-4a2e-b53b-4e83b6d4fcae" providerId="ADAL" clId="{41CF9DC8-35EB-4778-93C0-D72FCE27E36B}" dt="2024-07-12T20:10:24.951" v="20" actId="478"/>
          <ac:spMkLst>
            <pc:docMk/>
            <pc:sldMk cId="3648762564" sldId="395"/>
            <ac:spMk id="4" creationId="{6B11CD0E-C7B3-899E-D47C-63ECD9BF2325}"/>
          </ac:spMkLst>
        </pc:spChg>
      </pc:sldChg>
      <pc:sldMasterChg chg="delSp modSp mod modSldLayout">
        <pc:chgData name="Stoker, Kesiah" userId="7d6f868f-a8a0-4a2e-b53b-4e83b6d4fcae" providerId="ADAL" clId="{41CF9DC8-35EB-4778-93C0-D72FCE27E36B}" dt="2024-07-12T20:13:27.425" v="72" actId="1038"/>
        <pc:sldMasterMkLst>
          <pc:docMk/>
          <pc:sldMasterMk cId="2465387210" sldId="2147483710"/>
        </pc:sldMasterMkLst>
        <pc:spChg chg="del">
          <ac:chgData name="Stoker, Kesiah" userId="7d6f868f-a8a0-4a2e-b53b-4e83b6d4fcae" providerId="ADAL" clId="{41CF9DC8-35EB-4778-93C0-D72FCE27E36B}" dt="2024-07-12T20:08:45.751" v="0" actId="478"/>
          <ac:spMkLst>
            <pc:docMk/>
            <pc:sldMasterMk cId="2465387210" sldId="2147483710"/>
            <ac:spMk id="4" creationId="{854F365F-DF38-B254-6D13-5098BA8F3581}"/>
          </ac:spMkLst>
        </pc:spChg>
        <pc:spChg chg="mod">
          <ac:chgData name="Stoker, Kesiah" userId="7d6f868f-a8a0-4a2e-b53b-4e83b6d4fcae" providerId="ADAL" clId="{41CF9DC8-35EB-4778-93C0-D72FCE27E36B}" dt="2024-07-12T20:13:27.425" v="72" actId="1038"/>
          <ac:spMkLst>
            <pc:docMk/>
            <pc:sldMasterMk cId="2465387210" sldId="2147483710"/>
            <ac:spMk id="5" creationId="{DA2C9238-AFB7-B328-C79A-E186D400D2A3}"/>
          </ac:spMkLst>
        </pc:spChg>
        <pc:sldLayoutChg chg="addSp delSp modSp mod">
          <pc:chgData name="Stoker, Kesiah" userId="7d6f868f-a8a0-4a2e-b53b-4e83b6d4fcae" providerId="ADAL" clId="{41CF9DC8-35EB-4778-93C0-D72FCE27E36B}" dt="2024-07-12T20:09:02.999" v="2"/>
          <pc:sldLayoutMkLst>
            <pc:docMk/>
            <pc:sldMasterMk cId="2465387210" sldId="2147483710"/>
            <pc:sldLayoutMk cId="2645032755" sldId="2147483719"/>
          </pc:sldLayoutMkLst>
          <pc:spChg chg="del">
            <ac:chgData name="Stoker, Kesiah" userId="7d6f868f-a8a0-4a2e-b53b-4e83b6d4fcae" providerId="ADAL" clId="{41CF9DC8-35EB-4778-93C0-D72FCE27E36B}" dt="2024-07-12T20:08:58.131" v="1" actId="478"/>
            <ac:spMkLst>
              <pc:docMk/>
              <pc:sldMasterMk cId="2465387210" sldId="2147483710"/>
              <pc:sldLayoutMk cId="2645032755" sldId="2147483719"/>
              <ac:spMk id="4" creationId="{36BF868D-DE7B-3CA6-1B2D-BADEACA1992F}"/>
            </ac:spMkLst>
          </pc:spChg>
          <pc:spChg chg="add mod">
            <ac:chgData name="Stoker, Kesiah" userId="7d6f868f-a8a0-4a2e-b53b-4e83b6d4fcae" providerId="ADAL" clId="{41CF9DC8-35EB-4778-93C0-D72FCE27E36B}" dt="2024-07-12T20:09:02.999" v="2"/>
            <ac:spMkLst>
              <pc:docMk/>
              <pc:sldMasterMk cId="2465387210" sldId="2147483710"/>
              <pc:sldLayoutMk cId="2645032755" sldId="2147483719"/>
              <ac:spMk id="5" creationId="{E8609BEA-AF22-F382-9DC3-DD56D895829B}"/>
            </ac:spMkLst>
          </pc:spChg>
        </pc:sldLayoutChg>
        <pc:sldLayoutChg chg="addSp modSp">
          <pc:chgData name="Stoker, Kesiah" userId="7d6f868f-a8a0-4a2e-b53b-4e83b6d4fcae" providerId="ADAL" clId="{41CF9DC8-35EB-4778-93C0-D72FCE27E36B}" dt="2024-07-12T20:09:05.492" v="3"/>
          <pc:sldLayoutMkLst>
            <pc:docMk/>
            <pc:sldMasterMk cId="2465387210" sldId="2147483710"/>
            <pc:sldLayoutMk cId="3517732716" sldId="2147483720"/>
          </pc:sldLayoutMkLst>
          <pc:spChg chg="add mod">
            <ac:chgData name="Stoker, Kesiah" userId="7d6f868f-a8a0-4a2e-b53b-4e83b6d4fcae" providerId="ADAL" clId="{41CF9DC8-35EB-4778-93C0-D72FCE27E36B}" dt="2024-07-12T20:09:05.492" v="3"/>
            <ac:spMkLst>
              <pc:docMk/>
              <pc:sldMasterMk cId="2465387210" sldId="2147483710"/>
              <pc:sldLayoutMk cId="3517732716" sldId="2147483720"/>
              <ac:spMk id="3" creationId="{D954C5A8-A446-6E0D-FF4D-C5B342081E80}"/>
            </ac:spMkLst>
          </pc:spChg>
        </pc:sldLayoutChg>
        <pc:sldLayoutChg chg="addSp modSp">
          <pc:chgData name="Stoker, Kesiah" userId="7d6f868f-a8a0-4a2e-b53b-4e83b6d4fcae" providerId="ADAL" clId="{41CF9DC8-35EB-4778-93C0-D72FCE27E36B}" dt="2024-07-12T20:09:07.661" v="4"/>
          <pc:sldLayoutMkLst>
            <pc:docMk/>
            <pc:sldMasterMk cId="2465387210" sldId="2147483710"/>
            <pc:sldLayoutMk cId="3370471312" sldId="2147483721"/>
          </pc:sldLayoutMkLst>
          <pc:spChg chg="add mod">
            <ac:chgData name="Stoker, Kesiah" userId="7d6f868f-a8a0-4a2e-b53b-4e83b6d4fcae" providerId="ADAL" clId="{41CF9DC8-35EB-4778-93C0-D72FCE27E36B}" dt="2024-07-12T20:09:07.661" v="4"/>
            <ac:spMkLst>
              <pc:docMk/>
              <pc:sldMasterMk cId="2465387210" sldId="2147483710"/>
              <pc:sldLayoutMk cId="3370471312" sldId="2147483721"/>
              <ac:spMk id="4" creationId="{3E206C47-B6BF-579E-D1A3-E7FB5C0C6489}"/>
            </ac:spMkLst>
          </pc:spChg>
        </pc:sldLayoutChg>
        <pc:sldLayoutChg chg="addSp modSp">
          <pc:chgData name="Stoker, Kesiah" userId="7d6f868f-a8a0-4a2e-b53b-4e83b6d4fcae" providerId="ADAL" clId="{41CF9DC8-35EB-4778-93C0-D72FCE27E36B}" dt="2024-07-12T20:09:11.001" v="5"/>
          <pc:sldLayoutMkLst>
            <pc:docMk/>
            <pc:sldMasterMk cId="2465387210" sldId="2147483710"/>
            <pc:sldLayoutMk cId="2330753927" sldId="2147483722"/>
          </pc:sldLayoutMkLst>
          <pc:spChg chg="add mod">
            <ac:chgData name="Stoker, Kesiah" userId="7d6f868f-a8a0-4a2e-b53b-4e83b6d4fcae" providerId="ADAL" clId="{41CF9DC8-35EB-4778-93C0-D72FCE27E36B}" dt="2024-07-12T20:09:11.001" v="5"/>
            <ac:spMkLst>
              <pc:docMk/>
              <pc:sldMasterMk cId="2465387210" sldId="2147483710"/>
              <pc:sldLayoutMk cId="2330753927" sldId="2147483722"/>
              <ac:spMk id="3" creationId="{5794A984-7A90-880A-3896-48F4E0E92CFC}"/>
            </ac:spMkLst>
          </pc:spChg>
        </pc:sldLayoutChg>
        <pc:sldLayoutChg chg="addSp modSp">
          <pc:chgData name="Stoker, Kesiah" userId="7d6f868f-a8a0-4a2e-b53b-4e83b6d4fcae" providerId="ADAL" clId="{41CF9DC8-35EB-4778-93C0-D72FCE27E36B}" dt="2024-07-12T20:09:13.360" v="6"/>
          <pc:sldLayoutMkLst>
            <pc:docMk/>
            <pc:sldMasterMk cId="2465387210" sldId="2147483710"/>
            <pc:sldLayoutMk cId="2099967453" sldId="2147483723"/>
          </pc:sldLayoutMkLst>
          <pc:spChg chg="add mod">
            <ac:chgData name="Stoker, Kesiah" userId="7d6f868f-a8a0-4a2e-b53b-4e83b6d4fcae" providerId="ADAL" clId="{41CF9DC8-35EB-4778-93C0-D72FCE27E36B}" dt="2024-07-12T20:09:13.360" v="6"/>
            <ac:spMkLst>
              <pc:docMk/>
              <pc:sldMasterMk cId="2465387210" sldId="2147483710"/>
              <pc:sldLayoutMk cId="2099967453" sldId="2147483723"/>
              <ac:spMk id="4" creationId="{3A4CE59A-19D6-F1C1-1DC3-8F7D34A43D1A}"/>
            </ac:spMkLst>
          </pc:spChg>
        </pc:sldLayoutChg>
        <pc:sldLayoutChg chg="addSp modSp">
          <pc:chgData name="Stoker, Kesiah" userId="7d6f868f-a8a0-4a2e-b53b-4e83b6d4fcae" providerId="ADAL" clId="{41CF9DC8-35EB-4778-93C0-D72FCE27E36B}" dt="2024-07-12T20:09:15.617" v="7"/>
          <pc:sldLayoutMkLst>
            <pc:docMk/>
            <pc:sldMasterMk cId="2465387210" sldId="2147483710"/>
            <pc:sldLayoutMk cId="929998523" sldId="2147483724"/>
          </pc:sldLayoutMkLst>
          <pc:spChg chg="add mod">
            <ac:chgData name="Stoker, Kesiah" userId="7d6f868f-a8a0-4a2e-b53b-4e83b6d4fcae" providerId="ADAL" clId="{41CF9DC8-35EB-4778-93C0-D72FCE27E36B}" dt="2024-07-12T20:09:15.617" v="7"/>
            <ac:spMkLst>
              <pc:docMk/>
              <pc:sldMasterMk cId="2465387210" sldId="2147483710"/>
              <pc:sldLayoutMk cId="929998523" sldId="2147483724"/>
              <ac:spMk id="4" creationId="{BE541DB9-6084-3788-6B35-741309DFC4A8}"/>
            </ac:spMkLst>
          </pc:spChg>
        </pc:sldLayoutChg>
        <pc:sldLayoutChg chg="addSp modSp">
          <pc:chgData name="Stoker, Kesiah" userId="7d6f868f-a8a0-4a2e-b53b-4e83b6d4fcae" providerId="ADAL" clId="{41CF9DC8-35EB-4778-93C0-D72FCE27E36B}" dt="2024-07-12T20:09:19.022" v="8"/>
          <pc:sldLayoutMkLst>
            <pc:docMk/>
            <pc:sldMasterMk cId="2465387210" sldId="2147483710"/>
            <pc:sldLayoutMk cId="1460573692" sldId="2147483725"/>
          </pc:sldLayoutMkLst>
          <pc:spChg chg="add mod">
            <ac:chgData name="Stoker, Kesiah" userId="7d6f868f-a8a0-4a2e-b53b-4e83b6d4fcae" providerId="ADAL" clId="{41CF9DC8-35EB-4778-93C0-D72FCE27E36B}" dt="2024-07-12T20:09:19.022" v="8"/>
            <ac:spMkLst>
              <pc:docMk/>
              <pc:sldMasterMk cId="2465387210" sldId="2147483710"/>
              <pc:sldLayoutMk cId="1460573692" sldId="2147483725"/>
              <ac:spMk id="3" creationId="{6BC64535-AAE1-44DB-4C4D-F06D09173B6B}"/>
            </ac:spMkLst>
          </pc:spChg>
        </pc:sldLayoutChg>
        <pc:sldLayoutChg chg="addSp modSp">
          <pc:chgData name="Stoker, Kesiah" userId="7d6f868f-a8a0-4a2e-b53b-4e83b6d4fcae" providerId="ADAL" clId="{41CF9DC8-35EB-4778-93C0-D72FCE27E36B}" dt="2024-07-12T20:09:21.027" v="9"/>
          <pc:sldLayoutMkLst>
            <pc:docMk/>
            <pc:sldMasterMk cId="2465387210" sldId="2147483710"/>
            <pc:sldLayoutMk cId="1858604457" sldId="2147483726"/>
          </pc:sldLayoutMkLst>
          <pc:spChg chg="add mod">
            <ac:chgData name="Stoker, Kesiah" userId="7d6f868f-a8a0-4a2e-b53b-4e83b6d4fcae" providerId="ADAL" clId="{41CF9DC8-35EB-4778-93C0-D72FCE27E36B}" dt="2024-07-12T20:09:21.027" v="9"/>
            <ac:spMkLst>
              <pc:docMk/>
              <pc:sldMasterMk cId="2465387210" sldId="2147483710"/>
              <pc:sldLayoutMk cId="1858604457" sldId="2147483726"/>
              <ac:spMk id="5" creationId="{761BA3B4-EAE6-2E6B-C9E7-6A9A23F37221}"/>
            </ac:spMkLst>
          </pc:spChg>
        </pc:sldLayoutChg>
        <pc:sldLayoutChg chg="addSp modSp">
          <pc:chgData name="Stoker, Kesiah" userId="7d6f868f-a8a0-4a2e-b53b-4e83b6d4fcae" providerId="ADAL" clId="{41CF9DC8-35EB-4778-93C0-D72FCE27E36B}" dt="2024-07-12T20:09:23.332" v="10"/>
          <pc:sldLayoutMkLst>
            <pc:docMk/>
            <pc:sldMasterMk cId="2465387210" sldId="2147483710"/>
            <pc:sldLayoutMk cId="2568519414" sldId="2147483727"/>
          </pc:sldLayoutMkLst>
          <pc:spChg chg="add mod">
            <ac:chgData name="Stoker, Kesiah" userId="7d6f868f-a8a0-4a2e-b53b-4e83b6d4fcae" providerId="ADAL" clId="{41CF9DC8-35EB-4778-93C0-D72FCE27E36B}" dt="2024-07-12T20:09:23.332" v="10"/>
            <ac:spMkLst>
              <pc:docMk/>
              <pc:sldMasterMk cId="2465387210" sldId="2147483710"/>
              <pc:sldLayoutMk cId="2568519414" sldId="2147483727"/>
              <ac:spMk id="9" creationId="{3A251895-DF8A-783D-FDB1-BFA6F9160BE8}"/>
            </ac:spMkLst>
          </pc:spChg>
        </pc:sldLayoutChg>
        <pc:sldLayoutChg chg="addSp modSp">
          <pc:chgData name="Stoker, Kesiah" userId="7d6f868f-a8a0-4a2e-b53b-4e83b6d4fcae" providerId="ADAL" clId="{41CF9DC8-35EB-4778-93C0-D72FCE27E36B}" dt="2024-07-12T20:09:28.277" v="11"/>
          <pc:sldLayoutMkLst>
            <pc:docMk/>
            <pc:sldMasterMk cId="2465387210" sldId="2147483710"/>
            <pc:sldLayoutMk cId="4199440311" sldId="2147483728"/>
          </pc:sldLayoutMkLst>
          <pc:spChg chg="add mod">
            <ac:chgData name="Stoker, Kesiah" userId="7d6f868f-a8a0-4a2e-b53b-4e83b6d4fcae" providerId="ADAL" clId="{41CF9DC8-35EB-4778-93C0-D72FCE27E36B}" dt="2024-07-12T20:09:28.277" v="11"/>
            <ac:spMkLst>
              <pc:docMk/>
              <pc:sldMasterMk cId="2465387210" sldId="2147483710"/>
              <pc:sldLayoutMk cId="4199440311" sldId="2147483728"/>
              <ac:spMk id="4" creationId="{330E4AEF-FC1B-EF62-BFF0-9F291DDB6E10}"/>
            </ac:spMkLst>
          </pc:spChg>
        </pc:sldLayoutChg>
        <pc:sldLayoutChg chg="addSp modSp">
          <pc:chgData name="Stoker, Kesiah" userId="7d6f868f-a8a0-4a2e-b53b-4e83b6d4fcae" providerId="ADAL" clId="{41CF9DC8-35EB-4778-93C0-D72FCE27E36B}" dt="2024-07-12T20:09:30.421" v="12"/>
          <pc:sldLayoutMkLst>
            <pc:docMk/>
            <pc:sldMasterMk cId="2465387210" sldId="2147483710"/>
            <pc:sldLayoutMk cId="3443384986" sldId="2147483729"/>
          </pc:sldLayoutMkLst>
          <pc:spChg chg="add mod">
            <ac:chgData name="Stoker, Kesiah" userId="7d6f868f-a8a0-4a2e-b53b-4e83b6d4fcae" providerId="ADAL" clId="{41CF9DC8-35EB-4778-93C0-D72FCE27E36B}" dt="2024-07-12T20:09:30.421" v="12"/>
            <ac:spMkLst>
              <pc:docMk/>
              <pc:sldMasterMk cId="2465387210" sldId="2147483710"/>
              <pc:sldLayoutMk cId="3443384986" sldId="2147483729"/>
              <ac:spMk id="2" creationId="{77BFF85A-8865-1098-59C8-3BC729677592}"/>
            </ac:spMkLst>
          </pc:spChg>
        </pc:sldLayoutChg>
      </pc:sldMasterChg>
    </pc:docChg>
  </pc:docChgLst>
  <pc:docChgLst>
    <pc:chgData name="McKane, Jeanne" userId="ccaae3d9-a257-43fb-bdc8-036ccece4828" providerId="ADAL" clId="{51F82FF8-47EA-4D4B-B3B5-E05AF9F93858}"/>
    <pc:docChg chg="undo custSel addSld modSld">
      <pc:chgData name="McKane, Jeanne" userId="ccaae3d9-a257-43fb-bdc8-036ccece4828" providerId="ADAL" clId="{51F82FF8-47EA-4D4B-B3B5-E05AF9F93858}" dt="2024-07-12T17:43:26.660" v="51"/>
      <pc:docMkLst>
        <pc:docMk/>
      </pc:docMkLst>
      <pc:sldChg chg="addSp delSp modSp mod modNotesTx">
        <pc:chgData name="McKane, Jeanne" userId="ccaae3d9-a257-43fb-bdc8-036ccece4828" providerId="ADAL" clId="{51F82FF8-47EA-4D4B-B3B5-E05AF9F93858}" dt="2024-07-12T17:40:00.257" v="30" actId="20577"/>
        <pc:sldMkLst>
          <pc:docMk/>
          <pc:sldMk cId="482592697" sldId="359"/>
        </pc:sldMkLst>
        <pc:spChg chg="del mod">
          <ac:chgData name="McKane, Jeanne" userId="ccaae3d9-a257-43fb-bdc8-036ccece4828" providerId="ADAL" clId="{51F82FF8-47EA-4D4B-B3B5-E05AF9F93858}" dt="2024-07-12T17:39:33.055" v="1" actId="478"/>
          <ac:spMkLst>
            <pc:docMk/>
            <pc:sldMk cId="482592697" sldId="359"/>
            <ac:spMk id="5" creationId="{51942B0D-B547-AF32-57F8-D420ED71654D}"/>
          </ac:spMkLst>
        </pc:spChg>
        <pc:spChg chg="del">
          <ac:chgData name="McKane, Jeanne" userId="ccaae3d9-a257-43fb-bdc8-036ccece4828" providerId="ADAL" clId="{51F82FF8-47EA-4D4B-B3B5-E05AF9F93858}" dt="2024-07-12T17:39:39.279" v="2" actId="478"/>
          <ac:spMkLst>
            <pc:docMk/>
            <pc:sldMk cId="482592697" sldId="359"/>
            <ac:spMk id="6" creationId="{55101920-8D9F-8ECA-15CA-75C6A47AD034}"/>
          </ac:spMkLst>
        </pc:spChg>
        <pc:spChg chg="del">
          <ac:chgData name="McKane, Jeanne" userId="ccaae3d9-a257-43fb-bdc8-036ccece4828" providerId="ADAL" clId="{51F82FF8-47EA-4D4B-B3B5-E05AF9F93858}" dt="2024-07-12T17:39:43.560" v="3" actId="478"/>
          <ac:spMkLst>
            <pc:docMk/>
            <pc:sldMk cId="482592697" sldId="359"/>
            <ac:spMk id="7" creationId="{F78A8C55-0FAA-AC09-AE6C-D0AA969EA9FB}"/>
          </ac:spMkLst>
        </pc:spChg>
        <pc:spChg chg="add mod">
          <ac:chgData name="McKane, Jeanne" userId="ccaae3d9-a257-43fb-bdc8-036ccece4828" providerId="ADAL" clId="{51F82FF8-47EA-4D4B-B3B5-E05AF9F93858}" dt="2024-07-12T17:39:44.200" v="4"/>
          <ac:spMkLst>
            <pc:docMk/>
            <pc:sldMk cId="482592697" sldId="359"/>
            <ac:spMk id="14" creationId="{B2E8B1DB-7B7E-3CF2-028A-93DD1AA36A31}"/>
          </ac:spMkLst>
        </pc:spChg>
        <pc:spChg chg="add mod">
          <ac:chgData name="McKane, Jeanne" userId="ccaae3d9-a257-43fb-bdc8-036ccece4828" providerId="ADAL" clId="{51F82FF8-47EA-4D4B-B3B5-E05AF9F93858}" dt="2024-07-12T17:39:44.200" v="4"/>
          <ac:spMkLst>
            <pc:docMk/>
            <pc:sldMk cId="482592697" sldId="359"/>
            <ac:spMk id="15" creationId="{071E7EA6-9373-69D2-5AC3-46477A2418F8}"/>
          </ac:spMkLst>
        </pc:spChg>
        <pc:spChg chg="add mod">
          <ac:chgData name="McKane, Jeanne" userId="ccaae3d9-a257-43fb-bdc8-036ccece4828" providerId="ADAL" clId="{51F82FF8-47EA-4D4B-B3B5-E05AF9F93858}" dt="2024-07-12T17:39:44.200" v="4"/>
          <ac:spMkLst>
            <pc:docMk/>
            <pc:sldMk cId="482592697" sldId="359"/>
            <ac:spMk id="16" creationId="{49E55529-E794-E5EA-E4DE-7051F40512E9}"/>
          </ac:spMkLst>
        </pc:spChg>
        <pc:spChg chg="add mod">
          <ac:chgData name="McKane, Jeanne" userId="ccaae3d9-a257-43fb-bdc8-036ccece4828" providerId="ADAL" clId="{51F82FF8-47EA-4D4B-B3B5-E05AF9F93858}" dt="2024-07-12T17:39:44.200" v="4"/>
          <ac:spMkLst>
            <pc:docMk/>
            <pc:sldMk cId="482592697" sldId="359"/>
            <ac:spMk id="17" creationId="{D104AAF8-D418-D4E1-537D-DF7F846A3934}"/>
          </ac:spMkLst>
        </pc:spChg>
      </pc:sldChg>
      <pc:sldChg chg="addSp delSp modSp add mod addCm delCm">
        <pc:chgData name="McKane, Jeanne" userId="ccaae3d9-a257-43fb-bdc8-036ccece4828" providerId="ADAL" clId="{51F82FF8-47EA-4D4B-B3B5-E05AF9F93858}" dt="2024-07-12T17:43:26.660" v="51"/>
        <pc:sldMkLst>
          <pc:docMk/>
          <pc:sldMk cId="3648762564" sldId="395"/>
        </pc:sldMkLst>
        <pc:spChg chg="add del mod">
          <ac:chgData name="McKane, Jeanne" userId="ccaae3d9-a257-43fb-bdc8-036ccece4828" providerId="ADAL" clId="{51F82FF8-47EA-4D4B-B3B5-E05AF9F93858}" dt="2024-07-12T17:42:59.510" v="47" actId="478"/>
          <ac:spMkLst>
            <pc:docMk/>
            <pc:sldMk cId="3648762564" sldId="395"/>
            <ac:spMk id="5" creationId="{60E276F4-D751-886F-4616-86A7FD0ED318}"/>
          </ac:spMkLst>
        </pc:spChg>
        <pc:spChg chg="mod">
          <ac:chgData name="McKane, Jeanne" userId="ccaae3d9-a257-43fb-bdc8-036ccece4828" providerId="ADAL" clId="{51F82FF8-47EA-4D4B-B3B5-E05AF9F93858}" dt="2024-07-12T17:41:10.375" v="32"/>
          <ac:spMkLst>
            <pc:docMk/>
            <pc:sldMk cId="3648762564" sldId="395"/>
            <ac:spMk id="7" creationId="{4305AD1D-6BAF-A55F-AF71-CCF47C7F038E}"/>
          </ac:spMkLst>
        </pc:spChg>
        <pc:spChg chg="mod">
          <ac:chgData name="McKane, Jeanne" userId="ccaae3d9-a257-43fb-bdc8-036ccece4828" providerId="ADAL" clId="{51F82FF8-47EA-4D4B-B3B5-E05AF9F93858}" dt="2024-07-12T17:41:24.355" v="33"/>
          <ac:spMkLst>
            <pc:docMk/>
            <pc:sldMk cId="3648762564" sldId="395"/>
            <ac:spMk id="12" creationId="{E88BA993-D338-2C69-272C-738B9099574D}"/>
          </ac:spMkLst>
        </pc:spChg>
        <pc:picChg chg="add mod">
          <ac:chgData name="McKane, Jeanne" userId="ccaae3d9-a257-43fb-bdc8-036ccece4828" providerId="ADAL" clId="{51F82FF8-47EA-4D4B-B3B5-E05AF9F93858}" dt="2024-07-12T17:43:09.359" v="50" actId="1076"/>
          <ac:picMkLst>
            <pc:docMk/>
            <pc:sldMk cId="3648762564" sldId="395"/>
            <ac:picMk id="2" creationId="{35248D6E-BAAA-33D8-FC95-B7B2EFD205A1}"/>
          </ac:picMkLst>
        </pc:picChg>
        <pc:picChg chg="del mod">
          <ac:chgData name="McKane, Jeanne" userId="ccaae3d9-a257-43fb-bdc8-036ccece4828" providerId="ADAL" clId="{51F82FF8-47EA-4D4B-B3B5-E05AF9F93858}" dt="2024-07-12T17:42:56.251" v="46" actId="478"/>
          <ac:picMkLst>
            <pc:docMk/>
            <pc:sldMk cId="3648762564" sldId="395"/>
            <ac:picMk id="9" creationId="{B7158C9A-7D73-9634-DB0E-21358CD15D0D}"/>
          </ac:picMkLst>
        </pc:picChg>
        <pc:extLst>
          <p:ext xmlns:p="http://schemas.openxmlformats.org/presentationml/2006/main" uri="{D6D511B9-2390-475A-947B-AFAB55BFBCF1}">
            <pc226:cmChg xmlns:pc226="http://schemas.microsoft.com/office/powerpoint/2022/06/main/command" chg="add del">
              <pc226:chgData name="McKane, Jeanne" userId="ccaae3d9-a257-43fb-bdc8-036ccece4828" providerId="ADAL" clId="{51F82FF8-47EA-4D4B-B3B5-E05AF9F93858}" dt="2024-07-12T17:42:54.296" v="44"/>
              <pc2:cmMkLst xmlns:pc2="http://schemas.microsoft.com/office/powerpoint/2019/9/main/command">
                <pc:docMk/>
                <pc:sldMk cId="3648762564" sldId="395"/>
                <pc2:cmMk id="{DBCA0F0F-7DFE-41C8-A25A-4875FD5ADEE0}"/>
              </pc2:cmMkLst>
            </pc226:cmChg>
            <pc226:cmChg xmlns:pc226="http://schemas.microsoft.com/office/powerpoint/2022/06/main/command" chg="add">
              <pc226:chgData name="McKane, Jeanne" userId="ccaae3d9-a257-43fb-bdc8-036ccece4828" providerId="ADAL" clId="{51F82FF8-47EA-4D4B-B3B5-E05AF9F93858}" dt="2024-07-12T17:43:26.660" v="51"/>
              <pc2:cmMkLst xmlns:pc2="http://schemas.microsoft.com/office/powerpoint/2019/9/main/command">
                <pc:docMk/>
                <pc:sldMk cId="3648762564" sldId="395"/>
                <pc2:cmMk id="{BD60639D-8C56-443B-8DA2-BB248C76EE48}"/>
              </pc2:cmMkLst>
            </pc226:cmChg>
          </p:ext>
        </pc:extLst>
      </pc:sldChg>
    </pc:docChg>
  </pc:docChgLst>
  <pc:docChgLst>
    <pc:chgData name="Cowan, Kara" userId="422dcf60-3108-48b9-a5a5-708e064ad6eb" providerId="ADAL" clId="{B2D8A8C3-D9AE-47E4-9C83-02FF6A269716}"/>
    <pc:docChg chg="undo custSel addSld delSld modSld addMainMaster delMainMaster modMainMaster">
      <pc:chgData name="Cowan, Kara" userId="422dcf60-3108-48b9-a5a5-708e064ad6eb" providerId="ADAL" clId="{B2D8A8C3-D9AE-47E4-9C83-02FF6A269716}" dt="2023-11-22T15:23:44.220" v="222"/>
      <pc:docMkLst>
        <pc:docMk/>
      </pc:docMkLst>
      <pc:sldChg chg="modSp modNotesTx">
        <pc:chgData name="Cowan, Kara" userId="422dcf60-3108-48b9-a5a5-708e064ad6eb" providerId="ADAL" clId="{B2D8A8C3-D9AE-47E4-9C83-02FF6A269716}" dt="2023-11-20T21:26:43.492" v="133" actId="20577"/>
        <pc:sldMkLst>
          <pc:docMk/>
          <pc:sldMk cId="909644597" sldId="358"/>
        </pc:sldMkLst>
        <pc:graphicFrameChg chg="mod">
          <ac:chgData name="Cowan, Kara" userId="422dcf60-3108-48b9-a5a5-708e064ad6eb" providerId="ADAL" clId="{B2D8A8C3-D9AE-47E4-9C83-02FF6A269716}" dt="2023-11-20T21:26:34.178" v="123" actId="20577"/>
          <ac:graphicFrameMkLst>
            <pc:docMk/>
            <pc:sldMk cId="909644597" sldId="358"/>
            <ac:graphicFrameMk id="7" creationId="{19C5F5E8-BF21-1621-6EE4-9674393947C9}"/>
          </ac:graphicFrameMkLst>
        </pc:graphicFrameChg>
      </pc:sldChg>
      <pc:sldChg chg="modNotesTx">
        <pc:chgData name="Cowan, Kara" userId="422dcf60-3108-48b9-a5a5-708e064ad6eb" providerId="ADAL" clId="{B2D8A8C3-D9AE-47E4-9C83-02FF6A269716}" dt="2023-11-20T21:27:24.534" v="219" actId="6549"/>
        <pc:sldMkLst>
          <pc:docMk/>
          <pc:sldMk cId="482592697" sldId="359"/>
        </pc:sldMkLst>
      </pc:sldChg>
      <pc:sldChg chg="modNotesTx">
        <pc:chgData name="Cowan, Kara" userId="422dcf60-3108-48b9-a5a5-708e064ad6eb" providerId="ADAL" clId="{B2D8A8C3-D9AE-47E4-9C83-02FF6A269716}" dt="2023-11-20T21:26:52.918" v="150" actId="6549"/>
        <pc:sldMkLst>
          <pc:docMk/>
          <pc:sldMk cId="3239380564" sldId="361"/>
        </pc:sldMkLst>
      </pc:sldChg>
      <pc:sldChg chg="modSp mod">
        <pc:chgData name="Cowan, Kara" userId="422dcf60-3108-48b9-a5a5-708e064ad6eb" providerId="ADAL" clId="{B2D8A8C3-D9AE-47E4-9C83-02FF6A269716}" dt="2023-11-13T20:34:56.828" v="1" actId="114"/>
        <pc:sldMkLst>
          <pc:docMk/>
          <pc:sldMk cId="2224059937" sldId="363"/>
        </pc:sldMkLst>
        <pc:spChg chg="mod">
          <ac:chgData name="Cowan, Kara" userId="422dcf60-3108-48b9-a5a5-708e064ad6eb" providerId="ADAL" clId="{B2D8A8C3-D9AE-47E4-9C83-02FF6A269716}" dt="2023-11-13T20:34:56.828" v="1" actId="114"/>
          <ac:spMkLst>
            <pc:docMk/>
            <pc:sldMk cId="2224059937" sldId="363"/>
            <ac:spMk id="12" creationId="{E88BA993-D338-2C69-272C-738B9099574D}"/>
          </ac:spMkLst>
        </pc:spChg>
      </pc:sldChg>
      <pc:sldChg chg="delCm">
        <pc:chgData name="Cowan, Kara" userId="422dcf60-3108-48b9-a5a5-708e064ad6eb" providerId="ADAL" clId="{B2D8A8C3-D9AE-47E4-9C83-02FF6A269716}" dt="2023-11-13T20:39:51.418" v="2"/>
        <pc:sldMkLst>
          <pc:docMk/>
          <pc:sldMk cId="86015325" sldId="365"/>
        </pc:sldMkLst>
      </pc:sldChg>
      <pc:sldChg chg="addSp delSp mod">
        <pc:chgData name="Cowan, Kara" userId="422dcf60-3108-48b9-a5a5-708e064ad6eb" providerId="ADAL" clId="{B2D8A8C3-D9AE-47E4-9C83-02FF6A269716}" dt="2023-11-20T20:09:40.305" v="68" actId="22"/>
        <pc:sldMkLst>
          <pc:docMk/>
          <pc:sldMk cId="4193221867" sldId="367"/>
        </pc:sldMkLst>
        <pc:spChg chg="add del">
          <ac:chgData name="Cowan, Kara" userId="422dcf60-3108-48b9-a5a5-708e064ad6eb" providerId="ADAL" clId="{B2D8A8C3-D9AE-47E4-9C83-02FF6A269716}" dt="2023-11-20T20:09:40.305" v="68" actId="22"/>
          <ac:spMkLst>
            <pc:docMk/>
            <pc:sldMk cId="4193221867" sldId="367"/>
            <ac:spMk id="3" creationId="{2C4FA638-A45F-3170-4B54-B866503FFCA2}"/>
          </ac:spMkLst>
        </pc:spChg>
      </pc:sldChg>
      <pc:sldChg chg="add del">
        <pc:chgData name="Cowan, Kara" userId="422dcf60-3108-48b9-a5a5-708e064ad6eb" providerId="ADAL" clId="{B2D8A8C3-D9AE-47E4-9C83-02FF6A269716}" dt="2023-11-20T20:10:30.144" v="73" actId="47"/>
        <pc:sldMkLst>
          <pc:docMk/>
          <pc:sldMk cId="59602600" sldId="381"/>
        </pc:sldMkLst>
      </pc:sldChg>
      <pc:sldChg chg="addSp delSp mod">
        <pc:chgData name="Cowan, Kara" userId="422dcf60-3108-48b9-a5a5-708e064ad6eb" providerId="ADAL" clId="{B2D8A8C3-D9AE-47E4-9C83-02FF6A269716}" dt="2023-11-20T20:09:53.354" v="72" actId="22"/>
        <pc:sldMkLst>
          <pc:docMk/>
          <pc:sldMk cId="345027054" sldId="382"/>
        </pc:sldMkLst>
        <pc:spChg chg="add del">
          <ac:chgData name="Cowan, Kara" userId="422dcf60-3108-48b9-a5a5-708e064ad6eb" providerId="ADAL" clId="{B2D8A8C3-D9AE-47E4-9C83-02FF6A269716}" dt="2023-11-20T20:09:48.459" v="70" actId="22"/>
          <ac:spMkLst>
            <pc:docMk/>
            <pc:sldMk cId="345027054" sldId="382"/>
            <ac:spMk id="5" creationId="{BE78680E-B629-EBED-CC57-69BDF23077EE}"/>
          </ac:spMkLst>
        </pc:spChg>
        <pc:spChg chg="add del">
          <ac:chgData name="Cowan, Kara" userId="422dcf60-3108-48b9-a5a5-708e064ad6eb" providerId="ADAL" clId="{B2D8A8C3-D9AE-47E4-9C83-02FF6A269716}" dt="2023-11-20T20:09:53.354" v="72" actId="22"/>
          <ac:spMkLst>
            <pc:docMk/>
            <pc:sldMk cId="345027054" sldId="382"/>
            <ac:spMk id="7" creationId="{36B02EF0-6F54-4715-F9E6-22C65B1B2A23}"/>
          </ac:spMkLst>
        </pc:spChg>
      </pc:sldChg>
      <pc:sldChg chg="addSp delSp modSp add del">
        <pc:chgData name="Cowan, Kara" userId="422dcf60-3108-48b9-a5a5-708e064ad6eb" providerId="ADAL" clId="{B2D8A8C3-D9AE-47E4-9C83-02FF6A269716}" dt="2023-11-20T20:10:35.482" v="77" actId="47"/>
        <pc:sldMkLst>
          <pc:docMk/>
          <pc:sldMk cId="988386414" sldId="387"/>
        </pc:sldMkLst>
        <pc:spChg chg="add del mod">
          <ac:chgData name="Cowan, Kara" userId="422dcf60-3108-48b9-a5a5-708e064ad6eb" providerId="ADAL" clId="{B2D8A8C3-D9AE-47E4-9C83-02FF6A269716}" dt="2023-11-20T20:08:34.555" v="18"/>
          <ac:spMkLst>
            <pc:docMk/>
            <pc:sldMk cId="988386414" sldId="387"/>
            <ac:spMk id="2" creationId="{B2976CB0-6611-801B-2F4C-2EBE6552728F}"/>
          </ac:spMkLst>
        </pc:spChg>
      </pc:sldChg>
      <pc:sldChg chg="add del">
        <pc:chgData name="Cowan, Kara" userId="422dcf60-3108-48b9-a5a5-708e064ad6eb" providerId="ADAL" clId="{B2D8A8C3-D9AE-47E4-9C83-02FF6A269716}" dt="2023-11-20T20:55:56.851" v="107" actId="47"/>
        <pc:sldMkLst>
          <pc:docMk/>
          <pc:sldMk cId="1399319325" sldId="393"/>
        </pc:sldMkLst>
      </pc:sldChg>
      <pc:sldChg chg="modSp add del mod">
        <pc:chgData name="Cowan, Kara" userId="422dcf60-3108-48b9-a5a5-708e064ad6eb" providerId="ADAL" clId="{B2D8A8C3-D9AE-47E4-9C83-02FF6A269716}" dt="2023-11-20T20:10:48.928" v="91"/>
        <pc:sldMkLst>
          <pc:docMk/>
          <pc:sldMk cId="834119403" sldId="394"/>
        </pc:sldMkLst>
        <pc:spChg chg="mod">
          <ac:chgData name="Cowan, Kara" userId="422dcf60-3108-48b9-a5a5-708e064ad6eb" providerId="ADAL" clId="{B2D8A8C3-D9AE-47E4-9C83-02FF6A269716}" dt="2023-11-20T20:10:47.443" v="89" actId="20577"/>
          <ac:spMkLst>
            <pc:docMk/>
            <pc:sldMk cId="834119403" sldId="394"/>
            <ac:spMk id="6" creationId="{6CDE1DFC-B550-4802-EC11-D0028ED8FFCF}"/>
          </ac:spMkLst>
        </pc:spChg>
      </pc:sldChg>
      <pc:sldChg chg="delSp modSp new mod">
        <pc:chgData name="Cowan, Kara" userId="422dcf60-3108-48b9-a5a5-708e064ad6eb" providerId="ADAL" clId="{B2D8A8C3-D9AE-47E4-9C83-02FF6A269716}" dt="2023-11-20T20:55:53.020" v="106" actId="478"/>
        <pc:sldMkLst>
          <pc:docMk/>
          <pc:sldMk cId="3673535282" sldId="394"/>
        </pc:sldMkLst>
        <pc:spChg chg="del">
          <ac:chgData name="Cowan, Kara" userId="422dcf60-3108-48b9-a5a5-708e064ad6eb" providerId="ADAL" clId="{B2D8A8C3-D9AE-47E4-9C83-02FF6A269716}" dt="2023-11-20T20:55:53.020" v="106" actId="478"/>
          <ac:spMkLst>
            <pc:docMk/>
            <pc:sldMk cId="3673535282" sldId="394"/>
            <ac:spMk id="2" creationId="{7134E341-A9E6-0C82-8C49-73012D0D8218}"/>
          </ac:spMkLst>
        </pc:spChg>
        <pc:spChg chg="mod">
          <ac:chgData name="Cowan, Kara" userId="422dcf60-3108-48b9-a5a5-708e064ad6eb" providerId="ADAL" clId="{B2D8A8C3-D9AE-47E4-9C83-02FF6A269716}" dt="2023-11-20T20:55:50.924" v="105" actId="20577"/>
          <ac:spMkLst>
            <pc:docMk/>
            <pc:sldMk cId="3673535282" sldId="394"/>
            <ac:spMk id="3" creationId="{28E49F21-0E93-A022-1D81-1462AB999B0D}"/>
          </ac:spMkLst>
        </pc:spChg>
      </pc:sldChg>
      <pc:sldChg chg="add del">
        <pc:chgData name="Cowan, Kara" userId="422dcf60-3108-48b9-a5a5-708e064ad6eb" providerId="ADAL" clId="{B2D8A8C3-D9AE-47E4-9C83-02FF6A269716}" dt="2023-11-20T20:08:43.673" v="20"/>
        <pc:sldMkLst>
          <pc:docMk/>
          <pc:sldMk cId="748535889" sldId="395"/>
        </pc:sldMkLst>
      </pc:sldChg>
      <pc:sldChg chg="addSp delSp modSp del mod">
        <pc:chgData name="Cowan, Kara" userId="422dcf60-3108-48b9-a5a5-708e064ad6eb" providerId="ADAL" clId="{B2D8A8C3-D9AE-47E4-9C83-02FF6A269716}" dt="2023-11-20T20:10:43.890" v="88"/>
        <pc:sldMkLst>
          <pc:docMk/>
          <pc:sldMk cId="1621518353" sldId="395"/>
        </pc:sldMkLst>
        <pc:spChg chg="add del">
          <ac:chgData name="Cowan, Kara" userId="422dcf60-3108-48b9-a5a5-708e064ad6eb" providerId="ADAL" clId="{B2D8A8C3-D9AE-47E4-9C83-02FF6A269716}" dt="2023-11-20T20:10:36.430" v="78" actId="478"/>
          <ac:spMkLst>
            <pc:docMk/>
            <pc:sldMk cId="1621518353" sldId="395"/>
            <ac:spMk id="5" creationId="{A16BE500-F9A8-CBD4-9211-CC30B82A1FE4}"/>
          </ac:spMkLst>
        </pc:spChg>
        <pc:spChg chg="mod">
          <ac:chgData name="Cowan, Kara" userId="422dcf60-3108-48b9-a5a5-708e064ad6eb" providerId="ADAL" clId="{B2D8A8C3-D9AE-47E4-9C83-02FF6A269716}" dt="2023-11-20T20:10:43.571" v="87" actId="6549"/>
          <ac:spMkLst>
            <pc:docMk/>
            <pc:sldMk cId="1621518353" sldId="395"/>
            <ac:spMk id="6" creationId="{6CDE1DFC-B550-4802-EC11-D0028ED8FFCF}"/>
          </ac:spMkLst>
        </pc:spChg>
      </pc:sldChg>
      <pc:sldChg chg="addSp delSp modSp del mod">
        <pc:chgData name="Cowan, Kara" userId="422dcf60-3108-48b9-a5a5-708e064ad6eb" providerId="ADAL" clId="{B2D8A8C3-D9AE-47E4-9C83-02FF6A269716}" dt="2023-11-20T20:10:32.579" v="76"/>
        <pc:sldMkLst>
          <pc:docMk/>
          <pc:sldMk cId="2890070645" sldId="396"/>
        </pc:sldMkLst>
        <pc:spChg chg="add del">
          <ac:chgData name="Cowan, Kara" userId="422dcf60-3108-48b9-a5a5-708e064ad6eb" providerId="ADAL" clId="{B2D8A8C3-D9AE-47E4-9C83-02FF6A269716}" dt="2023-11-20T20:10:30.871" v="74" actId="478"/>
          <ac:spMkLst>
            <pc:docMk/>
            <pc:sldMk cId="2890070645" sldId="396"/>
            <ac:spMk id="5" creationId="{A16BE500-F9A8-CBD4-9211-CC30B82A1FE4}"/>
          </ac:spMkLst>
        </pc:spChg>
        <pc:spChg chg="mod">
          <ac:chgData name="Cowan, Kara" userId="422dcf60-3108-48b9-a5a5-708e064ad6eb" providerId="ADAL" clId="{B2D8A8C3-D9AE-47E4-9C83-02FF6A269716}" dt="2023-11-20T20:10:31.937" v="75"/>
          <ac:spMkLst>
            <pc:docMk/>
            <pc:sldMk cId="2890070645" sldId="396"/>
            <ac:spMk id="6" creationId="{6CDE1DFC-B550-4802-EC11-D0028ED8FFCF}"/>
          </ac:spMkLst>
        </pc:spChg>
      </pc:sldChg>
      <pc:sldMasterChg chg="modSldLayout">
        <pc:chgData name="Cowan, Kara" userId="422dcf60-3108-48b9-a5a5-708e064ad6eb" providerId="ADAL" clId="{B2D8A8C3-D9AE-47E4-9C83-02FF6A269716}" dt="2023-11-22T15:23:44.220" v="222"/>
        <pc:sldMasterMkLst>
          <pc:docMk/>
          <pc:sldMasterMk cId="2465387210" sldId="2147483710"/>
        </pc:sldMasterMkLst>
        <pc:sldLayoutChg chg="addSp delSp modSp mod">
          <pc:chgData name="Cowan, Kara" userId="422dcf60-3108-48b9-a5a5-708e064ad6eb" providerId="ADAL" clId="{B2D8A8C3-D9AE-47E4-9C83-02FF6A269716}" dt="2023-11-22T15:23:44.220" v="222"/>
          <pc:sldLayoutMkLst>
            <pc:docMk/>
            <pc:sldMasterMk cId="2465387210" sldId="2147483710"/>
            <pc:sldLayoutMk cId="3237947252" sldId="2147483717"/>
          </pc:sldLayoutMkLst>
          <pc:spChg chg="del">
            <ac:chgData name="Cowan, Kara" userId="422dcf60-3108-48b9-a5a5-708e064ad6eb" providerId="ADAL" clId="{B2D8A8C3-D9AE-47E4-9C83-02FF6A269716}" dt="2023-11-22T15:23:36.939" v="220" actId="478"/>
            <ac:spMkLst>
              <pc:docMk/>
              <pc:sldMasterMk cId="2465387210" sldId="2147483710"/>
              <pc:sldLayoutMk cId="3237947252" sldId="2147483717"/>
              <ac:spMk id="2" creationId="{F85A15D8-285F-3752-BAA5-FC7F61AFA185}"/>
            </ac:spMkLst>
          </pc:spChg>
          <pc:spChg chg="add mod">
            <ac:chgData name="Cowan, Kara" userId="422dcf60-3108-48b9-a5a5-708e064ad6eb" providerId="ADAL" clId="{B2D8A8C3-D9AE-47E4-9C83-02FF6A269716}" dt="2023-11-22T15:23:44.220" v="222"/>
            <ac:spMkLst>
              <pc:docMk/>
              <pc:sldMasterMk cId="2465387210" sldId="2147483710"/>
              <pc:sldLayoutMk cId="3237947252" sldId="2147483717"/>
              <ac:spMk id="3" creationId="{2E53384F-1C08-8C6A-F5E4-86BD1126AE8A}"/>
            </ac:spMkLst>
          </pc:spChg>
          <pc:spChg chg="add del mod">
            <ac:chgData name="Cowan, Kara" userId="422dcf60-3108-48b9-a5a5-708e064ad6eb" providerId="ADAL" clId="{B2D8A8C3-D9AE-47E4-9C83-02FF6A269716}" dt="2023-11-20T20:57:47.066" v="108" actId="478"/>
            <ac:spMkLst>
              <pc:docMk/>
              <pc:sldMasterMk cId="2465387210" sldId="2147483710"/>
              <pc:sldLayoutMk cId="3237947252" sldId="2147483717"/>
              <ac:spMk id="3" creationId="{B5A0DAFE-2F36-8CC9-45FF-E05B1D19B525}"/>
            </ac:spMkLst>
          </pc:spChg>
          <pc:spChg chg="del">
            <ac:chgData name="Cowan, Kara" userId="422dcf60-3108-48b9-a5a5-708e064ad6eb" providerId="ADAL" clId="{B2D8A8C3-D9AE-47E4-9C83-02FF6A269716}" dt="2023-11-22T15:23:38.811" v="221" actId="478"/>
            <ac:spMkLst>
              <pc:docMk/>
              <pc:sldMasterMk cId="2465387210" sldId="2147483710"/>
              <pc:sldLayoutMk cId="3237947252" sldId="2147483717"/>
              <ac:spMk id="7" creationId="{77E94D55-0429-2FBD-5043-3AEB4F53C096}"/>
            </ac:spMkLst>
          </pc:spChg>
        </pc:sldLayoutChg>
      </pc:sldMasterChg>
      <pc:sldMasterChg chg="new del mod addSldLayout delSldLayout">
        <pc:chgData name="Cowan, Kara" userId="422dcf60-3108-48b9-a5a5-708e064ad6eb" providerId="ADAL" clId="{B2D8A8C3-D9AE-47E4-9C83-02FF6A269716}" dt="2023-11-20T20:47:30.860" v="93" actId="6938"/>
        <pc:sldMasterMkLst>
          <pc:docMk/>
          <pc:sldMasterMk cId="3352760792" sldId="2147483730"/>
        </pc:sldMasterMkLst>
        <pc:sldLayoutChg chg="new del replId">
          <pc:chgData name="Cowan, Kara" userId="422dcf60-3108-48b9-a5a5-708e064ad6eb" providerId="ADAL" clId="{B2D8A8C3-D9AE-47E4-9C83-02FF6A269716}" dt="2023-11-20T20:47:30.860" v="93" actId="6938"/>
          <pc:sldLayoutMkLst>
            <pc:docMk/>
            <pc:sldMasterMk cId="3352760792" sldId="2147483730"/>
            <pc:sldLayoutMk cId="97968446" sldId="2147483731"/>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4285625439" sldId="2147483732"/>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1876093977" sldId="2147483733"/>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714118204" sldId="2147483734"/>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4083695718" sldId="2147483735"/>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759427876" sldId="2147483736"/>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1820908315" sldId="2147483737"/>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3137624204" sldId="2147483738"/>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858364613" sldId="2147483739"/>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127757831" sldId="2147483740"/>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3827844861" sldId="2147483741"/>
          </pc:sldLayoutMkLst>
        </pc:sldLayoutChg>
      </pc:sldMasterChg>
    </pc:docChg>
  </pc:docChgLst>
  <pc:docChgLst>
    <pc:chgData name="McKane, Jeanne" userId="ccaae3d9-a257-43fb-bdc8-036ccece4828" providerId="ADAL" clId="{C4CA9D46-8A96-46F4-A549-731F19D89E06}"/>
    <pc:docChg chg="modSld">
      <pc:chgData name="McKane, Jeanne" userId="ccaae3d9-a257-43fb-bdc8-036ccece4828" providerId="ADAL" clId="{C4CA9D46-8A96-46F4-A549-731F19D89E06}" dt="2024-08-23T14:43:27.390" v="0" actId="1076"/>
      <pc:docMkLst>
        <pc:docMk/>
      </pc:docMkLst>
      <pc:sldChg chg="modSp mod">
        <pc:chgData name="McKane, Jeanne" userId="ccaae3d9-a257-43fb-bdc8-036ccece4828" providerId="ADAL" clId="{C4CA9D46-8A96-46F4-A549-731F19D89E06}" dt="2024-08-23T14:43:27.390" v="0" actId="1076"/>
        <pc:sldMkLst>
          <pc:docMk/>
          <pc:sldMk cId="145293528" sldId="399"/>
        </pc:sldMkLst>
        <pc:graphicFrameChg chg="mod">
          <ac:chgData name="McKane, Jeanne" userId="ccaae3d9-a257-43fb-bdc8-036ccece4828" providerId="ADAL" clId="{C4CA9D46-8A96-46F4-A549-731F19D89E06}" dt="2024-08-23T14:43:27.390" v="0" actId="1076"/>
          <ac:graphicFrameMkLst>
            <pc:docMk/>
            <pc:sldMk cId="145293528" sldId="399"/>
            <ac:graphicFrameMk id="9" creationId="{BC4AF87A-3AE6-64E6-93DB-BEAC96AF46D9}"/>
          </ac:graphicFrameMkLst>
        </pc:graphicFrameChg>
      </pc:sldChg>
    </pc:docChg>
  </pc:docChgLst>
  <pc:docChgLst>
    <pc:chgData name="Stoker, Kesiah" userId="7d6f868f-a8a0-4a2e-b53b-4e83b6d4fcae" providerId="ADAL" clId="{505EEB67-A1FB-4278-AB7A-A355E594B4EC}"/>
    <pc:docChg chg="custSel modSld">
      <pc:chgData name="Stoker, Kesiah" userId="7d6f868f-a8a0-4a2e-b53b-4e83b6d4fcae" providerId="ADAL" clId="{505EEB67-A1FB-4278-AB7A-A355E594B4EC}" dt="2024-09-12T17:53:15.197" v="16" actId="20577"/>
      <pc:docMkLst>
        <pc:docMk/>
      </pc:docMkLst>
      <pc:sldChg chg="modSp mod">
        <pc:chgData name="Stoker, Kesiah" userId="7d6f868f-a8a0-4a2e-b53b-4e83b6d4fcae" providerId="ADAL" clId="{505EEB67-A1FB-4278-AB7A-A355E594B4EC}" dt="2024-09-12T17:53:15.197" v="16" actId="20577"/>
        <pc:sldMkLst>
          <pc:docMk/>
          <pc:sldMk cId="863682701" sldId="379"/>
        </pc:sldMkLst>
        <pc:spChg chg="mod">
          <ac:chgData name="Stoker, Kesiah" userId="7d6f868f-a8a0-4a2e-b53b-4e83b6d4fcae" providerId="ADAL" clId="{505EEB67-A1FB-4278-AB7A-A355E594B4EC}" dt="2024-09-12T17:53:15.197" v="16" actId="20577"/>
          <ac:spMkLst>
            <pc:docMk/>
            <pc:sldMk cId="863682701" sldId="379"/>
            <ac:spMk id="2" creationId="{0468DB77-C676-7FBA-3B8B-6C4823E5C301}"/>
          </ac:spMkLst>
        </pc:spChg>
      </pc:sldChg>
      <pc:sldChg chg="modSp mod">
        <pc:chgData name="Stoker, Kesiah" userId="7d6f868f-a8a0-4a2e-b53b-4e83b6d4fcae" providerId="ADAL" clId="{505EEB67-A1FB-4278-AB7A-A355E594B4EC}" dt="2024-09-12T16:55:18.680" v="12" actId="6549"/>
        <pc:sldMkLst>
          <pc:docMk/>
          <pc:sldMk cId="710074665" sldId="401"/>
        </pc:sldMkLst>
        <pc:spChg chg="mod">
          <ac:chgData name="Stoker, Kesiah" userId="7d6f868f-a8a0-4a2e-b53b-4e83b6d4fcae" providerId="ADAL" clId="{505EEB67-A1FB-4278-AB7A-A355E594B4EC}" dt="2024-09-12T16:55:18.680" v="12" actId="6549"/>
          <ac:spMkLst>
            <pc:docMk/>
            <pc:sldMk cId="710074665" sldId="401"/>
            <ac:spMk id="7" creationId="{080366F4-71DC-3713-58ED-EADE4E45811F}"/>
          </ac:spMkLst>
        </pc:spChg>
        <pc:graphicFrameChg chg="mod">
          <ac:chgData name="Stoker, Kesiah" userId="7d6f868f-a8a0-4a2e-b53b-4e83b6d4fcae" providerId="ADAL" clId="{505EEB67-A1FB-4278-AB7A-A355E594B4EC}" dt="2024-09-12T16:55:05.978" v="11" actId="20577"/>
          <ac:graphicFrameMkLst>
            <pc:docMk/>
            <pc:sldMk cId="710074665" sldId="401"/>
            <ac:graphicFrameMk id="8" creationId="{7465755A-50E4-D5CB-2811-FF11792D9DDE}"/>
          </ac:graphicFrameMkLst>
        </pc:graphicFrameChg>
      </pc:sldChg>
      <pc:sldChg chg="modSp">
        <pc:chgData name="Stoker, Kesiah" userId="7d6f868f-a8a0-4a2e-b53b-4e83b6d4fcae" providerId="ADAL" clId="{505EEB67-A1FB-4278-AB7A-A355E594B4EC}" dt="2024-09-12T16:54:12.919" v="5" actId="20577"/>
        <pc:sldMkLst>
          <pc:docMk/>
          <pc:sldMk cId="693374412" sldId="407"/>
        </pc:sldMkLst>
        <pc:graphicFrameChg chg="mod">
          <ac:chgData name="Stoker, Kesiah" userId="7d6f868f-a8a0-4a2e-b53b-4e83b6d4fcae" providerId="ADAL" clId="{505EEB67-A1FB-4278-AB7A-A355E594B4EC}" dt="2024-09-12T16:54:12.919" v="5" actId="20577"/>
          <ac:graphicFrameMkLst>
            <pc:docMk/>
            <pc:sldMk cId="693374412" sldId="407"/>
            <ac:graphicFrameMk id="13" creationId="{B93FE0D5-FE14-BA50-0303-AFDD6B221415}"/>
          </ac:graphicFrameMkLst>
        </pc:graphicFrameChg>
      </pc:sldChg>
      <pc:sldChg chg="modSp">
        <pc:chgData name="Stoker, Kesiah" userId="7d6f868f-a8a0-4a2e-b53b-4e83b6d4fcae" providerId="ADAL" clId="{505EEB67-A1FB-4278-AB7A-A355E594B4EC}" dt="2024-09-12T17:52:40.222" v="13" actId="6549"/>
        <pc:sldMkLst>
          <pc:docMk/>
          <pc:sldMk cId="927532197" sldId="408"/>
        </pc:sldMkLst>
        <pc:graphicFrameChg chg="mod">
          <ac:chgData name="Stoker, Kesiah" userId="7d6f868f-a8a0-4a2e-b53b-4e83b6d4fcae" providerId="ADAL" clId="{505EEB67-A1FB-4278-AB7A-A355E594B4EC}" dt="2024-09-12T17:52:40.222" v="13" actId="6549"/>
          <ac:graphicFrameMkLst>
            <pc:docMk/>
            <pc:sldMk cId="927532197" sldId="408"/>
            <ac:graphicFrameMk id="8" creationId="{7465755A-50E4-D5CB-2811-FF11792D9DDE}"/>
          </ac:graphicFrameMkLst>
        </pc:graphicFrameChg>
      </pc:sldChg>
    </pc:docChg>
  </pc:docChgLst>
  <pc:docChgLst>
    <pc:chgData name="Johnson, Stacey" userId="726ed288-f929-495e-b865-eb2518c5f93c" providerId="ADAL" clId="{673E10D3-38B7-4346-85CB-222C5B0B607E}"/>
    <pc:docChg chg="">
      <pc:chgData name="Johnson, Stacey" userId="726ed288-f929-495e-b865-eb2518c5f93c" providerId="ADAL" clId="{673E10D3-38B7-4346-85CB-222C5B0B607E}" dt="2024-08-19T14:35:28.765" v="1"/>
      <pc:docMkLst>
        <pc:docMk/>
      </pc:docMkLst>
      <pc:sldChg chg="addCm delCm">
        <pc:chgData name="Johnson, Stacey" userId="726ed288-f929-495e-b865-eb2518c5f93c" providerId="ADAL" clId="{673E10D3-38B7-4346-85CB-222C5B0B607E}" dt="2024-08-19T14:35:28.765" v="1"/>
        <pc:sldMkLst>
          <pc:docMk/>
          <pc:sldMk cId="969934670" sldId="356"/>
        </pc:sldMkLst>
        <pc:extLst>
          <p:ext xmlns:p="http://schemas.openxmlformats.org/presentationml/2006/main" uri="{D6D511B9-2390-475A-947B-AFAB55BFBCF1}">
            <pc226:cmChg xmlns:pc226="http://schemas.microsoft.com/office/powerpoint/2022/06/main/command" chg="add del">
              <pc226:chgData name="Johnson, Stacey" userId="726ed288-f929-495e-b865-eb2518c5f93c" providerId="ADAL" clId="{673E10D3-38B7-4346-85CB-222C5B0B607E}" dt="2024-08-19T14:35:28.765" v="1"/>
              <pc2:cmMkLst xmlns:pc2="http://schemas.microsoft.com/office/powerpoint/2019/9/main/command">
                <pc:docMk/>
                <pc:sldMk cId="969934670" sldId="356"/>
                <pc2:cmMk id="{5D175988-0178-44DA-8570-2284D7EBFFC2}"/>
              </pc2:cmMkLst>
            </pc226:cmChg>
          </p:ext>
        </pc:extLst>
      </pc:sldChg>
    </pc:docChg>
  </pc:docChgLst>
  <pc:docChgLst>
    <pc:chgData name="Funge, Daniel" userId="248dd956-cb03-4c1e-9365-ca153f70fb64" providerId="ADAL" clId="{727F9158-1216-4A7E-A899-908B838B414A}"/>
    <pc:docChg chg="undo custSel modSld">
      <pc:chgData name="Funge, Daniel" userId="248dd956-cb03-4c1e-9365-ca153f70fb64" providerId="ADAL" clId="{727F9158-1216-4A7E-A899-908B838B414A}" dt="2024-08-13T00:23:19.521" v="1" actId="14100"/>
      <pc:docMkLst>
        <pc:docMk/>
      </pc:docMkLst>
      <pc:sldChg chg="modSp mod">
        <pc:chgData name="Funge, Daniel" userId="248dd956-cb03-4c1e-9365-ca153f70fb64" providerId="ADAL" clId="{727F9158-1216-4A7E-A899-908B838B414A}" dt="2024-08-13T00:23:19.521" v="1" actId="14100"/>
        <pc:sldMkLst>
          <pc:docMk/>
          <pc:sldMk cId="3237324334" sldId="398"/>
        </pc:sldMkLst>
        <pc:grpChg chg="mod">
          <ac:chgData name="Funge, Daniel" userId="248dd956-cb03-4c1e-9365-ca153f70fb64" providerId="ADAL" clId="{727F9158-1216-4A7E-A899-908B838B414A}" dt="2024-08-13T00:23:19.521" v="1" actId="14100"/>
          <ac:grpSpMkLst>
            <pc:docMk/>
            <pc:sldMk cId="3237324334" sldId="398"/>
            <ac:grpSpMk id="35" creationId="{38DB7E6C-E600-067B-F47A-1997ADA0CFA3}"/>
          </ac:grpSpMkLst>
        </pc:grpChg>
      </pc:sldChg>
    </pc:docChg>
  </pc:docChgLst>
  <pc:docChgLst>
    <pc:chgData name="Harrison, Susan" userId="1ddf3375-323b-4640-a3c6-9d3435a6c407" providerId="ADAL" clId="{B763FCCA-7E32-403B-9D0D-B1BD41EECAA2}"/>
    <pc:docChg chg="undo custSel delSld modSld">
      <pc:chgData name="Harrison, Susan" userId="1ddf3375-323b-4640-a3c6-9d3435a6c407" providerId="ADAL" clId="{B763FCCA-7E32-403B-9D0D-B1BD41EECAA2}" dt="2024-08-15T20:48:50.476" v="2068" actId="20577"/>
      <pc:docMkLst>
        <pc:docMk/>
      </pc:docMkLst>
      <pc:sldChg chg="modSp mod setBg modCm">
        <pc:chgData name="Harrison, Susan" userId="1ddf3375-323b-4640-a3c6-9d3435a6c407" providerId="ADAL" clId="{B763FCCA-7E32-403B-9D0D-B1BD41EECAA2}" dt="2024-08-14T19:03:10.301" v="49"/>
        <pc:sldMkLst>
          <pc:docMk/>
          <pc:sldMk cId="925506241" sldId="322"/>
        </pc:sldMkLst>
        <pc:spChg chg="mod">
          <ac:chgData name="Harrison, Susan" userId="1ddf3375-323b-4640-a3c6-9d3435a6c407" providerId="ADAL" clId="{B763FCCA-7E32-403B-9D0D-B1BD41EECAA2}" dt="2024-08-14T18:37:00.283" v="7" actId="6549"/>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mod">
              <pc226:chgData name="Harrison, Susan" userId="1ddf3375-323b-4640-a3c6-9d3435a6c407" providerId="ADAL" clId="{B763FCCA-7E32-403B-9D0D-B1BD41EECAA2}" dt="2024-08-14T18:37:00.283" v="7" actId="6549"/>
              <pc2:cmMkLst xmlns:pc2="http://schemas.microsoft.com/office/powerpoint/2019/9/main/command">
                <pc:docMk/>
                <pc:sldMk cId="925506241" sldId="322"/>
                <pc2:cmMk id="{0FE8D591-0816-44E5-9E7D-579553AC574F}"/>
              </pc2:cmMkLst>
            </pc226:cmChg>
          </p:ext>
        </pc:extLst>
      </pc:sldChg>
      <pc:sldChg chg="modSp mod modCm">
        <pc:chgData name="Harrison, Susan" userId="1ddf3375-323b-4640-a3c6-9d3435a6c407" providerId="ADAL" clId="{B763FCCA-7E32-403B-9D0D-B1BD41EECAA2}" dt="2024-08-14T18:39:08.621" v="8" actId="114"/>
        <pc:sldMkLst>
          <pc:docMk/>
          <pc:sldMk cId="969934670" sldId="356"/>
        </pc:sldMkLst>
        <pc:spChg chg="mod">
          <ac:chgData name="Harrison, Susan" userId="1ddf3375-323b-4640-a3c6-9d3435a6c407" providerId="ADAL" clId="{B763FCCA-7E32-403B-9D0D-B1BD41EECAA2}" dt="2024-08-14T18:39:08.621" v="8" actId="114"/>
          <ac:spMkLst>
            <pc:docMk/>
            <pc:sldMk cId="969934670" sldId="356"/>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Harrison, Susan" userId="1ddf3375-323b-4640-a3c6-9d3435a6c407" providerId="ADAL" clId="{B763FCCA-7E32-403B-9D0D-B1BD41EECAA2}" dt="2024-08-14T18:36:54.678" v="6" actId="20577"/>
              <pc2:cmMkLst xmlns:pc2="http://schemas.microsoft.com/office/powerpoint/2019/9/main/command">
                <pc:docMk/>
                <pc:sldMk cId="969934670" sldId="356"/>
                <pc2:cmMk id="{9AABEDD5-4A11-4424-906E-9A1C2822BC97}"/>
              </pc2:cmMkLst>
            </pc226:cmChg>
          </p:ext>
        </pc:extLst>
      </pc:sldChg>
      <pc:sldChg chg="addSp delSp modSp mod">
        <pc:chgData name="Harrison, Susan" userId="1ddf3375-323b-4640-a3c6-9d3435a6c407" providerId="ADAL" clId="{B763FCCA-7E32-403B-9D0D-B1BD41EECAA2}" dt="2024-08-14T19:32:35.885" v="571" actId="962"/>
        <pc:sldMkLst>
          <pc:docMk/>
          <pc:sldMk cId="482592697" sldId="359"/>
        </pc:sldMkLst>
        <pc:spChg chg="mod">
          <ac:chgData name="Harrison, Susan" userId="1ddf3375-323b-4640-a3c6-9d3435a6c407" providerId="ADAL" clId="{B763FCCA-7E32-403B-9D0D-B1BD41EECAA2}" dt="2024-08-14T19:10:15.874" v="64" actId="1076"/>
          <ac:spMkLst>
            <pc:docMk/>
            <pc:sldMk cId="482592697" sldId="359"/>
            <ac:spMk id="12" creationId="{F771BB59-2D5C-1C8B-C06B-135DBA926C5F}"/>
          </ac:spMkLst>
        </pc:spChg>
        <pc:spChg chg="del mod">
          <ac:chgData name="Harrison, Susan" userId="1ddf3375-323b-4640-a3c6-9d3435a6c407" providerId="ADAL" clId="{B763FCCA-7E32-403B-9D0D-B1BD41EECAA2}" dt="2024-08-14T19:09:51.560" v="61" actId="478"/>
          <ac:spMkLst>
            <pc:docMk/>
            <pc:sldMk cId="482592697" sldId="359"/>
            <ac:spMk id="13" creationId="{A37D0B17-63D2-8479-A702-604DDCF5A57D}"/>
          </ac:spMkLst>
        </pc:spChg>
        <pc:picChg chg="add mod">
          <ac:chgData name="Harrison, Susan" userId="1ddf3375-323b-4640-a3c6-9d3435a6c407" providerId="ADAL" clId="{B763FCCA-7E32-403B-9D0D-B1BD41EECAA2}" dt="2024-08-14T19:30:52.179" v="189" actId="962"/>
          <ac:picMkLst>
            <pc:docMk/>
            <pc:sldMk cId="482592697" sldId="359"/>
            <ac:picMk id="6" creationId="{71ACFECF-1AD3-D555-B23B-94042B7D3A83}"/>
          </ac:picMkLst>
        </pc:picChg>
        <pc:picChg chg="mod">
          <ac:chgData name="Harrison, Susan" userId="1ddf3375-323b-4640-a3c6-9d3435a6c407" providerId="ADAL" clId="{B763FCCA-7E32-403B-9D0D-B1BD41EECAA2}" dt="2024-08-14T19:32:08.759" v="487" actId="962"/>
          <ac:picMkLst>
            <pc:docMk/>
            <pc:sldMk cId="482592697" sldId="359"/>
            <ac:picMk id="10" creationId="{3F553A37-1B97-06FF-4F8E-47544D3467B4}"/>
          </ac:picMkLst>
        </pc:picChg>
        <pc:picChg chg="add mod">
          <ac:chgData name="Harrison, Susan" userId="1ddf3375-323b-4640-a3c6-9d3435a6c407" providerId="ADAL" clId="{B763FCCA-7E32-403B-9D0D-B1BD41EECAA2}" dt="2024-08-14T19:31:06.951" v="251" actId="962"/>
          <ac:picMkLst>
            <pc:docMk/>
            <pc:sldMk cId="482592697" sldId="359"/>
            <ac:picMk id="18" creationId="{8B0BB7B5-2CB9-7148-73FA-691322F19584}"/>
          </ac:picMkLst>
        </pc:picChg>
        <pc:picChg chg="add mod">
          <ac:chgData name="Harrison, Susan" userId="1ddf3375-323b-4640-a3c6-9d3435a6c407" providerId="ADAL" clId="{B763FCCA-7E32-403B-9D0D-B1BD41EECAA2}" dt="2024-08-14T19:31:23.030" v="305" actId="962"/>
          <ac:picMkLst>
            <pc:docMk/>
            <pc:sldMk cId="482592697" sldId="359"/>
            <ac:picMk id="20" creationId="{FFA3FD4B-B92C-4FC9-E793-2CDC6AF45DF4}"/>
          </ac:picMkLst>
        </pc:picChg>
        <pc:picChg chg="add del mod">
          <ac:chgData name="Harrison, Susan" userId="1ddf3375-323b-4640-a3c6-9d3435a6c407" providerId="ADAL" clId="{B763FCCA-7E32-403B-9D0D-B1BD41EECAA2}" dt="2024-08-14T19:05:08.817" v="50" actId="478"/>
          <ac:picMkLst>
            <pc:docMk/>
            <pc:sldMk cId="482592697" sldId="359"/>
            <ac:picMk id="22" creationId="{8BA20233-6264-67FF-736C-E0D57EA43590}"/>
          </ac:picMkLst>
        </pc:picChg>
        <pc:picChg chg="add mod">
          <ac:chgData name="Harrison, Susan" userId="1ddf3375-323b-4640-a3c6-9d3435a6c407" providerId="ADAL" clId="{B763FCCA-7E32-403B-9D0D-B1BD41EECAA2}" dt="2024-08-14T19:32:35.885" v="571" actId="962"/>
          <ac:picMkLst>
            <pc:docMk/>
            <pc:sldMk cId="482592697" sldId="359"/>
            <ac:picMk id="24" creationId="{0AC53A14-835A-B55C-70FB-7630D7095D43}"/>
          </ac:picMkLst>
        </pc:picChg>
        <pc:picChg chg="add mod">
          <ac:chgData name="Harrison, Susan" userId="1ddf3375-323b-4640-a3c6-9d3435a6c407" providerId="ADAL" clId="{B763FCCA-7E32-403B-9D0D-B1BD41EECAA2}" dt="2024-08-14T19:31:52.507" v="391" actId="962"/>
          <ac:picMkLst>
            <pc:docMk/>
            <pc:sldMk cId="482592697" sldId="359"/>
            <ac:picMk id="26" creationId="{9BDAC8AF-65D3-5AA0-3E5B-1C65C2E48D23}"/>
          </ac:picMkLst>
        </pc:picChg>
      </pc:sldChg>
      <pc:sldChg chg="addSp modSp mod">
        <pc:chgData name="Harrison, Susan" userId="1ddf3375-323b-4640-a3c6-9d3435a6c407" providerId="ADAL" clId="{B763FCCA-7E32-403B-9D0D-B1BD41EECAA2}" dt="2024-08-14T19:34:49.753" v="827" actId="962"/>
        <pc:sldMkLst>
          <pc:docMk/>
          <pc:sldMk cId="2872917886" sldId="360"/>
        </pc:sldMkLst>
        <pc:picChg chg="add mod">
          <ac:chgData name="Harrison, Susan" userId="1ddf3375-323b-4640-a3c6-9d3435a6c407" providerId="ADAL" clId="{B763FCCA-7E32-403B-9D0D-B1BD41EECAA2}" dt="2024-08-14T19:34:15.028" v="735" actId="962"/>
          <ac:picMkLst>
            <pc:docMk/>
            <pc:sldMk cId="2872917886" sldId="360"/>
            <ac:picMk id="5" creationId="{E0AC435D-7B02-7FC9-892E-7EF735C3265E}"/>
          </ac:picMkLst>
        </pc:picChg>
        <pc:picChg chg="add mod">
          <ac:chgData name="Harrison, Susan" userId="1ddf3375-323b-4640-a3c6-9d3435a6c407" providerId="ADAL" clId="{B763FCCA-7E32-403B-9D0D-B1BD41EECAA2}" dt="2024-08-14T19:34:25.426" v="757" actId="962"/>
          <ac:picMkLst>
            <pc:docMk/>
            <pc:sldMk cId="2872917886" sldId="360"/>
            <ac:picMk id="7" creationId="{1E3B72A6-C971-0CA7-07AB-621FFA07F295}"/>
          </ac:picMkLst>
        </pc:picChg>
        <pc:picChg chg="add mod">
          <ac:chgData name="Harrison, Susan" userId="1ddf3375-323b-4640-a3c6-9d3435a6c407" providerId="ADAL" clId="{B763FCCA-7E32-403B-9D0D-B1BD41EECAA2}" dt="2024-08-14T19:34:37.318" v="781" actId="962"/>
          <ac:picMkLst>
            <pc:docMk/>
            <pc:sldMk cId="2872917886" sldId="360"/>
            <ac:picMk id="9" creationId="{767A7C82-34D9-47EC-AE9A-D2802EC4A7BB}"/>
          </ac:picMkLst>
        </pc:picChg>
        <pc:picChg chg="add mod">
          <ac:chgData name="Harrison, Susan" userId="1ddf3375-323b-4640-a3c6-9d3435a6c407" providerId="ADAL" clId="{B763FCCA-7E32-403B-9D0D-B1BD41EECAA2}" dt="2024-08-14T19:34:49.753" v="827" actId="962"/>
          <ac:picMkLst>
            <pc:docMk/>
            <pc:sldMk cId="2872917886" sldId="360"/>
            <ac:picMk id="11" creationId="{CF2BF266-230C-990A-13AA-447558150734}"/>
          </ac:picMkLst>
        </pc:picChg>
      </pc:sldChg>
      <pc:sldChg chg="addSp delSp modSp mod modClrScheme chgLayout">
        <pc:chgData name="Harrison, Susan" userId="1ddf3375-323b-4640-a3c6-9d3435a6c407" providerId="ADAL" clId="{B763FCCA-7E32-403B-9D0D-B1BD41EECAA2}" dt="2024-08-14T19:35:10.561" v="889" actId="962"/>
        <pc:sldMkLst>
          <pc:docMk/>
          <pc:sldMk cId="3239380564" sldId="361"/>
        </pc:sldMkLst>
        <pc:spChg chg="mod">
          <ac:chgData name="Harrison, Susan" userId="1ddf3375-323b-4640-a3c6-9d3435a6c407" providerId="ADAL" clId="{B763FCCA-7E32-403B-9D0D-B1BD41EECAA2}" dt="2024-08-14T19:17:55.905" v="91" actId="26606"/>
          <ac:spMkLst>
            <pc:docMk/>
            <pc:sldMk cId="3239380564" sldId="361"/>
            <ac:spMk id="3" creationId="{AE80D471-6AC4-1EC2-82C5-96E531C48350}"/>
          </ac:spMkLst>
        </pc:spChg>
        <pc:spChg chg="mod">
          <ac:chgData name="Harrison, Susan" userId="1ddf3375-323b-4640-a3c6-9d3435a6c407" providerId="ADAL" clId="{B763FCCA-7E32-403B-9D0D-B1BD41EECAA2}" dt="2024-08-14T19:17:55.905" v="91" actId="26606"/>
          <ac:spMkLst>
            <pc:docMk/>
            <pc:sldMk cId="3239380564" sldId="361"/>
            <ac:spMk id="7" creationId="{4305AD1D-6BAF-A55F-AF71-CCF47C7F038E}"/>
          </ac:spMkLst>
        </pc:spChg>
        <pc:spChg chg="mod">
          <ac:chgData name="Harrison, Susan" userId="1ddf3375-323b-4640-a3c6-9d3435a6c407" providerId="ADAL" clId="{B763FCCA-7E32-403B-9D0D-B1BD41EECAA2}" dt="2024-08-14T19:17:55.905" v="91" actId="26606"/>
          <ac:spMkLst>
            <pc:docMk/>
            <pc:sldMk cId="3239380564" sldId="361"/>
            <ac:spMk id="8" creationId="{CB443B1F-5AB2-361B-2E56-2B5D78C89B30}"/>
          </ac:spMkLst>
        </pc:spChg>
        <pc:spChg chg="mod ord">
          <ac:chgData name="Harrison, Susan" userId="1ddf3375-323b-4640-a3c6-9d3435a6c407" providerId="ADAL" clId="{B763FCCA-7E32-403B-9D0D-B1BD41EECAA2}" dt="2024-08-14T19:17:55.905" v="91" actId="26606"/>
          <ac:spMkLst>
            <pc:docMk/>
            <pc:sldMk cId="3239380564" sldId="361"/>
            <ac:spMk id="12" creationId="{E88BA993-D338-2C69-272C-738B9099574D}"/>
          </ac:spMkLst>
        </pc:spChg>
        <pc:spChg chg="del">
          <ac:chgData name="Harrison, Susan" userId="1ddf3375-323b-4640-a3c6-9d3435a6c407" providerId="ADAL" clId="{B763FCCA-7E32-403B-9D0D-B1BD41EECAA2}" dt="2024-08-14T19:17:49.948" v="90"/>
          <ac:spMkLst>
            <pc:docMk/>
            <pc:sldMk cId="3239380564" sldId="361"/>
            <ac:spMk id="13" creationId="{B46ED085-5A86-F3A7-77E6-832996C5C778}"/>
          </ac:spMkLst>
        </pc:spChg>
        <pc:picChg chg="add mod ord">
          <ac:chgData name="Harrison, Susan" userId="1ddf3375-323b-4640-a3c6-9d3435a6c407" providerId="ADAL" clId="{B763FCCA-7E32-403B-9D0D-B1BD41EECAA2}" dt="2024-08-14T19:35:10.561" v="889" actId="962"/>
          <ac:picMkLst>
            <pc:docMk/>
            <pc:sldMk cId="3239380564" sldId="361"/>
            <ac:picMk id="2" creationId="{66B7190A-68A5-5320-9C6A-86D7E600D423}"/>
          </ac:picMkLst>
        </pc:picChg>
      </pc:sldChg>
      <pc:sldChg chg="addSp delSp modSp mod modClrScheme chgLayout">
        <pc:chgData name="Harrison, Susan" userId="1ddf3375-323b-4640-a3c6-9d3435a6c407" providerId="ADAL" clId="{B763FCCA-7E32-403B-9D0D-B1BD41EECAA2}" dt="2024-08-14T19:36:33.930" v="1111" actId="962"/>
        <pc:sldMkLst>
          <pc:docMk/>
          <pc:sldMk cId="2687523301" sldId="366"/>
        </pc:sldMkLst>
        <pc:spChg chg="mod">
          <ac:chgData name="Harrison, Susan" userId="1ddf3375-323b-4640-a3c6-9d3435a6c407" providerId="ADAL" clId="{B763FCCA-7E32-403B-9D0D-B1BD41EECAA2}" dt="2024-08-14T19:21:56.184" v="107" actId="26606"/>
          <ac:spMkLst>
            <pc:docMk/>
            <pc:sldMk cId="2687523301" sldId="366"/>
            <ac:spMk id="3" creationId="{43B7AAEB-E9C5-052F-875F-B64D8E0C62B2}"/>
          </ac:spMkLst>
        </pc:spChg>
        <pc:spChg chg="mod">
          <ac:chgData name="Harrison, Susan" userId="1ddf3375-323b-4640-a3c6-9d3435a6c407" providerId="ADAL" clId="{B763FCCA-7E32-403B-9D0D-B1BD41EECAA2}" dt="2024-08-14T19:21:56.184" v="107" actId="26606"/>
          <ac:spMkLst>
            <pc:docMk/>
            <pc:sldMk cId="2687523301" sldId="366"/>
            <ac:spMk id="7" creationId="{4305AD1D-6BAF-A55F-AF71-CCF47C7F038E}"/>
          </ac:spMkLst>
        </pc:spChg>
        <pc:spChg chg="mod">
          <ac:chgData name="Harrison, Susan" userId="1ddf3375-323b-4640-a3c6-9d3435a6c407" providerId="ADAL" clId="{B763FCCA-7E32-403B-9D0D-B1BD41EECAA2}" dt="2024-08-14T19:21:56.184" v="107" actId="26606"/>
          <ac:spMkLst>
            <pc:docMk/>
            <pc:sldMk cId="2687523301" sldId="366"/>
            <ac:spMk id="8" creationId="{CB443B1F-5AB2-361B-2E56-2B5D78C89B30}"/>
          </ac:spMkLst>
        </pc:spChg>
        <pc:spChg chg="mod ord">
          <ac:chgData name="Harrison, Susan" userId="1ddf3375-323b-4640-a3c6-9d3435a6c407" providerId="ADAL" clId="{B763FCCA-7E32-403B-9D0D-B1BD41EECAA2}" dt="2024-08-14T19:21:56.184" v="107" actId="26606"/>
          <ac:spMkLst>
            <pc:docMk/>
            <pc:sldMk cId="2687523301" sldId="366"/>
            <ac:spMk id="12" creationId="{E88BA993-D338-2C69-272C-738B9099574D}"/>
          </ac:spMkLst>
        </pc:spChg>
        <pc:spChg chg="del">
          <ac:chgData name="Harrison, Susan" userId="1ddf3375-323b-4640-a3c6-9d3435a6c407" providerId="ADAL" clId="{B763FCCA-7E32-403B-9D0D-B1BD41EECAA2}" dt="2024-08-14T19:21:51.414" v="106"/>
          <ac:spMkLst>
            <pc:docMk/>
            <pc:sldMk cId="2687523301" sldId="366"/>
            <ac:spMk id="13" creationId="{B46ED085-5A86-F3A7-77E6-832996C5C778}"/>
          </ac:spMkLst>
        </pc:spChg>
        <pc:picChg chg="add mod ord">
          <ac:chgData name="Harrison, Susan" userId="1ddf3375-323b-4640-a3c6-9d3435a6c407" providerId="ADAL" clId="{B763FCCA-7E32-403B-9D0D-B1BD41EECAA2}" dt="2024-08-14T19:36:33.930" v="1111" actId="962"/>
          <ac:picMkLst>
            <pc:docMk/>
            <pc:sldMk cId="2687523301" sldId="366"/>
            <ac:picMk id="2" creationId="{1EF4469A-DD1A-FB99-5FCD-BBC729E03DA1}"/>
          </ac:picMkLst>
        </pc:picChg>
      </pc:sldChg>
      <pc:sldChg chg="addSp delSp modSp mod modClrScheme chgLayout">
        <pc:chgData name="Harrison, Susan" userId="1ddf3375-323b-4640-a3c6-9d3435a6c407" providerId="ADAL" clId="{B763FCCA-7E32-403B-9D0D-B1BD41EECAA2}" dt="2024-08-14T19:35:29.532" v="947" actId="962"/>
        <pc:sldMkLst>
          <pc:docMk/>
          <pc:sldMk cId="4193221867" sldId="367"/>
        </pc:sldMkLst>
        <pc:spChg chg="mod">
          <ac:chgData name="Harrison, Susan" userId="1ddf3375-323b-4640-a3c6-9d3435a6c407" providerId="ADAL" clId="{B763FCCA-7E32-403B-9D0D-B1BD41EECAA2}" dt="2024-08-14T19:18:48.340" v="97" actId="26606"/>
          <ac:spMkLst>
            <pc:docMk/>
            <pc:sldMk cId="4193221867" sldId="367"/>
            <ac:spMk id="2" creationId="{B2677AAE-65EC-7207-7683-B2EEF64A494C}"/>
          </ac:spMkLst>
        </pc:spChg>
        <pc:spChg chg="add del mod">
          <ac:chgData name="Harrison, Susan" userId="1ddf3375-323b-4640-a3c6-9d3435a6c407" providerId="ADAL" clId="{B763FCCA-7E32-403B-9D0D-B1BD41EECAA2}" dt="2024-08-14T19:18:44.948" v="96"/>
          <ac:spMkLst>
            <pc:docMk/>
            <pc:sldMk cId="4193221867" sldId="367"/>
            <ac:spMk id="4" creationId="{2345C2AB-11FD-393A-E445-98B7DDA44056}"/>
          </ac:spMkLst>
        </pc:spChg>
        <pc:spChg chg="mod">
          <ac:chgData name="Harrison, Susan" userId="1ddf3375-323b-4640-a3c6-9d3435a6c407" providerId="ADAL" clId="{B763FCCA-7E32-403B-9D0D-B1BD41EECAA2}" dt="2024-08-14T19:18:48.340" v="97" actId="26606"/>
          <ac:spMkLst>
            <pc:docMk/>
            <pc:sldMk cId="4193221867" sldId="367"/>
            <ac:spMk id="7" creationId="{4305AD1D-6BAF-A55F-AF71-CCF47C7F038E}"/>
          </ac:spMkLst>
        </pc:spChg>
        <pc:spChg chg="mod">
          <ac:chgData name="Harrison, Susan" userId="1ddf3375-323b-4640-a3c6-9d3435a6c407" providerId="ADAL" clId="{B763FCCA-7E32-403B-9D0D-B1BD41EECAA2}" dt="2024-08-14T19:18:48.340" v="97" actId="26606"/>
          <ac:spMkLst>
            <pc:docMk/>
            <pc:sldMk cId="4193221867" sldId="367"/>
            <ac:spMk id="8" creationId="{CB443B1F-5AB2-361B-2E56-2B5D78C89B30}"/>
          </ac:spMkLst>
        </pc:spChg>
        <pc:spChg chg="mod ord">
          <ac:chgData name="Harrison, Susan" userId="1ddf3375-323b-4640-a3c6-9d3435a6c407" providerId="ADAL" clId="{B763FCCA-7E32-403B-9D0D-B1BD41EECAA2}" dt="2024-08-14T19:18:48.340" v="97" actId="26606"/>
          <ac:spMkLst>
            <pc:docMk/>
            <pc:sldMk cId="4193221867" sldId="367"/>
            <ac:spMk id="12" creationId="{E88BA993-D338-2C69-272C-738B9099574D}"/>
          </ac:spMkLst>
        </pc:spChg>
        <pc:picChg chg="add mod ord">
          <ac:chgData name="Harrison, Susan" userId="1ddf3375-323b-4640-a3c6-9d3435a6c407" providerId="ADAL" clId="{B763FCCA-7E32-403B-9D0D-B1BD41EECAA2}" dt="2024-08-14T19:35:29.532" v="947" actId="962"/>
          <ac:picMkLst>
            <pc:docMk/>
            <pc:sldMk cId="4193221867" sldId="367"/>
            <ac:picMk id="5" creationId="{AE7A8686-CCCF-C393-9A99-583CD514535A}"/>
          </ac:picMkLst>
        </pc:picChg>
        <pc:picChg chg="del">
          <ac:chgData name="Harrison, Susan" userId="1ddf3375-323b-4640-a3c6-9d3435a6c407" providerId="ADAL" clId="{B763FCCA-7E32-403B-9D0D-B1BD41EECAA2}" dt="2024-08-14T19:18:31.993" v="95" actId="478"/>
          <ac:picMkLst>
            <pc:docMk/>
            <pc:sldMk cId="4193221867" sldId="367"/>
            <ac:picMk id="9" creationId="{B7158C9A-7D73-9634-DB0E-21358CD15D0D}"/>
          </ac:picMkLst>
        </pc:picChg>
      </pc:sldChg>
      <pc:sldChg chg="del">
        <pc:chgData name="Harrison, Susan" userId="1ddf3375-323b-4640-a3c6-9d3435a6c407" providerId="ADAL" clId="{B763FCCA-7E32-403B-9D0D-B1BD41EECAA2}" dt="2024-08-14T19:23:01.353" v="110" actId="2696"/>
        <pc:sldMkLst>
          <pc:docMk/>
          <pc:sldMk cId="2686800988" sldId="368"/>
        </pc:sldMkLst>
      </pc:sldChg>
      <pc:sldChg chg="modSp mod">
        <pc:chgData name="Harrison, Susan" userId="1ddf3375-323b-4640-a3c6-9d3435a6c407" providerId="ADAL" clId="{B763FCCA-7E32-403B-9D0D-B1BD41EECAA2}" dt="2024-08-15T19:10:57.282" v="1940" actId="6549"/>
        <pc:sldMkLst>
          <pc:docMk/>
          <pc:sldMk cId="863682701" sldId="379"/>
        </pc:sldMkLst>
        <pc:spChg chg="mod">
          <ac:chgData name="Harrison, Susan" userId="1ddf3375-323b-4640-a3c6-9d3435a6c407" providerId="ADAL" clId="{B763FCCA-7E32-403B-9D0D-B1BD41EECAA2}" dt="2024-08-15T19:10:57.282" v="1940" actId="6549"/>
          <ac:spMkLst>
            <pc:docMk/>
            <pc:sldMk cId="863682701" sldId="379"/>
            <ac:spMk id="2" creationId="{0468DB77-C676-7FBA-3B8B-6C4823E5C301}"/>
          </ac:spMkLst>
        </pc:spChg>
      </pc:sldChg>
      <pc:sldChg chg="modNotesTx">
        <pc:chgData name="Harrison, Susan" userId="1ddf3375-323b-4640-a3c6-9d3435a6c407" providerId="ADAL" clId="{B763FCCA-7E32-403B-9D0D-B1BD41EECAA2}" dt="2024-08-14T20:05:37.091" v="1113"/>
        <pc:sldMkLst>
          <pc:docMk/>
          <pc:sldMk cId="3909832607" sldId="384"/>
        </pc:sldMkLst>
      </pc:sldChg>
      <pc:sldChg chg="modNotesTx">
        <pc:chgData name="Harrison, Susan" userId="1ddf3375-323b-4640-a3c6-9d3435a6c407" providerId="ADAL" clId="{B763FCCA-7E32-403B-9D0D-B1BD41EECAA2}" dt="2024-08-15T17:42:23.257" v="1144" actId="6549"/>
        <pc:sldMkLst>
          <pc:docMk/>
          <pc:sldMk cId="988386414" sldId="387"/>
        </pc:sldMkLst>
      </pc:sldChg>
      <pc:sldChg chg="del">
        <pc:chgData name="Harrison, Susan" userId="1ddf3375-323b-4640-a3c6-9d3435a6c407" providerId="ADAL" clId="{B763FCCA-7E32-403B-9D0D-B1BD41EECAA2}" dt="2024-08-14T20:11:35.430" v="1114" actId="2696"/>
        <pc:sldMkLst>
          <pc:docMk/>
          <pc:sldMk cId="2491820790" sldId="391"/>
        </pc:sldMkLst>
      </pc:sldChg>
      <pc:sldChg chg="addSp delSp modSp mod modClrScheme chgLayout">
        <pc:chgData name="Harrison, Susan" userId="1ddf3375-323b-4640-a3c6-9d3435a6c407" providerId="ADAL" clId="{B763FCCA-7E32-403B-9D0D-B1BD41EECAA2}" dt="2024-08-14T19:35:52.061" v="1027" actId="962"/>
        <pc:sldMkLst>
          <pc:docMk/>
          <pc:sldMk cId="3648762564" sldId="395"/>
        </pc:sldMkLst>
        <pc:spChg chg="mod">
          <ac:chgData name="Harrison, Susan" userId="1ddf3375-323b-4640-a3c6-9d3435a6c407" providerId="ADAL" clId="{B763FCCA-7E32-403B-9D0D-B1BD41EECAA2}" dt="2024-08-14T19:19:33.706" v="103" actId="26606"/>
          <ac:spMkLst>
            <pc:docMk/>
            <pc:sldMk cId="3648762564" sldId="395"/>
            <ac:spMk id="3" creationId="{99016C36-9AEB-C9D2-7DD6-8996842215D5}"/>
          </ac:spMkLst>
        </pc:spChg>
        <pc:spChg chg="mod">
          <ac:chgData name="Harrison, Susan" userId="1ddf3375-323b-4640-a3c6-9d3435a6c407" providerId="ADAL" clId="{B763FCCA-7E32-403B-9D0D-B1BD41EECAA2}" dt="2024-08-14T19:19:33.706" v="103" actId="26606"/>
          <ac:spMkLst>
            <pc:docMk/>
            <pc:sldMk cId="3648762564" sldId="395"/>
            <ac:spMk id="7" creationId="{4305AD1D-6BAF-A55F-AF71-CCF47C7F038E}"/>
          </ac:spMkLst>
        </pc:spChg>
        <pc:spChg chg="mod">
          <ac:chgData name="Harrison, Susan" userId="1ddf3375-323b-4640-a3c6-9d3435a6c407" providerId="ADAL" clId="{B763FCCA-7E32-403B-9D0D-B1BD41EECAA2}" dt="2024-08-14T19:19:33.706" v="103" actId="26606"/>
          <ac:spMkLst>
            <pc:docMk/>
            <pc:sldMk cId="3648762564" sldId="395"/>
            <ac:spMk id="8" creationId="{CB443B1F-5AB2-361B-2E56-2B5D78C89B30}"/>
          </ac:spMkLst>
        </pc:spChg>
        <pc:spChg chg="mod ord">
          <ac:chgData name="Harrison, Susan" userId="1ddf3375-323b-4640-a3c6-9d3435a6c407" providerId="ADAL" clId="{B763FCCA-7E32-403B-9D0D-B1BD41EECAA2}" dt="2024-08-14T19:19:33.706" v="103" actId="26606"/>
          <ac:spMkLst>
            <pc:docMk/>
            <pc:sldMk cId="3648762564" sldId="395"/>
            <ac:spMk id="12" creationId="{E88BA993-D338-2C69-272C-738B9099574D}"/>
          </ac:spMkLst>
        </pc:spChg>
        <pc:picChg chg="del mod">
          <ac:chgData name="Harrison, Susan" userId="1ddf3375-323b-4640-a3c6-9d3435a6c407" providerId="ADAL" clId="{B763FCCA-7E32-403B-9D0D-B1BD41EECAA2}" dt="2024-08-14T19:19:18.744" v="101" actId="478"/>
          <ac:picMkLst>
            <pc:docMk/>
            <pc:sldMk cId="3648762564" sldId="395"/>
            <ac:picMk id="2" creationId="{35248D6E-BAAA-33D8-FC95-B7B2EFD205A1}"/>
          </ac:picMkLst>
        </pc:picChg>
        <pc:picChg chg="add mod ord">
          <ac:chgData name="Harrison, Susan" userId="1ddf3375-323b-4640-a3c6-9d3435a6c407" providerId="ADAL" clId="{B763FCCA-7E32-403B-9D0D-B1BD41EECAA2}" dt="2024-08-14T19:35:52.061" v="1027" actId="962"/>
          <ac:picMkLst>
            <pc:docMk/>
            <pc:sldMk cId="3648762564" sldId="395"/>
            <ac:picMk id="4" creationId="{761FB066-1547-A22B-4576-F73873CD085C}"/>
          </ac:picMkLst>
        </pc:picChg>
      </pc:sldChg>
      <pc:sldChg chg="modSp mod modNotesTx">
        <pc:chgData name="Harrison, Susan" userId="1ddf3375-323b-4640-a3c6-9d3435a6c407" providerId="ADAL" clId="{B763FCCA-7E32-403B-9D0D-B1BD41EECAA2}" dt="2024-08-15T18:13:16.711" v="1802" actId="20577"/>
        <pc:sldMkLst>
          <pc:docMk/>
          <pc:sldMk cId="1124491604" sldId="396"/>
        </pc:sldMkLst>
        <pc:spChg chg="mod">
          <ac:chgData name="Harrison, Susan" userId="1ddf3375-323b-4640-a3c6-9d3435a6c407" providerId="ADAL" clId="{B763FCCA-7E32-403B-9D0D-B1BD41EECAA2}" dt="2024-08-15T17:52:34.970" v="1192" actId="20577"/>
          <ac:spMkLst>
            <pc:docMk/>
            <pc:sldMk cId="1124491604" sldId="396"/>
            <ac:spMk id="6" creationId="{554B684B-9673-FBDB-51A0-EE31B0127D5A}"/>
          </ac:spMkLst>
        </pc:spChg>
        <pc:spChg chg="mod">
          <ac:chgData name="Harrison, Susan" userId="1ddf3375-323b-4640-a3c6-9d3435a6c407" providerId="ADAL" clId="{B763FCCA-7E32-403B-9D0D-B1BD41EECAA2}" dt="2024-08-15T18:13:16.711" v="1802" actId="20577"/>
          <ac:spMkLst>
            <pc:docMk/>
            <pc:sldMk cId="1124491604" sldId="396"/>
            <ac:spMk id="7" creationId="{48CF06A5-3A7D-212C-3427-9863657A2F14}"/>
          </ac:spMkLst>
        </pc:spChg>
        <pc:spChg chg="mod">
          <ac:chgData name="Harrison, Susan" userId="1ddf3375-323b-4640-a3c6-9d3435a6c407" providerId="ADAL" clId="{B763FCCA-7E32-403B-9D0D-B1BD41EECAA2}" dt="2024-08-15T17:53:02.611" v="1194" actId="20577"/>
          <ac:spMkLst>
            <pc:docMk/>
            <pc:sldMk cId="1124491604" sldId="396"/>
            <ac:spMk id="13" creationId="{CF30676C-E3B0-8A69-4623-C95022467323}"/>
          </ac:spMkLst>
        </pc:spChg>
        <pc:grpChg chg="mod">
          <ac:chgData name="Harrison, Susan" userId="1ddf3375-323b-4640-a3c6-9d3435a6c407" providerId="ADAL" clId="{B763FCCA-7E32-403B-9D0D-B1BD41EECAA2}" dt="2024-08-15T17:56:38.266" v="1451" actId="962"/>
          <ac:grpSpMkLst>
            <pc:docMk/>
            <pc:sldMk cId="1124491604" sldId="396"/>
            <ac:grpSpMk id="16" creationId="{20939B41-612D-94D0-4E21-3E1F1707DC40}"/>
          </ac:grpSpMkLst>
        </pc:grpChg>
      </pc:sldChg>
      <pc:sldChg chg="modSp mod">
        <pc:chgData name="Harrison, Susan" userId="1ddf3375-323b-4640-a3c6-9d3435a6c407" providerId="ADAL" clId="{B763FCCA-7E32-403B-9D0D-B1BD41EECAA2}" dt="2024-08-15T17:55:48.936" v="1237" actId="962"/>
        <pc:sldMkLst>
          <pc:docMk/>
          <pc:sldMk cId="3632425518" sldId="397"/>
        </pc:sldMkLst>
        <pc:spChg chg="mod">
          <ac:chgData name="Harrison, Susan" userId="1ddf3375-323b-4640-a3c6-9d3435a6c407" providerId="ADAL" clId="{B763FCCA-7E32-403B-9D0D-B1BD41EECAA2}" dt="2024-08-15T17:48:30.977" v="1182" actId="14100"/>
          <ac:spMkLst>
            <pc:docMk/>
            <pc:sldMk cId="3632425518" sldId="397"/>
            <ac:spMk id="3" creationId="{804AF56B-8CF9-D068-11F7-0DBB0B387435}"/>
          </ac:spMkLst>
        </pc:spChg>
        <pc:spChg chg="mod">
          <ac:chgData name="Harrison, Susan" userId="1ddf3375-323b-4640-a3c6-9d3435a6c407" providerId="ADAL" clId="{B763FCCA-7E32-403B-9D0D-B1BD41EECAA2}" dt="2024-08-15T17:47:12.847" v="1172" actId="207"/>
          <ac:spMkLst>
            <pc:docMk/>
            <pc:sldMk cId="3632425518" sldId="397"/>
            <ac:spMk id="7" creationId="{4D2C834B-A49A-4FD7-CDEE-DF2781648DB6}"/>
          </ac:spMkLst>
        </pc:spChg>
        <pc:spChg chg="mod">
          <ac:chgData name="Harrison, Susan" userId="1ddf3375-323b-4640-a3c6-9d3435a6c407" providerId="ADAL" clId="{B763FCCA-7E32-403B-9D0D-B1BD41EECAA2}" dt="2024-08-15T17:47:32.897" v="1174" actId="20577"/>
          <ac:spMkLst>
            <pc:docMk/>
            <pc:sldMk cId="3632425518" sldId="397"/>
            <ac:spMk id="8" creationId="{B04912B9-2436-C42B-23BF-043C7303E11B}"/>
          </ac:spMkLst>
        </pc:spChg>
        <pc:spChg chg="mod">
          <ac:chgData name="Harrison, Susan" userId="1ddf3375-323b-4640-a3c6-9d3435a6c407" providerId="ADAL" clId="{B763FCCA-7E32-403B-9D0D-B1BD41EECAA2}" dt="2024-08-15T17:49:11.824" v="1191" actId="20577"/>
          <ac:spMkLst>
            <pc:docMk/>
            <pc:sldMk cId="3632425518" sldId="397"/>
            <ac:spMk id="9" creationId="{421CBB97-F472-1FA0-CD44-D0CCC176F3EA}"/>
          </ac:spMkLst>
        </pc:spChg>
        <pc:picChg chg="mod">
          <ac:chgData name="Harrison, Susan" userId="1ddf3375-323b-4640-a3c6-9d3435a6c407" providerId="ADAL" clId="{B763FCCA-7E32-403B-9D0D-B1BD41EECAA2}" dt="2024-08-15T17:55:48.936" v="1237" actId="962"/>
          <ac:picMkLst>
            <pc:docMk/>
            <pc:sldMk cId="3632425518" sldId="397"/>
            <ac:picMk id="6" creationId="{9F5B8D87-067A-8FDF-8872-4F59B7681255}"/>
          </ac:picMkLst>
        </pc:picChg>
        <pc:picChg chg="mod">
          <ac:chgData name="Harrison, Susan" userId="1ddf3375-323b-4640-a3c6-9d3435a6c407" providerId="ADAL" clId="{B763FCCA-7E32-403B-9D0D-B1BD41EECAA2}" dt="2024-08-15T17:55:22.045" v="1205" actId="962"/>
          <ac:picMkLst>
            <pc:docMk/>
            <pc:sldMk cId="3632425518" sldId="397"/>
            <ac:picMk id="12" creationId="{B7E3466D-CB9C-4A49-E824-2BA5A290A776}"/>
          </ac:picMkLst>
        </pc:picChg>
        <pc:picChg chg="mod">
          <ac:chgData name="Harrison, Susan" userId="1ddf3375-323b-4640-a3c6-9d3435a6c407" providerId="ADAL" clId="{B763FCCA-7E32-403B-9D0D-B1BD41EECAA2}" dt="2024-08-15T17:55:36.249" v="1233" actId="962"/>
          <ac:picMkLst>
            <pc:docMk/>
            <pc:sldMk cId="3632425518" sldId="397"/>
            <ac:picMk id="14" creationId="{3741A3AB-267D-EB19-43C4-4FD2D8F4B77F}"/>
          </ac:picMkLst>
        </pc:picChg>
      </pc:sldChg>
      <pc:sldChg chg="modSp mod">
        <pc:chgData name="Harrison, Susan" userId="1ddf3375-323b-4640-a3c6-9d3435a6c407" providerId="ADAL" clId="{B763FCCA-7E32-403B-9D0D-B1BD41EECAA2}" dt="2024-08-15T18:13:23.675" v="1804" actId="20577"/>
        <pc:sldMkLst>
          <pc:docMk/>
          <pc:sldMk cId="3237324334" sldId="398"/>
        </pc:sldMkLst>
        <pc:spChg chg="mod">
          <ac:chgData name="Harrison, Susan" userId="1ddf3375-323b-4640-a3c6-9d3435a6c407" providerId="ADAL" clId="{B763FCCA-7E32-403B-9D0D-B1BD41EECAA2}" dt="2024-08-15T18:09:32" v="1800" actId="20577"/>
          <ac:spMkLst>
            <pc:docMk/>
            <pc:sldMk cId="3237324334" sldId="398"/>
            <ac:spMk id="2" creationId="{AB181412-5927-D776-5E13-0D0E196C9832}"/>
          </ac:spMkLst>
        </pc:spChg>
        <pc:spChg chg="mod">
          <ac:chgData name="Harrison, Susan" userId="1ddf3375-323b-4640-a3c6-9d3435a6c407" providerId="ADAL" clId="{B763FCCA-7E32-403B-9D0D-B1BD41EECAA2}" dt="2024-08-15T18:13:23.675" v="1804" actId="20577"/>
          <ac:spMkLst>
            <pc:docMk/>
            <pc:sldMk cId="3237324334" sldId="398"/>
            <ac:spMk id="3" creationId="{C3B0AFEE-CF0E-B5B9-1A2B-684332572AFE}"/>
          </ac:spMkLst>
        </pc:spChg>
      </pc:sldChg>
      <pc:sldChg chg="modSp mod">
        <pc:chgData name="Harrison, Susan" userId="1ddf3375-323b-4640-a3c6-9d3435a6c407" providerId="ADAL" clId="{B763FCCA-7E32-403B-9D0D-B1BD41EECAA2}" dt="2024-08-15T18:13:44.880" v="1805" actId="20577"/>
        <pc:sldMkLst>
          <pc:docMk/>
          <pc:sldMk cId="145293528" sldId="399"/>
        </pc:sldMkLst>
        <pc:spChg chg="mod">
          <ac:chgData name="Harrison, Susan" userId="1ddf3375-323b-4640-a3c6-9d3435a6c407" providerId="ADAL" clId="{B763FCCA-7E32-403B-9D0D-B1BD41EECAA2}" dt="2024-08-15T18:13:44.880" v="1805" actId="20577"/>
          <ac:spMkLst>
            <pc:docMk/>
            <pc:sldMk cId="145293528" sldId="399"/>
            <ac:spMk id="4" creationId="{6D18F719-C87D-D037-D459-BE3962E467A9}"/>
          </ac:spMkLst>
        </pc:spChg>
      </pc:sldChg>
      <pc:sldChg chg="modSp mod">
        <pc:chgData name="Harrison, Susan" userId="1ddf3375-323b-4640-a3c6-9d3435a6c407" providerId="ADAL" clId="{B763FCCA-7E32-403B-9D0D-B1BD41EECAA2}" dt="2024-08-15T20:20:49.793" v="1946" actId="20577"/>
        <pc:sldMkLst>
          <pc:docMk/>
          <pc:sldMk cId="710074665" sldId="401"/>
        </pc:sldMkLst>
        <pc:spChg chg="mod">
          <ac:chgData name="Harrison, Susan" userId="1ddf3375-323b-4640-a3c6-9d3435a6c407" providerId="ADAL" clId="{B763FCCA-7E32-403B-9D0D-B1BD41EECAA2}" dt="2024-08-15T20:20:49.793" v="1946" actId="20577"/>
          <ac:spMkLst>
            <pc:docMk/>
            <pc:sldMk cId="710074665" sldId="401"/>
            <ac:spMk id="2" creationId="{6945E939-A44B-0E74-0F88-47022AB67A57}"/>
          </ac:spMkLst>
        </pc:spChg>
        <pc:spChg chg="mod">
          <ac:chgData name="Harrison, Susan" userId="1ddf3375-323b-4640-a3c6-9d3435a6c407" providerId="ADAL" clId="{B763FCCA-7E32-403B-9D0D-B1BD41EECAA2}" dt="2024-08-15T18:49:20.527" v="1902" actId="20577"/>
          <ac:spMkLst>
            <pc:docMk/>
            <pc:sldMk cId="710074665" sldId="401"/>
            <ac:spMk id="7" creationId="{080366F4-71DC-3713-58ED-EADE4E45811F}"/>
          </ac:spMkLst>
        </pc:spChg>
      </pc:sldChg>
      <pc:sldChg chg="modSp mod modCm">
        <pc:chgData name="Harrison, Susan" userId="1ddf3375-323b-4640-a3c6-9d3435a6c407" providerId="ADAL" clId="{B763FCCA-7E32-403B-9D0D-B1BD41EECAA2}" dt="2024-08-15T20:46:20.563" v="2056" actId="20577"/>
        <pc:sldMkLst>
          <pc:docMk/>
          <pc:sldMk cId="954581146" sldId="402"/>
        </pc:sldMkLst>
        <pc:spChg chg="mod">
          <ac:chgData name="Harrison, Susan" userId="1ddf3375-323b-4640-a3c6-9d3435a6c407" providerId="ADAL" clId="{B763FCCA-7E32-403B-9D0D-B1BD41EECAA2}" dt="2024-08-15T20:46:20.563" v="2056" actId="20577"/>
          <ac:spMkLst>
            <pc:docMk/>
            <pc:sldMk cId="954581146" sldId="402"/>
            <ac:spMk id="2" creationId="{6945E939-A44B-0E74-0F88-47022AB67A57}"/>
          </ac:spMkLst>
        </pc:spChg>
        <pc:spChg chg="mod">
          <ac:chgData name="Harrison, Susan" userId="1ddf3375-323b-4640-a3c6-9d3435a6c407" providerId="ADAL" clId="{B763FCCA-7E32-403B-9D0D-B1BD41EECAA2}" dt="2024-08-15T20:30:32.226" v="1952" actId="20577"/>
          <ac:spMkLst>
            <pc:docMk/>
            <pc:sldMk cId="954581146" sldId="402"/>
            <ac:spMk id="4" creationId="{A5144831-7CEF-C6BA-446F-49FA813F63F7}"/>
          </ac:spMkLst>
        </pc:spChg>
        <pc:extLst>
          <p:ext xmlns:p="http://schemas.openxmlformats.org/presentationml/2006/main" uri="{D6D511B9-2390-475A-947B-AFAB55BFBCF1}">
            <pc226:cmChg xmlns:pc226="http://schemas.microsoft.com/office/powerpoint/2022/06/main/command" chg="mod">
              <pc226:chgData name="Harrison, Susan" userId="1ddf3375-323b-4640-a3c6-9d3435a6c407" providerId="ADAL" clId="{B763FCCA-7E32-403B-9D0D-B1BD41EECAA2}" dt="2024-08-15T20:46:20.563" v="2056" actId="20577"/>
              <pc2:cmMkLst xmlns:pc2="http://schemas.microsoft.com/office/powerpoint/2019/9/main/command">
                <pc:docMk/>
                <pc:sldMk cId="954581146" sldId="402"/>
                <pc2:cmMk id="{3540B6E8-8DC6-4F29-BBEF-0C6007163D0E}"/>
              </pc2:cmMkLst>
            </pc226:cmChg>
          </p:ext>
        </pc:extLst>
      </pc:sldChg>
      <pc:sldChg chg="modSp mod">
        <pc:chgData name="Harrison, Susan" userId="1ddf3375-323b-4640-a3c6-9d3435a6c407" providerId="ADAL" clId="{B763FCCA-7E32-403B-9D0D-B1BD41EECAA2}" dt="2024-08-15T18:13:20.190" v="1803" actId="20577"/>
        <pc:sldMkLst>
          <pc:docMk/>
          <pc:sldMk cId="3318911768" sldId="404"/>
        </pc:sldMkLst>
        <pc:spChg chg="mod">
          <ac:chgData name="Harrison, Susan" userId="1ddf3375-323b-4640-a3c6-9d3435a6c407" providerId="ADAL" clId="{B763FCCA-7E32-403B-9D0D-B1BD41EECAA2}" dt="2024-08-15T18:13:20.190" v="1803" actId="20577"/>
          <ac:spMkLst>
            <pc:docMk/>
            <pc:sldMk cId="3318911768" sldId="404"/>
            <ac:spMk id="6" creationId="{6D11EB18-52C5-CAAB-C279-EC5107602539}"/>
          </ac:spMkLst>
        </pc:spChg>
        <pc:graphicFrameChg chg="mod">
          <ac:chgData name="Harrison, Susan" userId="1ddf3375-323b-4640-a3c6-9d3435a6c407" providerId="ADAL" clId="{B763FCCA-7E32-403B-9D0D-B1BD41EECAA2}" dt="2024-08-15T18:00:38.814" v="1763" actId="962"/>
          <ac:graphicFrameMkLst>
            <pc:docMk/>
            <pc:sldMk cId="3318911768" sldId="404"/>
            <ac:graphicFrameMk id="9" creationId="{7BFA1C40-BBFF-13AE-3491-E40C37CAE8C4}"/>
          </ac:graphicFrameMkLst>
        </pc:graphicFrameChg>
      </pc:sldChg>
      <pc:sldChg chg="modSp mod">
        <pc:chgData name="Harrison, Susan" userId="1ddf3375-323b-4640-a3c6-9d3435a6c407" providerId="ADAL" clId="{B763FCCA-7E32-403B-9D0D-B1BD41EECAA2}" dt="2024-08-15T20:45:13.731" v="2054" actId="20577"/>
        <pc:sldMkLst>
          <pc:docMk/>
          <pc:sldMk cId="32886308" sldId="406"/>
        </pc:sldMkLst>
        <pc:spChg chg="mod">
          <ac:chgData name="Harrison, Susan" userId="1ddf3375-323b-4640-a3c6-9d3435a6c407" providerId="ADAL" clId="{B763FCCA-7E32-403B-9D0D-B1BD41EECAA2}" dt="2024-08-15T20:45:13.731" v="2054" actId="20577"/>
          <ac:spMkLst>
            <pc:docMk/>
            <pc:sldMk cId="32886308" sldId="406"/>
            <ac:spMk id="2" creationId="{6945E939-A44B-0E74-0F88-47022AB67A57}"/>
          </ac:spMkLst>
        </pc:spChg>
        <pc:spChg chg="mod">
          <ac:chgData name="Harrison, Susan" userId="1ddf3375-323b-4640-a3c6-9d3435a6c407" providerId="ADAL" clId="{B763FCCA-7E32-403B-9D0D-B1BD41EECAA2}" dt="2024-08-15T18:16:57.413" v="1806" actId="20577"/>
          <ac:spMkLst>
            <pc:docMk/>
            <pc:sldMk cId="32886308" sldId="406"/>
            <ac:spMk id="3" creationId="{63A2A5E2-BF05-A5CC-D19E-3F3A1ECF0C87}"/>
          </ac:spMkLst>
        </pc:spChg>
        <pc:spChg chg="mod">
          <ac:chgData name="Harrison, Susan" userId="1ddf3375-323b-4640-a3c6-9d3435a6c407" providerId="ADAL" clId="{B763FCCA-7E32-403B-9D0D-B1BD41EECAA2}" dt="2024-08-15T18:28:35.951" v="1813" actId="20577"/>
          <ac:spMkLst>
            <pc:docMk/>
            <pc:sldMk cId="32886308" sldId="406"/>
            <ac:spMk id="4" creationId="{80BABD40-1C38-5F8C-2996-3C7993B4E977}"/>
          </ac:spMkLst>
        </pc:spChg>
      </pc:sldChg>
      <pc:sldChg chg="modSp mod">
        <pc:chgData name="Harrison, Susan" userId="1ddf3375-323b-4640-a3c6-9d3435a6c407" providerId="ADAL" clId="{B763FCCA-7E32-403B-9D0D-B1BD41EECAA2}" dt="2024-08-15T18:44:38.712" v="1895" actId="6549"/>
        <pc:sldMkLst>
          <pc:docMk/>
          <pc:sldMk cId="693374412" sldId="407"/>
        </pc:sldMkLst>
        <pc:spChg chg="mod">
          <ac:chgData name="Harrison, Susan" userId="1ddf3375-323b-4640-a3c6-9d3435a6c407" providerId="ADAL" clId="{B763FCCA-7E32-403B-9D0D-B1BD41EECAA2}" dt="2024-08-15T18:44:38.712" v="1895" actId="6549"/>
          <ac:spMkLst>
            <pc:docMk/>
            <pc:sldMk cId="693374412" sldId="407"/>
            <ac:spMk id="2" creationId="{6945E939-A44B-0E74-0F88-47022AB67A57}"/>
          </ac:spMkLst>
        </pc:spChg>
        <pc:spChg chg="mod">
          <ac:chgData name="Harrison, Susan" userId="1ddf3375-323b-4640-a3c6-9d3435a6c407" providerId="ADAL" clId="{B763FCCA-7E32-403B-9D0D-B1BD41EECAA2}" dt="2024-08-15T18:42:19.382" v="1833" actId="20577"/>
          <ac:spMkLst>
            <pc:docMk/>
            <pc:sldMk cId="693374412" sldId="407"/>
            <ac:spMk id="3" creationId="{5B612670-E4F2-7B37-5B64-7362961CB7F7}"/>
          </ac:spMkLst>
        </pc:spChg>
      </pc:sldChg>
      <pc:sldChg chg="modSp mod modCm">
        <pc:chgData name="Harrison, Susan" userId="1ddf3375-323b-4640-a3c6-9d3435a6c407" providerId="ADAL" clId="{B763FCCA-7E32-403B-9D0D-B1BD41EECAA2}" dt="2024-08-15T20:48:50.476" v="2068" actId="20577"/>
        <pc:sldMkLst>
          <pc:docMk/>
          <pc:sldMk cId="927532197" sldId="408"/>
        </pc:sldMkLst>
        <pc:spChg chg="mod">
          <ac:chgData name="Harrison, Susan" userId="1ddf3375-323b-4640-a3c6-9d3435a6c407" providerId="ADAL" clId="{B763FCCA-7E32-403B-9D0D-B1BD41EECAA2}" dt="2024-08-15T20:47:13.697" v="2065" actId="20577"/>
          <ac:spMkLst>
            <pc:docMk/>
            <pc:sldMk cId="927532197" sldId="408"/>
            <ac:spMk id="2" creationId="{6945E939-A44B-0E74-0F88-47022AB67A57}"/>
          </ac:spMkLst>
        </pc:spChg>
        <pc:spChg chg="mod">
          <ac:chgData name="Harrison, Susan" userId="1ddf3375-323b-4640-a3c6-9d3435a6c407" providerId="ADAL" clId="{B763FCCA-7E32-403B-9D0D-B1BD41EECAA2}" dt="2024-08-15T20:48:50.476" v="2068" actId="20577"/>
          <ac:spMkLst>
            <pc:docMk/>
            <pc:sldMk cId="927532197" sldId="408"/>
            <ac:spMk id="4" creationId="{882D4267-1D41-6B00-BD8E-293681CB35D6}"/>
          </ac:spMkLst>
        </pc:spChg>
        <pc:extLst>
          <p:ext xmlns:p="http://schemas.openxmlformats.org/presentationml/2006/main" uri="{D6D511B9-2390-475A-947B-AFAB55BFBCF1}">
            <pc226:cmChg xmlns:pc226="http://schemas.microsoft.com/office/powerpoint/2022/06/main/command" chg="mod">
              <pc226:chgData name="Harrison, Susan" userId="1ddf3375-323b-4640-a3c6-9d3435a6c407" providerId="ADAL" clId="{B763FCCA-7E32-403B-9D0D-B1BD41EECAA2}" dt="2024-08-15T20:47:13.697" v="2065" actId="20577"/>
              <pc2:cmMkLst xmlns:pc2="http://schemas.microsoft.com/office/powerpoint/2019/9/main/command">
                <pc:docMk/>
                <pc:sldMk cId="927532197" sldId="408"/>
                <pc2:cmMk id="{9B6AAD7D-3FC7-4D0E-8988-E556E86C0644}"/>
              </pc2:cmMkLst>
            </pc226:cmChg>
          </p:ext>
        </pc:extLst>
      </pc:sldChg>
      <pc:sldChg chg="del">
        <pc:chgData name="Harrison, Susan" userId="1ddf3375-323b-4640-a3c6-9d3435a6c407" providerId="ADAL" clId="{B763FCCA-7E32-403B-9D0D-B1BD41EECAA2}" dt="2024-08-14T19:23:31.699" v="111" actId="2696"/>
        <pc:sldMkLst>
          <pc:docMk/>
          <pc:sldMk cId="2868933116" sldId="409"/>
        </pc:sldMkLst>
      </pc:sldChg>
      <pc:sldChg chg="modSp mod">
        <pc:chgData name="Harrison, Susan" userId="1ddf3375-323b-4640-a3c6-9d3435a6c407" providerId="ADAL" clId="{B763FCCA-7E32-403B-9D0D-B1BD41EECAA2}" dt="2024-08-15T19:11:35.470" v="1945" actId="20577"/>
        <pc:sldMkLst>
          <pc:docMk/>
          <pc:sldMk cId="4262307571" sldId="410"/>
        </pc:sldMkLst>
        <pc:spChg chg="mod">
          <ac:chgData name="Harrison, Susan" userId="1ddf3375-323b-4640-a3c6-9d3435a6c407" providerId="ADAL" clId="{B763FCCA-7E32-403B-9D0D-B1BD41EECAA2}" dt="2024-08-15T19:11:35.470" v="1945" actId="20577"/>
          <ac:spMkLst>
            <pc:docMk/>
            <pc:sldMk cId="4262307571" sldId="410"/>
            <ac:spMk id="2" creationId="{0468DB77-C676-7FBA-3B8B-6C4823E5C301}"/>
          </ac:spMkLst>
        </pc:spChg>
      </pc:sldChg>
    </pc:docChg>
  </pc:docChgLst>
  <pc:docChgLst>
    <pc:chgData name="Wang, Jerry" userId="c9aadfd3-e47f-4a31-9ac0-e6a1ca77629d" providerId="ADAL" clId="{3F5DECB1-7112-411F-AB9B-5D49011E3224}"/>
    <pc:docChg chg="undo redo custSel addSld delSld modSld sldOrd">
      <pc:chgData name="Wang, Jerry" userId="c9aadfd3-e47f-4a31-9ac0-e6a1ca77629d" providerId="ADAL" clId="{3F5DECB1-7112-411F-AB9B-5D49011E3224}" dt="2024-08-19T20:03:43.514" v="16721" actId="1076"/>
      <pc:docMkLst>
        <pc:docMk/>
      </pc:docMkLst>
      <pc:sldChg chg="modSp mod">
        <pc:chgData name="Wang, Jerry" userId="c9aadfd3-e47f-4a31-9ac0-e6a1ca77629d" providerId="ADAL" clId="{3F5DECB1-7112-411F-AB9B-5D49011E3224}" dt="2024-08-13T14:06:11.312" v="16671" actId="255"/>
        <pc:sldMkLst>
          <pc:docMk/>
          <pc:sldMk cId="925506241" sldId="322"/>
        </pc:sldMkLst>
        <pc:spChg chg="mod">
          <ac:chgData name="Wang, Jerry" userId="c9aadfd3-e47f-4a31-9ac0-e6a1ca77629d" providerId="ADAL" clId="{3F5DECB1-7112-411F-AB9B-5D49011E3224}" dt="2024-08-13T14:06:11.312" v="16671" actId="255"/>
          <ac:spMkLst>
            <pc:docMk/>
            <pc:sldMk cId="925506241" sldId="322"/>
            <ac:spMk id="4" creationId="{19A3B049-3C13-A977-073D-E6E5B1D249D2}"/>
          </ac:spMkLst>
        </pc:spChg>
      </pc:sldChg>
      <pc:sldChg chg="modSp mod">
        <pc:chgData name="Wang, Jerry" userId="c9aadfd3-e47f-4a31-9ac0-e6a1ca77629d" providerId="ADAL" clId="{3F5DECB1-7112-411F-AB9B-5D49011E3224}" dt="2024-08-19T20:03:43.514" v="16721" actId="1076"/>
        <pc:sldMkLst>
          <pc:docMk/>
          <pc:sldMk cId="936660227" sldId="385"/>
        </pc:sldMkLst>
        <pc:spChg chg="mod">
          <ac:chgData name="Wang, Jerry" userId="c9aadfd3-e47f-4a31-9ac0-e6a1ca77629d" providerId="ADAL" clId="{3F5DECB1-7112-411F-AB9B-5D49011E3224}" dt="2024-08-19T20:03:43.514" v="16721" actId="1076"/>
          <ac:spMkLst>
            <pc:docMk/>
            <pc:sldMk cId="936660227" sldId="385"/>
            <ac:spMk id="4" creationId="{34B929EA-085D-03CC-8ABC-3FFBF3231F85}"/>
          </ac:spMkLst>
        </pc:spChg>
      </pc:sldChg>
      <pc:sldChg chg="modSp mod">
        <pc:chgData name="Wang, Jerry" userId="c9aadfd3-e47f-4a31-9ac0-e6a1ca77629d" providerId="ADAL" clId="{3F5DECB1-7112-411F-AB9B-5D49011E3224}" dt="2024-08-13T14:04:44.835" v="16669" actId="255"/>
        <pc:sldMkLst>
          <pc:docMk/>
          <pc:sldMk cId="2832015745" sldId="392"/>
        </pc:sldMkLst>
        <pc:spChg chg="mod">
          <ac:chgData name="Wang, Jerry" userId="c9aadfd3-e47f-4a31-9ac0-e6a1ca77629d" providerId="ADAL" clId="{3F5DECB1-7112-411F-AB9B-5D49011E3224}" dt="2024-08-13T14:04:44.835" v="16669" actId="255"/>
          <ac:spMkLst>
            <pc:docMk/>
            <pc:sldMk cId="2832015745" sldId="392"/>
            <ac:spMk id="4" creationId="{34B929EA-085D-03CC-8ABC-3FFBF3231F85}"/>
          </ac:spMkLst>
        </pc:spChg>
      </pc:sldChg>
      <pc:sldChg chg="addSp delSp modSp mod addCm modCm modNotesTx">
        <pc:chgData name="Wang, Jerry" userId="c9aadfd3-e47f-4a31-9ac0-e6a1ca77629d" providerId="ADAL" clId="{3F5DECB1-7112-411F-AB9B-5D49011E3224}" dt="2024-08-19T20:00:43.675" v="16714"/>
        <pc:sldMkLst>
          <pc:docMk/>
          <pc:sldMk cId="1124491604" sldId="396"/>
        </pc:sldMkLst>
        <pc:spChg chg="del mod">
          <ac:chgData name="Wang, Jerry" userId="c9aadfd3-e47f-4a31-9ac0-e6a1ca77629d" providerId="ADAL" clId="{3F5DECB1-7112-411F-AB9B-5D49011E3224}" dt="2024-08-01T14:00:55.980" v="5558" actId="478"/>
          <ac:spMkLst>
            <pc:docMk/>
            <pc:sldMk cId="1124491604" sldId="396"/>
            <ac:spMk id="2" creationId="{AB181412-5927-D776-5E13-0D0E196C9832}"/>
          </ac:spMkLst>
        </pc:spChg>
        <pc:spChg chg="add del mod">
          <ac:chgData name="Wang, Jerry" userId="c9aadfd3-e47f-4a31-9ac0-e6a1ca77629d" providerId="ADAL" clId="{3F5DECB1-7112-411F-AB9B-5D49011E3224}" dt="2024-08-01T14:00:58.707" v="5559" actId="478"/>
          <ac:spMkLst>
            <pc:docMk/>
            <pc:sldMk cId="1124491604" sldId="396"/>
            <ac:spMk id="4" creationId="{3258D39B-493B-F0C4-EBF5-E67B5E1CA53C}"/>
          </ac:spMkLst>
        </pc:spChg>
        <pc:spChg chg="del">
          <ac:chgData name="Wang, Jerry" userId="c9aadfd3-e47f-4a31-9ac0-e6a1ca77629d" providerId="ADAL" clId="{3F5DECB1-7112-411F-AB9B-5D49011E3224}" dt="2024-07-24T18:07:32.002" v="0" actId="478"/>
          <ac:spMkLst>
            <pc:docMk/>
            <pc:sldMk cId="1124491604" sldId="396"/>
            <ac:spMk id="4" creationId="{5DA6A17D-1BC8-17B5-259E-BB2B139D016F}"/>
          </ac:spMkLst>
        </pc:spChg>
        <pc:spChg chg="add del mod">
          <ac:chgData name="Wang, Jerry" userId="c9aadfd3-e47f-4a31-9ac0-e6a1ca77629d" providerId="ADAL" clId="{3F5DECB1-7112-411F-AB9B-5D49011E3224}" dt="2024-07-24T18:07:33.859" v="1" actId="478"/>
          <ac:spMkLst>
            <pc:docMk/>
            <pc:sldMk cId="1124491604" sldId="396"/>
            <ac:spMk id="6" creationId="{3A386E7D-F1B3-6D15-524C-CEA0A770AF12}"/>
          </ac:spMkLst>
        </pc:spChg>
        <pc:spChg chg="add mod">
          <ac:chgData name="Wang, Jerry" userId="c9aadfd3-e47f-4a31-9ac0-e6a1ca77629d" providerId="ADAL" clId="{3F5DECB1-7112-411F-AB9B-5D49011E3224}" dt="2024-08-19T20:00:43.675" v="16714"/>
          <ac:spMkLst>
            <pc:docMk/>
            <pc:sldMk cId="1124491604" sldId="396"/>
            <ac:spMk id="6" creationId="{554B684B-9673-FBDB-51A0-EE31B0127D5A}"/>
          </ac:spMkLst>
        </pc:spChg>
        <pc:spChg chg="add mod">
          <ac:chgData name="Wang, Jerry" userId="c9aadfd3-e47f-4a31-9ac0-e6a1ca77629d" providerId="ADAL" clId="{3F5DECB1-7112-411F-AB9B-5D49011E3224}" dt="2024-08-02T20:45:12.510" v="10594" actId="1076"/>
          <ac:spMkLst>
            <pc:docMk/>
            <pc:sldMk cId="1124491604" sldId="396"/>
            <ac:spMk id="7" creationId="{48CF06A5-3A7D-212C-3427-9863657A2F14}"/>
          </ac:spMkLst>
        </pc:spChg>
        <pc:spChg chg="add del mod">
          <ac:chgData name="Wang, Jerry" userId="c9aadfd3-e47f-4a31-9ac0-e6a1ca77629d" providerId="ADAL" clId="{3F5DECB1-7112-411F-AB9B-5D49011E3224}" dt="2024-08-02T20:33:40.816" v="9244" actId="478"/>
          <ac:spMkLst>
            <pc:docMk/>
            <pc:sldMk cId="1124491604" sldId="396"/>
            <ac:spMk id="11" creationId="{CC6764CE-D4AD-E595-793B-CABEAD71E23C}"/>
          </ac:spMkLst>
        </pc:spChg>
        <pc:spChg chg="add mod">
          <ac:chgData name="Wang, Jerry" userId="c9aadfd3-e47f-4a31-9ac0-e6a1ca77629d" providerId="ADAL" clId="{3F5DECB1-7112-411F-AB9B-5D49011E3224}" dt="2024-08-09T15:38:02.833" v="16627" actId="20577"/>
          <ac:spMkLst>
            <pc:docMk/>
            <pc:sldMk cId="1124491604" sldId="396"/>
            <ac:spMk id="13" creationId="{CF30676C-E3B0-8A69-4623-C95022467323}"/>
          </ac:spMkLst>
        </pc:spChg>
        <pc:spChg chg="add mod topLvl">
          <ac:chgData name="Wang, Jerry" userId="c9aadfd3-e47f-4a31-9ac0-e6a1ca77629d" providerId="ADAL" clId="{3F5DECB1-7112-411F-AB9B-5D49011E3224}" dt="2024-08-02T14:03:33.225" v="5702" actId="1076"/>
          <ac:spMkLst>
            <pc:docMk/>
            <pc:sldMk cId="1124491604" sldId="396"/>
            <ac:spMk id="14" creationId="{0D03564F-B5D6-E737-6404-643A41E06756}"/>
          </ac:spMkLst>
        </pc:spChg>
        <pc:grpChg chg="add del mod">
          <ac:chgData name="Wang, Jerry" userId="c9aadfd3-e47f-4a31-9ac0-e6a1ca77629d" providerId="ADAL" clId="{3F5DECB1-7112-411F-AB9B-5D49011E3224}" dt="2024-07-24T19:02:44.890" v="1944" actId="165"/>
          <ac:grpSpMkLst>
            <pc:docMk/>
            <pc:sldMk cId="1124491604" sldId="396"/>
            <ac:grpSpMk id="15" creationId="{F51505EC-62B6-0383-48B9-30AC230DC6E1}"/>
          </ac:grpSpMkLst>
        </pc:grpChg>
        <pc:grpChg chg="add mod">
          <ac:chgData name="Wang, Jerry" userId="c9aadfd3-e47f-4a31-9ac0-e6a1ca77629d" providerId="ADAL" clId="{3F5DECB1-7112-411F-AB9B-5D49011E3224}" dt="2024-08-02T20:39:38.948" v="9955" actId="14100"/>
          <ac:grpSpMkLst>
            <pc:docMk/>
            <pc:sldMk cId="1124491604" sldId="396"/>
            <ac:grpSpMk id="16" creationId="{20939B41-612D-94D0-4E21-3E1F1707DC40}"/>
          </ac:grpSpMkLst>
        </pc:grpChg>
        <pc:graphicFrameChg chg="add del mod">
          <ac:chgData name="Wang, Jerry" userId="c9aadfd3-e47f-4a31-9ac0-e6a1ca77629d" providerId="ADAL" clId="{3F5DECB1-7112-411F-AB9B-5D49011E3224}" dt="2024-07-24T18:24:42.151" v="13" actId="478"/>
          <ac:graphicFrameMkLst>
            <pc:docMk/>
            <pc:sldMk cId="1124491604" sldId="396"/>
            <ac:graphicFrameMk id="9" creationId="{03BC106B-FFF4-5703-6CE8-20616F36D015}"/>
          </ac:graphicFrameMkLst>
        </pc:graphicFrameChg>
        <pc:graphicFrameChg chg="add mod topLvl">
          <ac:chgData name="Wang, Jerry" userId="c9aadfd3-e47f-4a31-9ac0-e6a1ca77629d" providerId="ADAL" clId="{3F5DECB1-7112-411F-AB9B-5D49011E3224}" dt="2024-08-07T15:23:31.310" v="11017" actId="20577"/>
          <ac:graphicFrameMkLst>
            <pc:docMk/>
            <pc:sldMk cId="1124491604" sldId="396"/>
            <ac:graphicFrameMk id="12" creationId="{F6A823DC-4D2E-45BA-D713-7F8704566E71}"/>
          </ac:graphicFrameMkLst>
        </pc:graphicFrameChg>
        <pc:picChg chg="add del mod">
          <ac:chgData name="Wang, Jerry" userId="c9aadfd3-e47f-4a31-9ac0-e6a1ca77629d" providerId="ADAL" clId="{3F5DECB1-7112-411F-AB9B-5D49011E3224}" dt="2024-08-02T20:32:11.341" v="9236" actId="21"/>
          <ac:picMkLst>
            <pc:docMk/>
            <pc:sldMk cId="1124491604" sldId="396"/>
            <ac:picMk id="9" creationId="{2A3132A9-5E53-E3A2-AD7E-DFA1DB25C16A}"/>
          </ac:picMkLst>
        </pc:picChg>
        <pc:extLst>
          <p:ext xmlns:p="http://schemas.openxmlformats.org/presentationml/2006/main" uri="{D6D511B9-2390-475A-947B-AFAB55BFBCF1}">
            <pc226:cmChg xmlns:pc226="http://schemas.microsoft.com/office/powerpoint/2022/06/main/command" chg="add mod">
              <pc226:chgData name="Wang, Jerry" userId="c9aadfd3-e47f-4a31-9ac0-e6a1ca77629d" providerId="ADAL" clId="{3F5DECB1-7112-411F-AB9B-5D49011E3224}" dt="2024-08-02T17:41:03.642" v="5723"/>
              <pc2:cmMkLst xmlns:pc2="http://schemas.microsoft.com/office/powerpoint/2019/9/main/command">
                <pc:docMk/>
                <pc:sldMk cId="1124491604" sldId="396"/>
                <pc2:cmMk id="{302AAC6D-CF25-40B8-B249-997EA0575D7C}"/>
              </pc2:cmMkLst>
              <pc226:cmRplyChg chg="add">
                <pc226:chgData name="Wang, Jerry" userId="c9aadfd3-e47f-4a31-9ac0-e6a1ca77629d" providerId="ADAL" clId="{3F5DECB1-7112-411F-AB9B-5D49011E3224}" dt="2024-07-25T14:04:57.373" v="3301"/>
                <pc2:cmRplyMkLst xmlns:pc2="http://schemas.microsoft.com/office/powerpoint/2019/9/main/command">
                  <pc:docMk/>
                  <pc:sldMk cId="1124491604" sldId="396"/>
                  <pc2:cmMk id="{302AAC6D-CF25-40B8-B249-997EA0575D7C}"/>
                  <pc2:cmRplyMk id="{F2F7E231-0446-4B30-A700-F0A8253D0FF5}"/>
                </pc2:cmRplyMkLst>
              </pc226:cmRplyChg>
            </pc226:cmChg>
            <pc226:cmChg xmlns:pc226="http://schemas.microsoft.com/office/powerpoint/2022/06/main/command" chg="add mod">
              <pc226:chgData name="Wang, Jerry" userId="c9aadfd3-e47f-4a31-9ac0-e6a1ca77629d" providerId="ADAL" clId="{3F5DECB1-7112-411F-AB9B-5D49011E3224}" dt="2024-08-02T20:52:15.315" v="10686"/>
              <pc2:cmMkLst xmlns:pc2="http://schemas.microsoft.com/office/powerpoint/2019/9/main/command">
                <pc:docMk/>
                <pc:sldMk cId="1124491604" sldId="396"/>
                <pc2:cmMk id="{686F30A5-3CD8-4CD4-81D2-D8C767B248B6}"/>
              </pc2:cmMkLst>
              <pc226:cmRplyChg chg="add">
                <pc226:chgData name="Wang, Jerry" userId="c9aadfd3-e47f-4a31-9ac0-e6a1ca77629d" providerId="ADAL" clId="{3F5DECB1-7112-411F-AB9B-5D49011E3224}" dt="2024-08-01T14:09:24.583" v="5645"/>
                <pc2:cmRplyMkLst xmlns:pc2="http://schemas.microsoft.com/office/powerpoint/2019/9/main/command">
                  <pc:docMk/>
                  <pc:sldMk cId="1124491604" sldId="396"/>
                  <pc2:cmMk id="{686F30A5-3CD8-4CD4-81D2-D8C767B248B6}"/>
                  <pc2:cmRplyMk id="{619A48B4-93E7-453A-B85F-4D0FF29263AB}"/>
                </pc2:cmRplyMkLst>
              </pc226:cmRplyChg>
            </pc226:cmChg>
            <pc226:cmChg xmlns:pc226="http://schemas.microsoft.com/office/powerpoint/2022/06/main/command" chg="mod">
              <pc226:chgData name="Wang, Jerry" userId="c9aadfd3-e47f-4a31-9ac0-e6a1ca77629d" providerId="ADAL" clId="{3F5DECB1-7112-411F-AB9B-5D49011E3224}" dt="2024-08-09T15:38:02.833" v="16627" actId="20577"/>
              <pc2:cmMkLst xmlns:pc2="http://schemas.microsoft.com/office/powerpoint/2019/9/main/command">
                <pc:docMk/>
                <pc:sldMk cId="1124491604" sldId="396"/>
                <pc2:cmMk id="{5B23D2AE-913F-434D-A149-C910D8C7334C}"/>
              </pc2:cmMkLst>
            </pc226:cmChg>
            <pc226:cmChg xmlns:pc226="http://schemas.microsoft.com/office/powerpoint/2022/06/main/command" chg="mod">
              <pc226:chgData name="Wang, Jerry" userId="c9aadfd3-e47f-4a31-9ac0-e6a1ca77629d" providerId="ADAL" clId="{3F5DECB1-7112-411F-AB9B-5D49011E3224}" dt="2024-08-07T15:22:30.324" v="10999" actId="20577"/>
              <pc2:cmMkLst xmlns:pc2="http://schemas.microsoft.com/office/powerpoint/2019/9/main/command">
                <pc:docMk/>
                <pc:sldMk cId="1124491604" sldId="396"/>
                <pc2:cmMk id="{1F77CBFB-122B-48F8-A5CB-BBA726535D36}"/>
              </pc2:cmMkLst>
            </pc226:cmChg>
          </p:ext>
        </pc:extLst>
      </pc:sldChg>
      <pc:sldChg chg="addSp delSp modSp mod addCm modCm">
        <pc:chgData name="Wang, Jerry" userId="c9aadfd3-e47f-4a31-9ac0-e6a1ca77629d" providerId="ADAL" clId="{3F5DECB1-7112-411F-AB9B-5D49011E3224}" dt="2024-08-07T20:58:36.085" v="15417" actId="1076"/>
        <pc:sldMkLst>
          <pc:docMk/>
          <pc:sldMk cId="3632425518" sldId="397"/>
        </pc:sldMkLst>
        <pc:spChg chg="mod">
          <ac:chgData name="Wang, Jerry" userId="c9aadfd3-e47f-4a31-9ac0-e6a1ca77629d" providerId="ADAL" clId="{3F5DECB1-7112-411F-AB9B-5D49011E3224}" dt="2024-08-02T20:20:29.085" v="9148" actId="1076"/>
          <ac:spMkLst>
            <pc:docMk/>
            <pc:sldMk cId="3632425518" sldId="397"/>
            <ac:spMk id="2" creationId="{CE57242E-A748-CB17-F1FA-39B91D3C5D06}"/>
          </ac:spMkLst>
        </pc:spChg>
        <pc:spChg chg="add mod">
          <ac:chgData name="Wang, Jerry" userId="c9aadfd3-e47f-4a31-9ac0-e6a1ca77629d" providerId="ADAL" clId="{3F5DECB1-7112-411F-AB9B-5D49011E3224}" dt="2024-08-07T20:58:04.479" v="15414" actId="1076"/>
          <ac:spMkLst>
            <pc:docMk/>
            <pc:sldMk cId="3632425518" sldId="397"/>
            <ac:spMk id="3" creationId="{804AF56B-8CF9-D068-11F7-0DBB0B387435}"/>
          </ac:spMkLst>
        </pc:spChg>
        <pc:spChg chg="del">
          <ac:chgData name="Wang, Jerry" userId="c9aadfd3-e47f-4a31-9ac0-e6a1ca77629d" providerId="ADAL" clId="{3F5DECB1-7112-411F-AB9B-5D49011E3224}" dt="2024-08-02T19:59:10.817" v="7980" actId="478"/>
          <ac:spMkLst>
            <pc:docMk/>
            <pc:sldMk cId="3632425518" sldId="397"/>
            <ac:spMk id="3" creationId="{E3EE6A5E-98BB-B483-1F74-AE808ECB1E67}"/>
          </ac:spMkLst>
        </pc:spChg>
        <pc:spChg chg="add del mod">
          <ac:chgData name="Wang, Jerry" userId="c9aadfd3-e47f-4a31-9ac0-e6a1ca77629d" providerId="ADAL" clId="{3F5DECB1-7112-411F-AB9B-5D49011E3224}" dt="2024-08-02T20:14:43.509" v="9017" actId="478"/>
          <ac:spMkLst>
            <pc:docMk/>
            <pc:sldMk cId="3632425518" sldId="397"/>
            <ac:spMk id="4" creationId="{B4E51EF7-52FE-0A4D-1B97-6A7D2028AFB4}"/>
          </ac:spMkLst>
        </pc:spChg>
        <pc:spChg chg="add del mod">
          <ac:chgData name="Wang, Jerry" userId="c9aadfd3-e47f-4a31-9ac0-e6a1ca77629d" providerId="ADAL" clId="{3F5DECB1-7112-411F-AB9B-5D49011E3224}" dt="2024-08-02T20:04:55.298" v="8407" actId="478"/>
          <ac:spMkLst>
            <pc:docMk/>
            <pc:sldMk cId="3632425518" sldId="397"/>
            <ac:spMk id="5" creationId="{28AE728E-9EAA-B0C6-6CB2-C9CD21F8F581}"/>
          </ac:spMkLst>
        </pc:spChg>
        <pc:spChg chg="add del mod">
          <ac:chgData name="Wang, Jerry" userId="c9aadfd3-e47f-4a31-9ac0-e6a1ca77629d" providerId="ADAL" clId="{3F5DECB1-7112-411F-AB9B-5D49011E3224}" dt="2024-08-02T20:15:19.076" v="9042" actId="478"/>
          <ac:spMkLst>
            <pc:docMk/>
            <pc:sldMk cId="3632425518" sldId="397"/>
            <ac:spMk id="6" creationId="{EA57ACC0-1874-7BE4-1443-1583FEFF7245}"/>
          </ac:spMkLst>
        </pc:spChg>
        <pc:spChg chg="add mod">
          <ac:chgData name="Wang, Jerry" userId="c9aadfd3-e47f-4a31-9ac0-e6a1ca77629d" providerId="ADAL" clId="{3F5DECB1-7112-411F-AB9B-5D49011E3224}" dt="2024-08-07T20:58:04.479" v="15414" actId="1076"/>
          <ac:spMkLst>
            <pc:docMk/>
            <pc:sldMk cId="3632425518" sldId="397"/>
            <ac:spMk id="7" creationId="{4D2C834B-A49A-4FD7-CDEE-DF2781648DB6}"/>
          </ac:spMkLst>
        </pc:spChg>
        <pc:spChg chg="add mod">
          <ac:chgData name="Wang, Jerry" userId="c9aadfd3-e47f-4a31-9ac0-e6a1ca77629d" providerId="ADAL" clId="{3F5DECB1-7112-411F-AB9B-5D49011E3224}" dt="2024-08-07T20:58:04.479" v="15414" actId="1076"/>
          <ac:spMkLst>
            <pc:docMk/>
            <pc:sldMk cId="3632425518" sldId="397"/>
            <ac:spMk id="8" creationId="{B04912B9-2436-C42B-23BF-043C7303E11B}"/>
          </ac:spMkLst>
        </pc:spChg>
        <pc:spChg chg="add mod">
          <ac:chgData name="Wang, Jerry" userId="c9aadfd3-e47f-4a31-9ac0-e6a1ca77629d" providerId="ADAL" clId="{3F5DECB1-7112-411F-AB9B-5D49011E3224}" dt="2024-08-02T20:20:42.533" v="9153" actId="20577"/>
          <ac:spMkLst>
            <pc:docMk/>
            <pc:sldMk cId="3632425518" sldId="397"/>
            <ac:spMk id="9" creationId="{421CBB97-F472-1FA0-CD44-D0CCC176F3EA}"/>
          </ac:spMkLst>
        </pc:spChg>
        <pc:picChg chg="mod">
          <ac:chgData name="Wang, Jerry" userId="c9aadfd3-e47f-4a31-9ac0-e6a1ca77629d" providerId="ADAL" clId="{3F5DECB1-7112-411F-AB9B-5D49011E3224}" dt="2024-08-07T20:58:36.085" v="15417" actId="1076"/>
          <ac:picMkLst>
            <pc:docMk/>
            <pc:sldMk cId="3632425518" sldId="397"/>
            <ac:picMk id="6" creationId="{9F5B8D87-067A-8FDF-8872-4F59B7681255}"/>
          </ac:picMkLst>
        </pc:picChg>
        <pc:picChg chg="add del mod">
          <ac:chgData name="Wang, Jerry" userId="c9aadfd3-e47f-4a31-9ac0-e6a1ca77629d" providerId="ADAL" clId="{3F5DECB1-7112-411F-AB9B-5D49011E3224}" dt="2024-08-02T20:26:56.153" v="9163" actId="478"/>
          <ac:picMkLst>
            <pc:docMk/>
            <pc:sldMk cId="3632425518" sldId="397"/>
            <ac:picMk id="10" creationId="{24D5C2A9-8FFB-7531-2F4E-CE962CCB7CBF}"/>
          </ac:picMkLst>
        </pc:picChg>
        <pc:picChg chg="add mod">
          <ac:chgData name="Wang, Jerry" userId="c9aadfd3-e47f-4a31-9ac0-e6a1ca77629d" providerId="ADAL" clId="{3F5DECB1-7112-411F-AB9B-5D49011E3224}" dt="2024-08-07T20:58:15.416" v="15415" actId="1076"/>
          <ac:picMkLst>
            <pc:docMk/>
            <pc:sldMk cId="3632425518" sldId="397"/>
            <ac:picMk id="12" creationId="{B7E3466D-CB9C-4A49-E824-2BA5A290A776}"/>
          </ac:picMkLst>
        </pc:picChg>
        <pc:picChg chg="add mod">
          <ac:chgData name="Wang, Jerry" userId="c9aadfd3-e47f-4a31-9ac0-e6a1ca77629d" providerId="ADAL" clId="{3F5DECB1-7112-411F-AB9B-5D49011E3224}" dt="2024-08-07T20:58:27.787" v="15416" actId="1076"/>
          <ac:picMkLst>
            <pc:docMk/>
            <pc:sldMk cId="3632425518" sldId="397"/>
            <ac:picMk id="14" creationId="{3741A3AB-267D-EB19-43C4-4FD2D8F4B77F}"/>
          </ac:picMkLst>
        </pc:pic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3F5DECB1-7112-411F-AB9B-5D49011E3224}" dt="2024-08-07T15:17:27.572" v="10843" actId="20577"/>
              <pc2:cmMkLst xmlns:pc2="http://schemas.microsoft.com/office/powerpoint/2019/9/main/command">
                <pc:docMk/>
                <pc:sldMk cId="3632425518" sldId="397"/>
                <pc2:cmMk id="{D6BF5829-C0EE-4186-92A2-38FAC1884503}"/>
              </pc2:cmMkLst>
            </pc226:cmChg>
            <pc226:cmChg xmlns:pc226="http://schemas.microsoft.com/office/powerpoint/2022/06/main/command" chg="mod">
              <pc226:chgData name="Wang, Jerry" userId="c9aadfd3-e47f-4a31-9ac0-e6a1ca77629d" providerId="ADAL" clId="{3F5DECB1-7112-411F-AB9B-5D49011E3224}" dt="2024-08-07T15:17:27.572" v="10843" actId="20577"/>
              <pc2:cmMkLst xmlns:pc2="http://schemas.microsoft.com/office/powerpoint/2019/9/main/command">
                <pc:docMk/>
                <pc:sldMk cId="3632425518" sldId="397"/>
                <pc2:cmMk id="{2A739A7D-1C60-42DC-A920-39987A36E102}"/>
              </pc2:cmMkLst>
            </pc226:cmChg>
            <pc226:cmChg xmlns:pc226="http://schemas.microsoft.com/office/powerpoint/2022/06/main/command" chg="add">
              <pc226:chgData name="Wang, Jerry" userId="c9aadfd3-e47f-4a31-9ac0-e6a1ca77629d" providerId="ADAL" clId="{3F5DECB1-7112-411F-AB9B-5D49011E3224}" dt="2024-08-02T20:32:53.817" v="9239"/>
              <pc2:cmMkLst xmlns:pc2="http://schemas.microsoft.com/office/powerpoint/2019/9/main/command">
                <pc:docMk/>
                <pc:sldMk cId="3632425518" sldId="397"/>
                <pc2:cmMk id="{FDC74EB9-0C65-42A7-914F-85106F6A92F7}"/>
              </pc2:cmMkLst>
            </pc226:cmChg>
          </p:ext>
        </pc:extLst>
      </pc:sldChg>
      <pc:sldChg chg="addSp delSp modSp mod addCm modCm">
        <pc:chgData name="Wang, Jerry" userId="c9aadfd3-e47f-4a31-9ac0-e6a1ca77629d" providerId="ADAL" clId="{3F5DECB1-7112-411F-AB9B-5D49011E3224}" dt="2024-08-13T14:44:56.352" v="16672" actId="1076"/>
        <pc:sldMkLst>
          <pc:docMk/>
          <pc:sldMk cId="3237324334" sldId="398"/>
        </pc:sldMkLst>
        <pc:spChg chg="mod">
          <ac:chgData name="Wang, Jerry" userId="c9aadfd3-e47f-4a31-9ac0-e6a1ca77629d" providerId="ADAL" clId="{3F5DECB1-7112-411F-AB9B-5D49011E3224}" dt="2024-08-07T17:49:53.692" v="11338" actId="20577"/>
          <ac:spMkLst>
            <pc:docMk/>
            <pc:sldMk cId="3237324334" sldId="398"/>
            <ac:spMk id="2" creationId="{AB181412-5927-D776-5E13-0D0E196C9832}"/>
          </ac:spMkLst>
        </pc:spChg>
        <pc:spChg chg="add mod">
          <ac:chgData name="Wang, Jerry" userId="c9aadfd3-e47f-4a31-9ac0-e6a1ca77629d" providerId="ADAL" clId="{3F5DECB1-7112-411F-AB9B-5D49011E3224}" dt="2024-08-07T20:48:42.809" v="15331" actId="1076"/>
          <ac:spMkLst>
            <pc:docMk/>
            <pc:sldMk cId="3237324334" sldId="398"/>
            <ac:spMk id="3" creationId="{C3B0AFEE-CF0E-B5B9-1A2B-684332572AFE}"/>
          </ac:spMkLst>
        </pc:spChg>
        <pc:spChg chg="del">
          <ac:chgData name="Wang, Jerry" userId="c9aadfd3-e47f-4a31-9ac0-e6a1ca77629d" providerId="ADAL" clId="{3F5DECB1-7112-411F-AB9B-5D49011E3224}" dt="2024-07-24T20:02:27.908" v="2539" actId="478"/>
          <ac:spMkLst>
            <pc:docMk/>
            <pc:sldMk cId="3237324334" sldId="398"/>
            <ac:spMk id="4" creationId="{5DA6A17D-1BC8-17B5-259E-BB2B139D016F}"/>
          </ac:spMkLst>
        </pc:spChg>
        <pc:spChg chg="add mod">
          <ac:chgData name="Wang, Jerry" userId="c9aadfd3-e47f-4a31-9ac0-e6a1ca77629d" providerId="ADAL" clId="{3F5DECB1-7112-411F-AB9B-5D49011E3224}" dt="2024-08-07T19:04:47.923" v="11747" actId="255"/>
          <ac:spMkLst>
            <pc:docMk/>
            <pc:sldMk cId="3237324334" sldId="398"/>
            <ac:spMk id="6" creationId="{19F36E70-DBE9-E15A-26A7-F92B1CB7A5BA}"/>
          </ac:spMkLst>
        </pc:spChg>
        <pc:spChg chg="add del mod">
          <ac:chgData name="Wang, Jerry" userId="c9aadfd3-e47f-4a31-9ac0-e6a1ca77629d" providerId="ADAL" clId="{3F5DECB1-7112-411F-AB9B-5D49011E3224}" dt="2024-07-24T20:02:30.517" v="2540" actId="478"/>
          <ac:spMkLst>
            <pc:docMk/>
            <pc:sldMk cId="3237324334" sldId="398"/>
            <ac:spMk id="6" creationId="{AF402765-8E16-A63B-D9F3-120471C6D2FD}"/>
          </ac:spMkLst>
        </pc:spChg>
        <pc:spChg chg="add mod">
          <ac:chgData name="Wang, Jerry" userId="c9aadfd3-e47f-4a31-9ac0-e6a1ca77629d" providerId="ADAL" clId="{3F5DECB1-7112-411F-AB9B-5D49011E3224}" dt="2024-08-07T20:49:57.164" v="15351" actId="164"/>
          <ac:spMkLst>
            <pc:docMk/>
            <pc:sldMk cId="3237324334" sldId="398"/>
            <ac:spMk id="8" creationId="{94B50169-2DE3-4651-C6F7-2961FAA80447}"/>
          </ac:spMkLst>
        </pc:spChg>
        <pc:spChg chg="add mod">
          <ac:chgData name="Wang, Jerry" userId="c9aadfd3-e47f-4a31-9ac0-e6a1ca77629d" providerId="ADAL" clId="{3F5DECB1-7112-411F-AB9B-5D49011E3224}" dt="2024-08-07T20:50:28.056" v="15355" actId="242"/>
          <ac:spMkLst>
            <pc:docMk/>
            <pc:sldMk cId="3237324334" sldId="398"/>
            <ac:spMk id="10" creationId="{31E6162D-0706-64BD-4BC3-06CFA79CA20A}"/>
          </ac:spMkLst>
        </pc:spChg>
        <pc:spChg chg="add mod">
          <ac:chgData name="Wang, Jerry" userId="c9aadfd3-e47f-4a31-9ac0-e6a1ca77629d" providerId="ADAL" clId="{3F5DECB1-7112-411F-AB9B-5D49011E3224}" dt="2024-08-07T20:50:31.511" v="15356" actId="242"/>
          <ac:spMkLst>
            <pc:docMk/>
            <pc:sldMk cId="3237324334" sldId="398"/>
            <ac:spMk id="11" creationId="{5BA2EE67-3040-BC92-DB27-12D6B34BBD67}"/>
          </ac:spMkLst>
        </pc:spChg>
        <pc:spChg chg="add mod">
          <ac:chgData name="Wang, Jerry" userId="c9aadfd3-e47f-4a31-9ac0-e6a1ca77629d" providerId="ADAL" clId="{3F5DECB1-7112-411F-AB9B-5D49011E3224}" dt="2024-08-07T20:50:35.093" v="15357" actId="242"/>
          <ac:spMkLst>
            <pc:docMk/>
            <pc:sldMk cId="3237324334" sldId="398"/>
            <ac:spMk id="12" creationId="{50A8AFF3-CABE-84E2-31A2-6F96C34BD7AA}"/>
          </ac:spMkLst>
        </pc:spChg>
        <pc:spChg chg="add mod">
          <ac:chgData name="Wang, Jerry" userId="c9aadfd3-e47f-4a31-9ac0-e6a1ca77629d" providerId="ADAL" clId="{3F5DECB1-7112-411F-AB9B-5D49011E3224}" dt="2024-08-07T20:50:38.102" v="15358" actId="242"/>
          <ac:spMkLst>
            <pc:docMk/>
            <pc:sldMk cId="3237324334" sldId="398"/>
            <ac:spMk id="13" creationId="{BF9552AB-CFF6-AA0F-C880-84E1D30150C8}"/>
          </ac:spMkLst>
        </pc:spChg>
        <pc:spChg chg="add mod">
          <ac:chgData name="Wang, Jerry" userId="c9aadfd3-e47f-4a31-9ac0-e6a1ca77629d" providerId="ADAL" clId="{3F5DECB1-7112-411F-AB9B-5D49011E3224}" dt="2024-08-07T20:50:40.705" v="15359" actId="242"/>
          <ac:spMkLst>
            <pc:docMk/>
            <pc:sldMk cId="3237324334" sldId="398"/>
            <ac:spMk id="14" creationId="{E778A92F-2B08-A7BA-BA5E-753EE795C66B}"/>
          </ac:spMkLst>
        </pc:spChg>
        <pc:spChg chg="add mod">
          <ac:chgData name="Wang, Jerry" userId="c9aadfd3-e47f-4a31-9ac0-e6a1ca77629d" providerId="ADAL" clId="{3F5DECB1-7112-411F-AB9B-5D49011E3224}" dt="2024-08-07T20:50:43.635" v="15360" actId="242"/>
          <ac:spMkLst>
            <pc:docMk/>
            <pc:sldMk cId="3237324334" sldId="398"/>
            <ac:spMk id="15" creationId="{FD14D538-C293-C6F5-5018-B6E7D0C3992E}"/>
          </ac:spMkLst>
        </pc:spChg>
        <pc:spChg chg="add mod">
          <ac:chgData name="Wang, Jerry" userId="c9aadfd3-e47f-4a31-9ac0-e6a1ca77629d" providerId="ADAL" clId="{3F5DECB1-7112-411F-AB9B-5D49011E3224}" dt="2024-08-07T20:50:46.723" v="15361" actId="242"/>
          <ac:spMkLst>
            <pc:docMk/>
            <pc:sldMk cId="3237324334" sldId="398"/>
            <ac:spMk id="16" creationId="{93B7247C-520B-B0DC-AD68-268937A2C464}"/>
          </ac:spMkLst>
        </pc:spChg>
        <pc:spChg chg="add mod">
          <ac:chgData name="Wang, Jerry" userId="c9aadfd3-e47f-4a31-9ac0-e6a1ca77629d" providerId="ADAL" clId="{3F5DECB1-7112-411F-AB9B-5D49011E3224}" dt="2024-08-07T20:52:11.836" v="15365" actId="255"/>
          <ac:spMkLst>
            <pc:docMk/>
            <pc:sldMk cId="3237324334" sldId="398"/>
            <ac:spMk id="17" creationId="{9D685B74-BF2E-B490-ACEE-83CDF9F11827}"/>
          </ac:spMkLst>
        </pc:spChg>
        <pc:spChg chg="add del mod">
          <ac:chgData name="Wang, Jerry" userId="c9aadfd3-e47f-4a31-9ac0-e6a1ca77629d" providerId="ADAL" clId="{3F5DECB1-7112-411F-AB9B-5D49011E3224}" dt="2024-08-07T20:45:35.041" v="15287" actId="478"/>
          <ac:spMkLst>
            <pc:docMk/>
            <pc:sldMk cId="3237324334" sldId="398"/>
            <ac:spMk id="18" creationId="{92CACA0B-D3BC-A42F-7A7D-4C2E0D8B5BD1}"/>
          </ac:spMkLst>
        </pc:spChg>
        <pc:spChg chg="add mod">
          <ac:chgData name="Wang, Jerry" userId="c9aadfd3-e47f-4a31-9ac0-e6a1ca77629d" providerId="ADAL" clId="{3F5DECB1-7112-411F-AB9B-5D49011E3224}" dt="2024-08-07T20:49:57.164" v="15351" actId="164"/>
          <ac:spMkLst>
            <pc:docMk/>
            <pc:sldMk cId="3237324334" sldId="398"/>
            <ac:spMk id="19" creationId="{C12D72FF-BA68-834A-90E6-6048AEF4745D}"/>
          </ac:spMkLst>
        </pc:spChg>
        <pc:spChg chg="add mod">
          <ac:chgData name="Wang, Jerry" userId="c9aadfd3-e47f-4a31-9ac0-e6a1ca77629d" providerId="ADAL" clId="{3F5DECB1-7112-411F-AB9B-5D49011E3224}" dt="2024-08-07T20:49:57.164" v="15351" actId="164"/>
          <ac:spMkLst>
            <pc:docMk/>
            <pc:sldMk cId="3237324334" sldId="398"/>
            <ac:spMk id="20" creationId="{1A523E14-513F-3934-C5F8-368B730FE82B}"/>
          </ac:spMkLst>
        </pc:spChg>
        <pc:spChg chg="add del mod">
          <ac:chgData name="Wang, Jerry" userId="c9aadfd3-e47f-4a31-9ac0-e6a1ca77629d" providerId="ADAL" clId="{3F5DECB1-7112-411F-AB9B-5D49011E3224}" dt="2024-08-07T20:48:13.651" v="15316" actId="478"/>
          <ac:spMkLst>
            <pc:docMk/>
            <pc:sldMk cId="3237324334" sldId="398"/>
            <ac:spMk id="21" creationId="{43A3F9BC-8357-CC54-A021-DD8AA120B451}"/>
          </ac:spMkLst>
        </pc:spChg>
        <pc:spChg chg="add mod">
          <ac:chgData name="Wang, Jerry" userId="c9aadfd3-e47f-4a31-9ac0-e6a1ca77629d" providerId="ADAL" clId="{3F5DECB1-7112-411F-AB9B-5D49011E3224}" dt="2024-08-07T20:45:50.302" v="15292" actId="571"/>
          <ac:spMkLst>
            <pc:docMk/>
            <pc:sldMk cId="3237324334" sldId="398"/>
            <ac:spMk id="23" creationId="{304FADFB-C4C6-1460-F9C2-8004E00C1A52}"/>
          </ac:spMkLst>
        </pc:spChg>
        <pc:spChg chg="add del mod">
          <ac:chgData name="Wang, Jerry" userId="c9aadfd3-e47f-4a31-9ac0-e6a1ca77629d" providerId="ADAL" clId="{3F5DECB1-7112-411F-AB9B-5D49011E3224}" dt="2024-08-07T20:48:17.523" v="15317" actId="478"/>
          <ac:spMkLst>
            <pc:docMk/>
            <pc:sldMk cId="3237324334" sldId="398"/>
            <ac:spMk id="24" creationId="{FE517017-6672-B5AF-FC7F-F9458CA84C9A}"/>
          </ac:spMkLst>
        </pc:spChg>
        <pc:spChg chg="add del mod">
          <ac:chgData name="Wang, Jerry" userId="c9aadfd3-e47f-4a31-9ac0-e6a1ca77629d" providerId="ADAL" clId="{3F5DECB1-7112-411F-AB9B-5D49011E3224}" dt="2024-08-07T20:48:17.523" v="15317" actId="478"/>
          <ac:spMkLst>
            <pc:docMk/>
            <pc:sldMk cId="3237324334" sldId="398"/>
            <ac:spMk id="25" creationId="{21C38D05-973F-EB02-6E83-C20B4EF6E0AD}"/>
          </ac:spMkLst>
        </pc:spChg>
        <pc:spChg chg="add del mod">
          <ac:chgData name="Wang, Jerry" userId="c9aadfd3-e47f-4a31-9ac0-e6a1ca77629d" providerId="ADAL" clId="{3F5DECB1-7112-411F-AB9B-5D49011E3224}" dt="2024-08-07T20:48:17.523" v="15317" actId="478"/>
          <ac:spMkLst>
            <pc:docMk/>
            <pc:sldMk cId="3237324334" sldId="398"/>
            <ac:spMk id="26" creationId="{6A63994A-611C-1E8C-4B57-6FB961AC3890}"/>
          </ac:spMkLst>
        </pc:spChg>
        <pc:spChg chg="add mod">
          <ac:chgData name="Wang, Jerry" userId="c9aadfd3-e47f-4a31-9ac0-e6a1ca77629d" providerId="ADAL" clId="{3F5DECB1-7112-411F-AB9B-5D49011E3224}" dt="2024-08-07T20:46:56.675" v="15298" actId="571"/>
          <ac:spMkLst>
            <pc:docMk/>
            <pc:sldMk cId="3237324334" sldId="398"/>
            <ac:spMk id="28" creationId="{11A3C2F0-CED4-848D-9B00-556F913844DF}"/>
          </ac:spMkLst>
        </pc:spChg>
        <pc:spChg chg="add del mod">
          <ac:chgData name="Wang, Jerry" userId="c9aadfd3-e47f-4a31-9ac0-e6a1ca77629d" providerId="ADAL" clId="{3F5DECB1-7112-411F-AB9B-5D49011E3224}" dt="2024-08-07T20:48:17.523" v="15317" actId="478"/>
          <ac:spMkLst>
            <pc:docMk/>
            <pc:sldMk cId="3237324334" sldId="398"/>
            <ac:spMk id="29" creationId="{13147E45-9652-A8B8-A152-D2990455F9A1}"/>
          </ac:spMkLst>
        </pc:spChg>
        <pc:spChg chg="add mod">
          <ac:chgData name="Wang, Jerry" userId="c9aadfd3-e47f-4a31-9ac0-e6a1ca77629d" providerId="ADAL" clId="{3F5DECB1-7112-411F-AB9B-5D49011E3224}" dt="2024-08-07T20:49:57.164" v="15351" actId="164"/>
          <ac:spMkLst>
            <pc:docMk/>
            <pc:sldMk cId="3237324334" sldId="398"/>
            <ac:spMk id="30" creationId="{DEE45C9D-DCAE-885E-0CE6-6F9F69635E45}"/>
          </ac:spMkLst>
        </pc:spChg>
        <pc:spChg chg="add mod">
          <ac:chgData name="Wang, Jerry" userId="c9aadfd3-e47f-4a31-9ac0-e6a1ca77629d" providerId="ADAL" clId="{3F5DECB1-7112-411F-AB9B-5D49011E3224}" dt="2024-08-07T20:49:57.164" v="15351" actId="164"/>
          <ac:spMkLst>
            <pc:docMk/>
            <pc:sldMk cId="3237324334" sldId="398"/>
            <ac:spMk id="31" creationId="{C32DA8C5-1746-65EA-EEAF-49935161D476}"/>
          </ac:spMkLst>
        </pc:spChg>
        <pc:spChg chg="add mod">
          <ac:chgData name="Wang, Jerry" userId="c9aadfd3-e47f-4a31-9ac0-e6a1ca77629d" providerId="ADAL" clId="{3F5DECB1-7112-411F-AB9B-5D49011E3224}" dt="2024-08-07T20:49:57.164" v="15351" actId="164"/>
          <ac:spMkLst>
            <pc:docMk/>
            <pc:sldMk cId="3237324334" sldId="398"/>
            <ac:spMk id="32" creationId="{AA48678B-0FC7-4688-FE4E-F84D95FFF862}"/>
          </ac:spMkLst>
        </pc:spChg>
        <pc:spChg chg="add mod">
          <ac:chgData name="Wang, Jerry" userId="c9aadfd3-e47f-4a31-9ac0-e6a1ca77629d" providerId="ADAL" clId="{3F5DECB1-7112-411F-AB9B-5D49011E3224}" dt="2024-08-07T20:49:57.164" v="15351" actId="164"/>
          <ac:spMkLst>
            <pc:docMk/>
            <pc:sldMk cId="3237324334" sldId="398"/>
            <ac:spMk id="33" creationId="{49E3A9FA-D913-47FC-0425-DF9DE486DF62}"/>
          </ac:spMkLst>
        </pc:spChg>
        <pc:spChg chg="add mod">
          <ac:chgData name="Wang, Jerry" userId="c9aadfd3-e47f-4a31-9ac0-e6a1ca77629d" providerId="ADAL" clId="{3F5DECB1-7112-411F-AB9B-5D49011E3224}" dt="2024-08-07T20:49:57.164" v="15351" actId="164"/>
          <ac:spMkLst>
            <pc:docMk/>
            <pc:sldMk cId="3237324334" sldId="398"/>
            <ac:spMk id="34" creationId="{6C4455D9-0F1B-EC75-60A9-B1B5E4D9A116}"/>
          </ac:spMkLst>
        </pc:spChg>
        <pc:grpChg chg="add del mod">
          <ac:chgData name="Wang, Jerry" userId="c9aadfd3-e47f-4a31-9ac0-e6a1ca77629d" providerId="ADAL" clId="{3F5DECB1-7112-411F-AB9B-5D49011E3224}" dt="2024-08-07T20:35:03.690" v="15136" actId="478"/>
          <ac:grpSpMkLst>
            <pc:docMk/>
            <pc:sldMk cId="3237324334" sldId="398"/>
            <ac:grpSpMk id="7" creationId="{FE49F07B-3EEC-51CF-798A-470E918C3A21}"/>
          </ac:grpSpMkLst>
        </pc:grpChg>
        <pc:grpChg chg="add mod">
          <ac:chgData name="Wang, Jerry" userId="c9aadfd3-e47f-4a31-9ac0-e6a1ca77629d" providerId="ADAL" clId="{3F5DECB1-7112-411F-AB9B-5D49011E3224}" dt="2024-08-13T14:44:56.352" v="16672" actId="1076"/>
          <ac:grpSpMkLst>
            <pc:docMk/>
            <pc:sldMk cId="3237324334" sldId="398"/>
            <ac:grpSpMk id="35" creationId="{38DB7E6C-E600-067B-F47A-1997ADA0CFA3}"/>
          </ac:grpSpMkLst>
        </pc:grpChg>
        <pc:graphicFrameChg chg="add mod">
          <ac:chgData name="Wang, Jerry" userId="c9aadfd3-e47f-4a31-9ac0-e6a1ca77629d" providerId="ADAL" clId="{3F5DECB1-7112-411F-AB9B-5D49011E3224}" dt="2024-08-07T19:03:27.601" v="11683" actId="14861"/>
          <ac:graphicFrameMkLst>
            <pc:docMk/>
            <pc:sldMk cId="3237324334" sldId="398"/>
            <ac:graphicFrameMk id="4" creationId="{491C4F14-9CD7-1064-229D-9991F5271075}"/>
          </ac:graphicFrameMkLst>
        </pc:graphicFrameChg>
        <pc:graphicFrameChg chg="add mod">
          <ac:chgData name="Wang, Jerry" userId="c9aadfd3-e47f-4a31-9ac0-e6a1ca77629d" providerId="ADAL" clId="{3F5DECB1-7112-411F-AB9B-5D49011E3224}" dt="2024-08-13T13:56:57.743" v="16637" actId="1076"/>
          <ac:graphicFrameMkLst>
            <pc:docMk/>
            <pc:sldMk cId="3237324334" sldId="398"/>
            <ac:graphicFrameMk id="9" creationId="{FE43EC10-849A-CC15-EEBC-C9E9E71DA6ED}"/>
          </ac:graphicFrameMkLst>
        </pc:graphicFrameChg>
        <pc:graphicFrameChg chg="add mod">
          <ac:chgData name="Wang, Jerry" userId="c9aadfd3-e47f-4a31-9ac0-e6a1ca77629d" providerId="ADAL" clId="{3F5DECB1-7112-411F-AB9B-5D49011E3224}" dt="2024-08-07T20:45:50.302" v="15292" actId="571"/>
          <ac:graphicFrameMkLst>
            <pc:docMk/>
            <pc:sldMk cId="3237324334" sldId="398"/>
            <ac:graphicFrameMk id="22" creationId="{B4E832A5-1B1B-C0AF-755F-01BAA3830B3A}"/>
          </ac:graphicFrameMkLst>
        </pc:graphicFrameChg>
        <pc:graphicFrameChg chg="add mod">
          <ac:chgData name="Wang, Jerry" userId="c9aadfd3-e47f-4a31-9ac0-e6a1ca77629d" providerId="ADAL" clId="{3F5DECB1-7112-411F-AB9B-5D49011E3224}" dt="2024-08-07T20:46:56.675" v="15298" actId="571"/>
          <ac:graphicFrameMkLst>
            <pc:docMk/>
            <pc:sldMk cId="3237324334" sldId="398"/>
            <ac:graphicFrameMk id="27" creationId="{A1ABDF00-B951-8C0D-33E4-D22F57F42682}"/>
          </ac:graphicFrameMkLst>
        </pc:graphicFrame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3F5DECB1-7112-411F-AB9B-5D49011E3224}" dt="2024-08-01T14:11:58.817" v="5647"/>
              <pc2:cmMkLst xmlns:pc2="http://schemas.microsoft.com/office/powerpoint/2019/9/main/command">
                <pc:docMk/>
                <pc:sldMk cId="3237324334" sldId="398"/>
                <pc2:cmMk id="{BEC53B29-71E8-4E1E-9E2F-B40AC2A50107}"/>
              </pc2:cmMkLst>
            </pc226:cmChg>
            <pc226:cmChg xmlns:pc226="http://schemas.microsoft.com/office/powerpoint/2022/06/main/command" chg="mod">
              <pc226:chgData name="Wang, Jerry" userId="c9aadfd3-e47f-4a31-9ac0-e6a1ca77629d" providerId="ADAL" clId="{3F5DECB1-7112-411F-AB9B-5D49011E3224}" dt="2024-08-07T20:52:06.345" v="15364" actId="20577"/>
              <pc2:cmMkLst xmlns:pc2="http://schemas.microsoft.com/office/powerpoint/2019/9/main/command">
                <pc:docMk/>
                <pc:sldMk cId="3237324334" sldId="398"/>
                <pc2:cmMk id="{BED6B367-482D-4C46-9EA2-B44F97991615}"/>
              </pc2:cmMkLst>
            </pc226:cmChg>
            <pc226:cmChg xmlns:pc226="http://schemas.microsoft.com/office/powerpoint/2022/06/main/command" chg="add mod">
              <pc226:chgData name="Wang, Jerry" userId="c9aadfd3-e47f-4a31-9ac0-e6a1ca77629d" providerId="ADAL" clId="{3F5DECB1-7112-411F-AB9B-5D49011E3224}" dt="2024-08-01T13:35:28.467" v="5092"/>
              <pc2:cmMkLst xmlns:pc2="http://schemas.microsoft.com/office/powerpoint/2019/9/main/command">
                <pc:docMk/>
                <pc:sldMk cId="3237324334" sldId="398"/>
                <pc2:cmMk id="{5680DFF8-E334-4F69-8533-49E7F04F488B}"/>
              </pc2:cmMkLst>
            </pc226:cmChg>
          </p:ext>
        </pc:extLst>
      </pc:sldChg>
      <pc:sldChg chg="addSp delSp modSp mod addCm modCm">
        <pc:chgData name="Wang, Jerry" userId="c9aadfd3-e47f-4a31-9ac0-e6a1ca77629d" providerId="ADAL" clId="{3F5DECB1-7112-411F-AB9B-5D49011E3224}" dt="2024-08-13T13:57:31.252" v="16640" actId="1076"/>
        <pc:sldMkLst>
          <pc:docMk/>
          <pc:sldMk cId="145293528" sldId="399"/>
        </pc:sldMkLst>
        <pc:spChg chg="mod">
          <ac:chgData name="Wang, Jerry" userId="c9aadfd3-e47f-4a31-9ac0-e6a1ca77629d" providerId="ADAL" clId="{3F5DECB1-7112-411F-AB9B-5D49011E3224}" dt="2024-08-01T13:15:44.791" v="4978" actId="20577"/>
          <ac:spMkLst>
            <pc:docMk/>
            <pc:sldMk cId="145293528" sldId="399"/>
            <ac:spMk id="2" creationId="{78F08DB8-18B7-C162-47CF-3F29BE946A3E}"/>
          </ac:spMkLst>
        </pc:spChg>
        <pc:spChg chg="add del mod">
          <ac:chgData name="Wang, Jerry" userId="c9aadfd3-e47f-4a31-9ac0-e6a1ca77629d" providerId="ADAL" clId="{3F5DECB1-7112-411F-AB9B-5D49011E3224}" dt="2024-08-02T20:45:44.044" v="10600" actId="478"/>
          <ac:spMkLst>
            <pc:docMk/>
            <pc:sldMk cId="145293528" sldId="399"/>
            <ac:spMk id="3" creationId="{9F8CF2FF-4576-8EF8-8023-39EA374B0B5D}"/>
          </ac:spMkLst>
        </pc:spChg>
        <pc:spChg chg="add mod">
          <ac:chgData name="Wang, Jerry" userId="c9aadfd3-e47f-4a31-9ac0-e6a1ca77629d" providerId="ADAL" clId="{3F5DECB1-7112-411F-AB9B-5D49011E3224}" dt="2024-08-08T18:06:47.575" v="16623" actId="20577"/>
          <ac:spMkLst>
            <pc:docMk/>
            <pc:sldMk cId="145293528" sldId="399"/>
            <ac:spMk id="4" creationId="{6D18F719-C87D-D037-D459-BE3962E467A9}"/>
          </ac:spMkLst>
        </pc:spChg>
        <pc:spChg chg="del">
          <ac:chgData name="Wang, Jerry" userId="c9aadfd3-e47f-4a31-9ac0-e6a1ca77629d" providerId="ADAL" clId="{3F5DECB1-7112-411F-AB9B-5D49011E3224}" dt="2024-07-24T20:37:44.156" v="2817" actId="478"/>
          <ac:spMkLst>
            <pc:docMk/>
            <pc:sldMk cId="145293528" sldId="399"/>
            <ac:spMk id="4" creationId="{D5606258-BCC9-37A9-9E49-02157BCB3750}"/>
          </ac:spMkLst>
        </pc:spChg>
        <pc:spChg chg="add del mod">
          <ac:chgData name="Wang, Jerry" userId="c9aadfd3-e47f-4a31-9ac0-e6a1ca77629d" providerId="ADAL" clId="{3F5DECB1-7112-411F-AB9B-5D49011E3224}" dt="2024-07-24T20:37:47.573" v="2819" actId="478"/>
          <ac:spMkLst>
            <pc:docMk/>
            <pc:sldMk cId="145293528" sldId="399"/>
            <ac:spMk id="6" creationId="{3215D288-DA64-8513-BCDD-7E1C677B61EB}"/>
          </ac:spMkLst>
        </pc:spChg>
        <pc:graphicFrameChg chg="add mod">
          <ac:chgData name="Wang, Jerry" userId="c9aadfd3-e47f-4a31-9ac0-e6a1ca77629d" providerId="ADAL" clId="{3F5DECB1-7112-411F-AB9B-5D49011E3224}" dt="2024-08-13T13:57:31.252" v="16640" actId="1076"/>
          <ac:graphicFrameMkLst>
            <pc:docMk/>
            <pc:sldMk cId="145293528" sldId="399"/>
            <ac:graphicFrameMk id="9" creationId="{BC4AF87A-3AE6-64E6-93DB-BEAC96AF46D9}"/>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3F5DECB1-7112-411F-AB9B-5D49011E3224}" dt="2024-08-08T18:06:47.575" v="16623" actId="20577"/>
              <pc2:cmMkLst xmlns:pc2="http://schemas.microsoft.com/office/powerpoint/2019/9/main/command">
                <pc:docMk/>
                <pc:sldMk cId="145293528" sldId="399"/>
                <pc2:cmMk id="{BD888288-FD26-494C-A507-71FDA67D8E4E}"/>
              </pc2:cmMkLst>
            </pc226:cmChg>
            <pc226:cmChg xmlns:pc226="http://schemas.microsoft.com/office/powerpoint/2022/06/main/command" chg="add mod">
              <pc226:chgData name="Wang, Jerry" userId="c9aadfd3-e47f-4a31-9ac0-e6a1ca77629d" providerId="ADAL" clId="{3F5DECB1-7112-411F-AB9B-5D49011E3224}" dt="2024-08-02T20:46:23.964" v="10605"/>
              <pc2:cmMkLst xmlns:pc2="http://schemas.microsoft.com/office/powerpoint/2019/9/main/command">
                <pc:docMk/>
                <pc:sldMk cId="145293528" sldId="399"/>
                <pc2:cmMk id="{D91E99A2-0CE6-4708-8CB2-CB6C5BA7C463}"/>
              </pc2:cmMkLst>
            </pc226:cmChg>
            <pc226:cmChg xmlns:pc226="http://schemas.microsoft.com/office/powerpoint/2022/06/main/command" chg="mod">
              <pc226:chgData name="Wang, Jerry" userId="c9aadfd3-e47f-4a31-9ac0-e6a1ca77629d" providerId="ADAL" clId="{3F5DECB1-7112-411F-AB9B-5D49011E3224}" dt="2024-07-24T20:37:44.171" v="2818" actId="2056"/>
              <pc2:cmMkLst xmlns:pc2="http://schemas.microsoft.com/office/powerpoint/2019/9/main/command">
                <pc:docMk/>
                <pc:sldMk cId="145293528" sldId="399"/>
                <pc2:cmMk id="{44E020ED-DA94-45EE-BE4E-D92ACA4D8086}"/>
              </pc2:cmMkLst>
            </pc226:cmChg>
          </p:ext>
        </pc:extLst>
      </pc:sldChg>
      <pc:sldChg chg="addSp delSp modSp del mod">
        <pc:chgData name="Wang, Jerry" userId="c9aadfd3-e47f-4a31-9ac0-e6a1ca77629d" providerId="ADAL" clId="{3F5DECB1-7112-411F-AB9B-5D49011E3224}" dt="2024-07-30T18:12:16.199" v="4117" actId="47"/>
        <pc:sldMkLst>
          <pc:docMk/>
          <pc:sldMk cId="2424535826" sldId="400"/>
        </pc:sldMkLst>
        <pc:spChg chg="del">
          <ac:chgData name="Wang, Jerry" userId="c9aadfd3-e47f-4a31-9ac0-e6a1ca77629d" providerId="ADAL" clId="{3F5DECB1-7112-411F-AB9B-5D49011E3224}" dt="2024-07-30T15:34:08.566" v="3492" actId="478"/>
          <ac:spMkLst>
            <pc:docMk/>
            <pc:sldMk cId="2424535826" sldId="400"/>
            <ac:spMk id="4" creationId="{AF3DC927-3CB8-CD9D-CC51-C235B7BDEAB4}"/>
          </ac:spMkLst>
        </pc:spChg>
        <pc:spChg chg="add del mod">
          <ac:chgData name="Wang, Jerry" userId="c9aadfd3-e47f-4a31-9ac0-e6a1ca77629d" providerId="ADAL" clId="{3F5DECB1-7112-411F-AB9B-5D49011E3224}" dt="2024-07-30T15:34:10.388" v="3493" actId="478"/>
          <ac:spMkLst>
            <pc:docMk/>
            <pc:sldMk cId="2424535826" sldId="400"/>
            <ac:spMk id="6" creationId="{83BC5D2E-DAB1-D1CE-AA6D-03C055E6AF56}"/>
          </ac:spMkLst>
        </pc:spChg>
        <pc:graphicFrameChg chg="add mod">
          <ac:chgData name="Wang, Jerry" userId="c9aadfd3-e47f-4a31-9ac0-e6a1ca77629d" providerId="ADAL" clId="{3F5DECB1-7112-411F-AB9B-5D49011E3224}" dt="2024-07-30T15:37:58.134" v="3528" actId="1076"/>
          <ac:graphicFrameMkLst>
            <pc:docMk/>
            <pc:sldMk cId="2424535826" sldId="400"/>
            <ac:graphicFrameMk id="9" creationId="{8F0DFA30-ECC3-BE03-56F6-AA7FDAED4763}"/>
          </ac:graphicFrameMkLst>
        </pc:graphicFrameChg>
      </pc:sldChg>
      <pc:sldChg chg="addSp delSp modSp mod addCm modCm">
        <pc:chgData name="Wang, Jerry" userId="c9aadfd3-e47f-4a31-9ac0-e6a1ca77629d" providerId="ADAL" clId="{3F5DECB1-7112-411F-AB9B-5D49011E3224}" dt="2024-08-13T13:59:31.403" v="16650" actId="1076"/>
        <pc:sldMkLst>
          <pc:docMk/>
          <pc:sldMk cId="710074665" sldId="401"/>
        </pc:sldMkLst>
        <pc:spChg chg="mod">
          <ac:chgData name="Wang, Jerry" userId="c9aadfd3-e47f-4a31-9ac0-e6a1ca77629d" providerId="ADAL" clId="{3F5DECB1-7112-411F-AB9B-5D49011E3224}" dt="2024-08-13T13:59:31.403" v="16650" actId="1076"/>
          <ac:spMkLst>
            <pc:docMk/>
            <pc:sldMk cId="710074665" sldId="401"/>
            <ac:spMk id="2" creationId="{6945E939-A44B-0E74-0F88-47022AB67A57}"/>
          </ac:spMkLst>
        </pc:spChg>
        <pc:spChg chg="add del mod">
          <ac:chgData name="Wang, Jerry" userId="c9aadfd3-e47f-4a31-9ac0-e6a1ca77629d" providerId="ADAL" clId="{3F5DECB1-7112-411F-AB9B-5D49011E3224}" dt="2024-08-08T17:49:31.832" v="16600" actId="478"/>
          <ac:spMkLst>
            <pc:docMk/>
            <pc:sldMk cId="710074665" sldId="401"/>
            <ac:spMk id="3" creationId="{01CF833E-6F6E-E1C8-3550-9BF5CC66A3D4}"/>
          </ac:spMkLst>
        </pc:spChg>
        <pc:spChg chg="del">
          <ac:chgData name="Wang, Jerry" userId="c9aadfd3-e47f-4a31-9ac0-e6a1ca77629d" providerId="ADAL" clId="{3F5DECB1-7112-411F-AB9B-5D49011E3224}" dt="2024-07-30T18:45:53.257" v="4410" actId="478"/>
          <ac:spMkLst>
            <pc:docMk/>
            <pc:sldMk cId="710074665" sldId="401"/>
            <ac:spMk id="4" creationId="{AF3DC927-3CB8-CD9D-CC51-C235B7BDEAB4}"/>
          </ac:spMkLst>
        </pc:spChg>
        <pc:spChg chg="add del mod">
          <ac:chgData name="Wang, Jerry" userId="c9aadfd3-e47f-4a31-9ac0-e6a1ca77629d" providerId="ADAL" clId="{3F5DECB1-7112-411F-AB9B-5D49011E3224}" dt="2024-07-30T18:45:56.572" v="4411" actId="478"/>
          <ac:spMkLst>
            <pc:docMk/>
            <pc:sldMk cId="710074665" sldId="401"/>
            <ac:spMk id="6" creationId="{69A8CDB4-8293-777D-0B3F-113B8989F510}"/>
          </ac:spMkLst>
        </pc:spChg>
        <pc:spChg chg="add del">
          <ac:chgData name="Wang, Jerry" userId="c9aadfd3-e47f-4a31-9ac0-e6a1ca77629d" providerId="ADAL" clId="{3F5DECB1-7112-411F-AB9B-5D49011E3224}" dt="2024-08-08T17:49:34.331" v="16602" actId="22"/>
          <ac:spMkLst>
            <pc:docMk/>
            <pc:sldMk cId="710074665" sldId="401"/>
            <ac:spMk id="6" creationId="{6C3DFB45-8999-2087-AE1C-F8A21625FCF3}"/>
          </ac:spMkLst>
        </pc:spChg>
        <pc:spChg chg="add mod">
          <ac:chgData name="Wang, Jerry" userId="c9aadfd3-e47f-4a31-9ac0-e6a1ca77629d" providerId="ADAL" clId="{3F5DECB1-7112-411F-AB9B-5D49011E3224}" dt="2024-08-08T18:05:59.546" v="16618" actId="20577"/>
          <ac:spMkLst>
            <pc:docMk/>
            <pc:sldMk cId="710074665" sldId="401"/>
            <ac:spMk id="7" creationId="{080366F4-71DC-3713-58ED-EADE4E45811F}"/>
          </ac:spMkLst>
        </pc:spChg>
        <pc:graphicFrameChg chg="add mod">
          <ac:chgData name="Wang, Jerry" userId="c9aadfd3-e47f-4a31-9ac0-e6a1ca77629d" providerId="ADAL" clId="{3F5DECB1-7112-411F-AB9B-5D49011E3224}" dt="2024-07-30T18:46:11.118" v="4416"/>
          <ac:graphicFrameMkLst>
            <pc:docMk/>
            <pc:sldMk cId="710074665" sldId="401"/>
            <ac:graphicFrameMk id="7" creationId="{7465755A-50E4-D5CB-2811-FF11792D9DDE}"/>
          </ac:graphicFrameMkLst>
        </pc:graphicFrameChg>
        <pc:graphicFrameChg chg="add mod">
          <ac:chgData name="Wang, Jerry" userId="c9aadfd3-e47f-4a31-9ac0-e6a1ca77629d" providerId="ADAL" clId="{3F5DECB1-7112-411F-AB9B-5D49011E3224}" dt="2024-08-13T13:59:05.893" v="16647" actId="1076"/>
          <ac:graphicFrameMkLst>
            <pc:docMk/>
            <pc:sldMk cId="710074665" sldId="401"/>
            <ac:graphicFrameMk id="8" creationId="{7465755A-50E4-D5CB-2811-FF11792D9DDE}"/>
          </ac:graphicFrameMkLst>
        </pc:graphicFrameChg>
        <pc:extLst>
          <p:ext xmlns:p="http://schemas.openxmlformats.org/presentationml/2006/main" uri="{D6D511B9-2390-475A-947B-AFAB55BFBCF1}">
            <pc226:cmChg xmlns:pc226="http://schemas.microsoft.com/office/powerpoint/2022/06/main/command" chg="add mod">
              <pc226:chgData name="Wang, Jerry" userId="c9aadfd3-e47f-4a31-9ac0-e6a1ca77629d" providerId="ADAL" clId="{3F5DECB1-7112-411F-AB9B-5D49011E3224}" dt="2024-08-02T18:40:15.337" v="7181"/>
              <pc2:cmMkLst xmlns:pc2="http://schemas.microsoft.com/office/powerpoint/2019/9/main/command">
                <pc:docMk/>
                <pc:sldMk cId="710074665" sldId="401"/>
                <pc2:cmMk id="{2F68A9AE-F26A-4D75-80B2-077F985330D3}"/>
              </pc2:cmMkLst>
            </pc226:cmChg>
          </p:ext>
        </pc:extLst>
      </pc:sldChg>
      <pc:sldChg chg="addSp delSp modSp mod addCm modCm">
        <pc:chgData name="Wang, Jerry" userId="c9aadfd3-e47f-4a31-9ac0-e6a1ca77629d" providerId="ADAL" clId="{3F5DECB1-7112-411F-AB9B-5D49011E3224}" dt="2024-08-13T14:00:32.182" v="16656" actId="1076"/>
        <pc:sldMkLst>
          <pc:docMk/>
          <pc:sldMk cId="954581146" sldId="402"/>
        </pc:sldMkLst>
        <pc:spChg chg="mod">
          <ac:chgData name="Wang, Jerry" userId="c9aadfd3-e47f-4a31-9ac0-e6a1ca77629d" providerId="ADAL" clId="{3F5DECB1-7112-411F-AB9B-5D49011E3224}" dt="2024-08-07T20:23:10.928" v="15017" actId="20577"/>
          <ac:spMkLst>
            <pc:docMk/>
            <pc:sldMk cId="954581146" sldId="402"/>
            <ac:spMk id="2" creationId="{6945E939-A44B-0E74-0F88-47022AB67A57}"/>
          </ac:spMkLst>
        </pc:spChg>
        <pc:spChg chg="add del mod">
          <ac:chgData name="Wang, Jerry" userId="c9aadfd3-e47f-4a31-9ac0-e6a1ca77629d" providerId="ADAL" clId="{3F5DECB1-7112-411F-AB9B-5D49011E3224}" dt="2024-08-08T17:49:42.321" v="16604" actId="478"/>
          <ac:spMkLst>
            <pc:docMk/>
            <pc:sldMk cId="954581146" sldId="402"/>
            <ac:spMk id="3" creationId="{C1DF6533-4835-5510-02D2-F8A75230697D}"/>
          </ac:spMkLst>
        </pc:spChg>
        <pc:spChg chg="add mod">
          <ac:chgData name="Wang, Jerry" userId="c9aadfd3-e47f-4a31-9ac0-e6a1ca77629d" providerId="ADAL" clId="{3F5DECB1-7112-411F-AB9B-5D49011E3224}" dt="2024-08-08T18:06:11.004" v="16619" actId="20577"/>
          <ac:spMkLst>
            <pc:docMk/>
            <pc:sldMk cId="954581146" sldId="402"/>
            <ac:spMk id="4" creationId="{A5144831-7CEF-C6BA-446F-49FA813F63F7}"/>
          </ac:spMkLst>
        </pc:spChg>
        <pc:spChg chg="del">
          <ac:chgData name="Wang, Jerry" userId="c9aadfd3-e47f-4a31-9ac0-e6a1ca77629d" providerId="ADAL" clId="{3F5DECB1-7112-411F-AB9B-5D49011E3224}" dt="2024-07-30T19:31:10.542" v="4650" actId="478"/>
          <ac:spMkLst>
            <pc:docMk/>
            <pc:sldMk cId="954581146" sldId="402"/>
            <ac:spMk id="4" creationId="{AF3DC927-3CB8-CD9D-CC51-C235B7BDEAB4}"/>
          </ac:spMkLst>
        </pc:spChg>
        <pc:spChg chg="add del mod">
          <ac:chgData name="Wang, Jerry" userId="c9aadfd3-e47f-4a31-9ac0-e6a1ca77629d" providerId="ADAL" clId="{3F5DECB1-7112-411F-AB9B-5D49011E3224}" dt="2024-07-30T19:31:13.028" v="4651" actId="478"/>
          <ac:spMkLst>
            <pc:docMk/>
            <pc:sldMk cId="954581146" sldId="402"/>
            <ac:spMk id="6" creationId="{BB218E35-9613-71D6-B422-C52C81BB472F}"/>
          </ac:spMkLst>
        </pc:spChg>
        <pc:graphicFrameChg chg="add mod">
          <ac:chgData name="Wang, Jerry" userId="c9aadfd3-e47f-4a31-9ac0-e6a1ca77629d" providerId="ADAL" clId="{3F5DECB1-7112-411F-AB9B-5D49011E3224}" dt="2024-07-30T19:31:23.715" v="4656"/>
          <ac:graphicFrameMkLst>
            <pc:docMk/>
            <pc:sldMk cId="954581146" sldId="402"/>
            <ac:graphicFrameMk id="7" creationId="{CCD9087D-40A8-D699-2D82-021AB4662633}"/>
          </ac:graphicFrameMkLst>
        </pc:graphicFrameChg>
        <pc:graphicFrameChg chg="add del mod">
          <ac:chgData name="Wang, Jerry" userId="c9aadfd3-e47f-4a31-9ac0-e6a1ca77629d" providerId="ADAL" clId="{3F5DECB1-7112-411F-AB9B-5D49011E3224}" dt="2024-07-30T19:36:59.179" v="4756" actId="478"/>
          <ac:graphicFrameMkLst>
            <pc:docMk/>
            <pc:sldMk cId="954581146" sldId="402"/>
            <ac:graphicFrameMk id="8" creationId="{CCD9087D-40A8-D699-2D82-021AB4662633}"/>
          </ac:graphicFrameMkLst>
        </pc:graphicFrameChg>
        <pc:graphicFrameChg chg="add mod">
          <ac:chgData name="Wang, Jerry" userId="c9aadfd3-e47f-4a31-9ac0-e6a1ca77629d" providerId="ADAL" clId="{3F5DECB1-7112-411F-AB9B-5D49011E3224}" dt="2024-08-13T14:00:32.182" v="16656" actId="1076"/>
          <ac:graphicFrameMkLst>
            <pc:docMk/>
            <pc:sldMk cId="954581146" sldId="402"/>
            <ac:graphicFrameMk id="11" creationId="{6378C70B-0BE3-3D10-C712-12E3F9D23E8E}"/>
          </ac:graphicFrameMkLst>
        </pc:graphicFrame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3F5DECB1-7112-411F-AB9B-5D49011E3224}" dt="2024-08-01T14:24:16.038" v="5662"/>
              <pc2:cmMkLst xmlns:pc2="http://schemas.microsoft.com/office/powerpoint/2019/9/main/command">
                <pc:docMk/>
                <pc:sldMk cId="954581146" sldId="402"/>
                <pc2:cmMk id="{DC9E2427-99B0-47E9-B03E-730EF5073600}"/>
              </pc2:cmMkLst>
            </pc226:cmChg>
            <pc226:cmChg xmlns:pc226="http://schemas.microsoft.com/office/powerpoint/2022/06/main/command" chg="add mod">
              <pc226:chgData name="Wang, Jerry" userId="c9aadfd3-e47f-4a31-9ac0-e6a1ca77629d" providerId="ADAL" clId="{3F5DECB1-7112-411F-AB9B-5D49011E3224}" dt="2024-08-02T18:52:30.018" v="7208"/>
              <pc2:cmMkLst xmlns:pc2="http://schemas.microsoft.com/office/powerpoint/2019/9/main/command">
                <pc:docMk/>
                <pc:sldMk cId="954581146" sldId="402"/>
                <pc2:cmMk id="{FAEF78D1-0FE3-49B1-ABA8-737E76C95D50}"/>
              </pc2:cmMkLst>
            </pc226:cmChg>
          </p:ext>
        </pc:extLst>
      </pc:sldChg>
      <pc:sldChg chg="addSp delSp modSp del mod addCm delCm modCm">
        <pc:chgData name="Wang, Jerry" userId="c9aadfd3-e47f-4a31-9ac0-e6a1ca77629d" providerId="ADAL" clId="{3F5DECB1-7112-411F-AB9B-5D49011E3224}" dt="2024-08-07T20:16:54.936" v="14981" actId="2696"/>
        <pc:sldMkLst>
          <pc:docMk/>
          <pc:sldMk cId="2635960552" sldId="403"/>
        </pc:sldMkLst>
        <pc:spChg chg="mod">
          <ac:chgData name="Wang, Jerry" userId="c9aadfd3-e47f-4a31-9ac0-e6a1ca77629d" providerId="ADAL" clId="{3F5DECB1-7112-411F-AB9B-5D49011E3224}" dt="2024-08-02T21:00:17.913" v="10809" actId="20577"/>
          <ac:spMkLst>
            <pc:docMk/>
            <pc:sldMk cId="2635960552" sldId="403"/>
            <ac:spMk id="3" creationId="{E3EE6A5E-98BB-B483-1F74-AE808ECB1E67}"/>
          </ac:spMkLst>
        </pc:spChg>
        <pc:spChg chg="add del mod">
          <ac:chgData name="Wang, Jerry" userId="c9aadfd3-e47f-4a31-9ac0-e6a1ca77629d" providerId="ADAL" clId="{3F5DECB1-7112-411F-AB9B-5D49011E3224}" dt="2024-08-02T20:57:46.685" v="10785" actId="478"/>
          <ac:spMkLst>
            <pc:docMk/>
            <pc:sldMk cId="2635960552" sldId="403"/>
            <ac:spMk id="4" creationId="{C833AF3D-70C8-B3D3-2ADC-32EED1E9A862}"/>
          </ac:spMkLst>
        </pc:spChg>
        <pc:spChg chg="add mod">
          <ac:chgData name="Wang, Jerry" userId="c9aadfd3-e47f-4a31-9ac0-e6a1ca77629d" providerId="ADAL" clId="{3F5DECB1-7112-411F-AB9B-5D49011E3224}" dt="2024-08-07T20:15:30.895" v="14967" actId="113"/>
          <ac:spMkLst>
            <pc:docMk/>
            <pc:sldMk cId="2635960552" sldId="403"/>
            <ac:spMk id="5" creationId="{D2FEEFA2-A8F2-C0A3-BFEA-AFE2CDE8F60B}"/>
          </ac:spMkLst>
        </pc:spChg>
        <pc:spChg chg="add mod">
          <ac:chgData name="Wang, Jerry" userId="c9aadfd3-e47f-4a31-9ac0-e6a1ca77629d" providerId="ADAL" clId="{3F5DECB1-7112-411F-AB9B-5D49011E3224}" dt="2024-08-02T21:01:17.892" v="10821" actId="1076"/>
          <ac:spMkLst>
            <pc:docMk/>
            <pc:sldMk cId="2635960552" sldId="403"/>
            <ac:spMk id="6" creationId="{56AF3A78-EE4E-F428-1822-1A32F7DEE59B}"/>
          </ac:spMkLst>
        </pc:spChg>
        <pc:picChg chg="add mod">
          <ac:chgData name="Wang, Jerry" userId="c9aadfd3-e47f-4a31-9ac0-e6a1ca77629d" providerId="ADAL" clId="{3F5DECB1-7112-411F-AB9B-5D49011E3224}" dt="2024-08-02T21:01:39.444" v="10824" actId="1076"/>
          <ac:picMkLst>
            <pc:docMk/>
            <pc:sldMk cId="2635960552" sldId="403"/>
            <ac:picMk id="9" creationId="{2A3132A9-5E53-E3A2-AD7E-DFA1DB25C16A}"/>
          </ac:picMkLst>
        </pc:picChg>
        <pc:extLst>
          <p:ext xmlns:p="http://schemas.openxmlformats.org/presentationml/2006/main" uri="{D6D511B9-2390-475A-947B-AFAB55BFBCF1}">
            <pc226:cmChg xmlns:pc226="http://schemas.microsoft.com/office/powerpoint/2022/06/main/command" chg="add del mod">
              <pc226:chgData name="Wang, Jerry" userId="c9aadfd3-e47f-4a31-9ac0-e6a1ca77629d" providerId="ADAL" clId="{3F5DECB1-7112-411F-AB9B-5D49011E3224}" dt="2024-08-02T20:54:56.718" v="10691"/>
              <pc2:cmMkLst xmlns:pc2="http://schemas.microsoft.com/office/powerpoint/2019/9/main/command">
                <pc:docMk/>
                <pc:sldMk cId="2635960552" sldId="403"/>
                <pc2:cmMk id="{7AAB361B-BCC0-4B84-8569-943B2846E20C}"/>
              </pc2:cmMkLst>
            </pc226:cmChg>
          </p:ext>
        </pc:extLst>
      </pc:sldChg>
      <pc:sldChg chg="addSp delSp modSp mod addCm modCm">
        <pc:chgData name="Wang, Jerry" userId="c9aadfd3-e47f-4a31-9ac0-e6a1ca77629d" providerId="ADAL" clId="{3F5DECB1-7112-411F-AB9B-5D49011E3224}" dt="2024-08-19T20:01:25.424" v="16717" actId="14100"/>
        <pc:sldMkLst>
          <pc:docMk/>
          <pc:sldMk cId="3318911768" sldId="404"/>
        </pc:sldMkLst>
        <pc:spChg chg="mod">
          <ac:chgData name="Wang, Jerry" userId="c9aadfd3-e47f-4a31-9ac0-e6a1ca77629d" providerId="ADAL" clId="{3F5DECB1-7112-411F-AB9B-5D49011E3224}" dt="2024-08-19T20:01:25.424" v="16717" actId="14100"/>
          <ac:spMkLst>
            <pc:docMk/>
            <pc:sldMk cId="3318911768" sldId="404"/>
            <ac:spMk id="2" creationId="{AB181412-5927-D776-5E13-0D0E196C9832}"/>
          </ac:spMkLst>
        </pc:spChg>
        <pc:spChg chg="add del mod">
          <ac:chgData name="Wang, Jerry" userId="c9aadfd3-e47f-4a31-9ac0-e6a1ca77629d" providerId="ADAL" clId="{3F5DECB1-7112-411F-AB9B-5D49011E3224}" dt="2024-08-01T13:17:18.073" v="4987" actId="478"/>
          <ac:spMkLst>
            <pc:docMk/>
            <pc:sldMk cId="3318911768" sldId="404"/>
            <ac:spMk id="3" creationId="{70333F65-96C3-1B05-5376-A7C3369EF76C}"/>
          </ac:spMkLst>
        </pc:spChg>
        <pc:spChg chg="del mod">
          <ac:chgData name="Wang, Jerry" userId="c9aadfd3-e47f-4a31-9ac0-e6a1ca77629d" providerId="ADAL" clId="{3F5DECB1-7112-411F-AB9B-5D49011E3224}" dt="2024-07-24T19:34:39.863" v="2061" actId="478"/>
          <ac:spMkLst>
            <pc:docMk/>
            <pc:sldMk cId="3318911768" sldId="404"/>
            <ac:spMk id="4" creationId="{5DA6A17D-1BC8-17B5-259E-BB2B139D016F}"/>
          </ac:spMkLst>
        </pc:spChg>
        <pc:spChg chg="add del mod">
          <ac:chgData name="Wang, Jerry" userId="c9aadfd3-e47f-4a31-9ac0-e6a1ca77629d" providerId="ADAL" clId="{3F5DECB1-7112-411F-AB9B-5D49011E3224}" dt="2024-08-02T20:39:56.801" v="9956" actId="478"/>
          <ac:spMkLst>
            <pc:docMk/>
            <pc:sldMk cId="3318911768" sldId="404"/>
            <ac:spMk id="4" creationId="{DF2E92B0-F3BF-D91B-ED3C-3FFFA17B026A}"/>
          </ac:spMkLst>
        </pc:spChg>
        <pc:spChg chg="add del mod">
          <ac:chgData name="Wang, Jerry" userId="c9aadfd3-e47f-4a31-9ac0-e6a1ca77629d" providerId="ADAL" clId="{3F5DECB1-7112-411F-AB9B-5D49011E3224}" dt="2024-07-24T19:34:41.732" v="2062" actId="478"/>
          <ac:spMkLst>
            <pc:docMk/>
            <pc:sldMk cId="3318911768" sldId="404"/>
            <ac:spMk id="6" creationId="{04A7873A-D68F-FCD6-0B97-3949168C9A87}"/>
          </ac:spMkLst>
        </pc:spChg>
        <pc:spChg chg="add mod">
          <ac:chgData name="Wang, Jerry" userId="c9aadfd3-e47f-4a31-9ac0-e6a1ca77629d" providerId="ADAL" clId="{3F5DECB1-7112-411F-AB9B-5D49011E3224}" dt="2024-08-08T17:39:57.591" v="16214" actId="20577"/>
          <ac:spMkLst>
            <pc:docMk/>
            <pc:sldMk cId="3318911768" sldId="404"/>
            <ac:spMk id="6" creationId="{6D11EB18-52C5-CAAB-C279-EC5107602539}"/>
          </ac:spMkLst>
        </pc:spChg>
        <pc:spChg chg="add mod">
          <ac:chgData name="Wang, Jerry" userId="c9aadfd3-e47f-4a31-9ac0-e6a1ca77629d" providerId="ADAL" clId="{3F5DECB1-7112-411F-AB9B-5D49011E3224}" dt="2024-08-02T20:45:47.882" v="10601"/>
          <ac:spMkLst>
            <pc:docMk/>
            <pc:sldMk cId="3318911768" sldId="404"/>
            <ac:spMk id="7" creationId="{DAA3A87D-2606-F069-AB87-7147A1B905E3}"/>
          </ac:spMkLst>
        </pc:spChg>
        <pc:graphicFrameChg chg="add mod">
          <ac:chgData name="Wang, Jerry" userId="c9aadfd3-e47f-4a31-9ac0-e6a1ca77629d" providerId="ADAL" clId="{3F5DECB1-7112-411F-AB9B-5D49011E3224}" dt="2024-08-13T14:01:32.024" v="16660" actId="1076"/>
          <ac:graphicFrameMkLst>
            <pc:docMk/>
            <pc:sldMk cId="3318911768" sldId="404"/>
            <ac:graphicFrameMk id="9" creationId="{7BFA1C40-BBFF-13AE-3491-E40C37CAE8C4}"/>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3F5DECB1-7112-411F-AB9B-5D49011E3224}" dt="2024-08-08T17:39:57.591" v="16214" actId="20577"/>
              <pc2:cmMkLst xmlns:pc2="http://schemas.microsoft.com/office/powerpoint/2019/9/main/command">
                <pc:docMk/>
                <pc:sldMk cId="3318911768" sldId="404"/>
                <pc2:cmMk id="{37439A05-FEAE-40EA-92C1-CD476491FC50}"/>
              </pc2:cmMkLst>
            </pc226:cmChg>
            <pc226:cmChg xmlns:pc226="http://schemas.microsoft.com/office/powerpoint/2022/06/main/command" chg="add mod">
              <pc226:chgData name="Wang, Jerry" userId="c9aadfd3-e47f-4a31-9ac0-e6a1ca77629d" providerId="ADAL" clId="{3F5DECB1-7112-411F-AB9B-5D49011E3224}" dt="2024-08-01T13:35:36.541" v="5093"/>
              <pc2:cmMkLst xmlns:pc2="http://schemas.microsoft.com/office/powerpoint/2019/9/main/command">
                <pc:docMk/>
                <pc:sldMk cId="3318911768" sldId="404"/>
                <pc2:cmMk id="{30221182-7E8C-4D3F-93AA-4BB1FFE51904}"/>
              </pc2:cmMkLst>
            </pc226:cmChg>
            <pc226:cmChg xmlns:pc226="http://schemas.microsoft.com/office/powerpoint/2022/06/main/command" chg="mod">
              <pc226:chgData name="Wang, Jerry" userId="c9aadfd3-e47f-4a31-9ac0-e6a1ca77629d" providerId="ADAL" clId="{3F5DECB1-7112-411F-AB9B-5D49011E3224}" dt="2024-08-08T17:39:57.591" v="16214" actId="20577"/>
              <pc2:cmMkLst xmlns:pc2="http://schemas.microsoft.com/office/powerpoint/2019/9/main/command">
                <pc:docMk/>
                <pc:sldMk cId="3318911768" sldId="404"/>
                <pc2:cmMk id="{A1D8F691-BC0C-4006-8689-9019E32C03D9}"/>
              </pc2:cmMkLst>
            </pc226:cmChg>
            <pc226:cmChg xmlns:pc226="http://schemas.microsoft.com/office/powerpoint/2022/06/main/command" chg="mod">
              <pc226:chgData name="Wang, Jerry" userId="c9aadfd3-e47f-4a31-9ac0-e6a1ca77629d" providerId="ADAL" clId="{3F5DECB1-7112-411F-AB9B-5D49011E3224}" dt="2024-08-07T15:24:35.237" v="11111" actId="20577"/>
              <pc2:cmMkLst xmlns:pc2="http://schemas.microsoft.com/office/powerpoint/2019/9/main/command">
                <pc:docMk/>
                <pc:sldMk cId="3318911768" sldId="404"/>
                <pc2:cmMk id="{5AF6449C-B819-4D3B-BA40-CE1E09E951DC}"/>
              </pc2:cmMkLst>
            </pc226:cmChg>
          </p:ext>
        </pc:extLst>
      </pc:sldChg>
      <pc:sldChg chg="modSp add del mod addCm">
        <pc:chgData name="Wang, Jerry" userId="c9aadfd3-e47f-4a31-9ac0-e6a1ca77629d" providerId="ADAL" clId="{3F5DECB1-7112-411F-AB9B-5D49011E3224}" dt="2024-08-01T13:18:40.044" v="5028" actId="47"/>
        <pc:sldMkLst>
          <pc:docMk/>
          <pc:sldMk cId="1496464978" sldId="405"/>
        </pc:sldMkLst>
        <pc:spChg chg="mod">
          <ac:chgData name="Wang, Jerry" userId="c9aadfd3-e47f-4a31-9ac0-e6a1ca77629d" providerId="ADAL" clId="{3F5DECB1-7112-411F-AB9B-5D49011E3224}" dt="2024-07-25T14:18:40.550" v="3480" actId="20577"/>
          <ac:spMkLst>
            <pc:docMk/>
            <pc:sldMk cId="1496464978" sldId="405"/>
            <ac:spMk id="2" creationId="{78F08DB8-18B7-C162-47CF-3F29BE946A3E}"/>
          </ac:spMkLst>
        </pc:spChg>
        <pc:graphicFrameChg chg="mod">
          <ac:chgData name="Wang, Jerry" userId="c9aadfd3-e47f-4a31-9ac0-e6a1ca77629d" providerId="ADAL" clId="{3F5DECB1-7112-411F-AB9B-5D49011E3224}" dt="2024-07-24T20:48:14.585" v="3193" actId="20577"/>
          <ac:graphicFrameMkLst>
            <pc:docMk/>
            <pc:sldMk cId="1496464978" sldId="405"/>
            <ac:graphicFrameMk id="9" creationId="{BC4AF87A-3AE6-64E6-93DB-BEAC96AF46D9}"/>
          </ac:graphicFrameMkLst>
        </pc:graphicFrame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3F5DECB1-7112-411F-AB9B-5D49011E3224}" dt="2024-07-25T14:17:13.066" v="3468"/>
              <pc2:cmMkLst xmlns:pc2="http://schemas.microsoft.com/office/powerpoint/2019/9/main/command">
                <pc:docMk/>
                <pc:sldMk cId="1496464978" sldId="405"/>
                <pc2:cmMk id="{12EAEFFB-A863-484D-99A4-CF2FC26AAEB7}"/>
              </pc2:cmMkLst>
            </pc226:cmChg>
          </p:ext>
        </pc:extLst>
      </pc:sldChg>
      <pc:sldChg chg="addSp delSp modSp add mod addCm modCm">
        <pc:chgData name="Wang, Jerry" userId="c9aadfd3-e47f-4a31-9ac0-e6a1ca77629d" providerId="ADAL" clId="{3F5DECB1-7112-411F-AB9B-5D49011E3224}" dt="2024-08-13T13:57:54.381" v="16642" actId="1076"/>
        <pc:sldMkLst>
          <pc:docMk/>
          <pc:sldMk cId="32886308" sldId="406"/>
        </pc:sldMkLst>
        <pc:spChg chg="mod">
          <ac:chgData name="Wang, Jerry" userId="c9aadfd3-e47f-4a31-9ac0-e6a1ca77629d" providerId="ADAL" clId="{3F5DECB1-7112-411F-AB9B-5D49011E3224}" dt="2024-08-13T13:55:31.974" v="16630" actId="255"/>
          <ac:spMkLst>
            <pc:docMk/>
            <pc:sldMk cId="32886308" sldId="406"/>
            <ac:spMk id="2" creationId="{6945E939-A44B-0E74-0F88-47022AB67A57}"/>
          </ac:spMkLst>
        </pc:spChg>
        <pc:spChg chg="add mod">
          <ac:chgData name="Wang, Jerry" userId="c9aadfd3-e47f-4a31-9ac0-e6a1ca77629d" providerId="ADAL" clId="{3F5DECB1-7112-411F-AB9B-5D49011E3224}" dt="2024-08-02T20:46:34.722" v="10606"/>
          <ac:spMkLst>
            <pc:docMk/>
            <pc:sldMk cId="32886308" sldId="406"/>
            <ac:spMk id="3" creationId="{63A2A5E2-BF05-A5CC-D19E-3F3A1ECF0C87}"/>
          </ac:spMkLst>
        </pc:spChg>
        <pc:spChg chg="add mod">
          <ac:chgData name="Wang, Jerry" userId="c9aadfd3-e47f-4a31-9ac0-e6a1ca77629d" providerId="ADAL" clId="{3F5DECB1-7112-411F-AB9B-5D49011E3224}" dt="2024-08-07T20:26:32.249" v="15099" actId="20577"/>
          <ac:spMkLst>
            <pc:docMk/>
            <pc:sldMk cId="32886308" sldId="406"/>
            <ac:spMk id="4" creationId="{80BABD40-1C38-5F8C-2996-3C7993B4E977}"/>
          </ac:spMkLst>
        </pc:spChg>
        <pc:graphicFrameChg chg="del mod">
          <ac:chgData name="Wang, Jerry" userId="c9aadfd3-e47f-4a31-9ac0-e6a1ca77629d" providerId="ADAL" clId="{3F5DECB1-7112-411F-AB9B-5D49011E3224}" dt="2024-07-30T17:44:50.281" v="3681" actId="478"/>
          <ac:graphicFrameMkLst>
            <pc:docMk/>
            <pc:sldMk cId="32886308" sldId="406"/>
            <ac:graphicFrameMk id="9" creationId="{8F0DFA30-ECC3-BE03-56F6-AA7FDAED4763}"/>
          </ac:graphicFrameMkLst>
        </pc:graphicFrameChg>
        <pc:graphicFrameChg chg="add del mod">
          <ac:chgData name="Wang, Jerry" userId="c9aadfd3-e47f-4a31-9ac0-e6a1ca77629d" providerId="ADAL" clId="{3F5DECB1-7112-411F-AB9B-5D49011E3224}" dt="2024-07-30T17:45:33.365" v="3686" actId="478"/>
          <ac:graphicFrameMkLst>
            <pc:docMk/>
            <pc:sldMk cId="32886308" sldId="406"/>
            <ac:graphicFrameMk id="10" creationId="{83E517B4-B019-011B-2985-D8A29CC65A2B}"/>
          </ac:graphicFrameMkLst>
        </pc:graphicFrameChg>
        <pc:graphicFrameChg chg="add mod">
          <ac:chgData name="Wang, Jerry" userId="c9aadfd3-e47f-4a31-9ac0-e6a1ca77629d" providerId="ADAL" clId="{3F5DECB1-7112-411F-AB9B-5D49011E3224}" dt="2024-08-13T13:57:54.381" v="16642" actId="1076"/>
          <ac:graphicFrameMkLst>
            <pc:docMk/>
            <pc:sldMk cId="32886308" sldId="406"/>
            <ac:graphicFrameMk id="13" creationId="{B93FE0D5-FE14-BA50-0303-AFDD6B221415}"/>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3F5DECB1-7112-411F-AB9B-5D49011E3224}" dt="2024-08-07T20:26:32.249" v="15099" actId="20577"/>
              <pc2:cmMkLst xmlns:pc2="http://schemas.microsoft.com/office/powerpoint/2019/9/main/command">
                <pc:docMk/>
                <pc:sldMk cId="32886308" sldId="406"/>
                <pc2:cmMk id="{8AF57352-C63A-4C81-B855-F3E87D91052B}"/>
              </pc2:cmMkLst>
            </pc226:cmChg>
            <pc226:cmChg xmlns:pc226="http://schemas.microsoft.com/office/powerpoint/2022/06/main/command" chg="add mod">
              <pc226:chgData name="Wang, Jerry" userId="c9aadfd3-e47f-4a31-9ac0-e6a1ca77629d" providerId="ADAL" clId="{3F5DECB1-7112-411F-AB9B-5D49011E3224}" dt="2024-08-02T17:40:48.429" v="5722"/>
              <pc2:cmMkLst xmlns:pc2="http://schemas.microsoft.com/office/powerpoint/2019/9/main/command">
                <pc:docMk/>
                <pc:sldMk cId="32886308" sldId="406"/>
                <pc2:cmMk id="{0B79727B-8B49-42C4-9B9A-E98BFEFB7911}"/>
              </pc2:cmMkLst>
            </pc226:cmChg>
          </p:ext>
        </pc:extLst>
      </pc:sldChg>
      <pc:sldChg chg="addSp delSp modSp add del mod">
        <pc:chgData name="Wang, Jerry" userId="c9aadfd3-e47f-4a31-9ac0-e6a1ca77629d" providerId="ADAL" clId="{3F5DECB1-7112-411F-AB9B-5D49011E3224}" dt="2024-07-30T17:32:09.402" v="3648" actId="47"/>
        <pc:sldMkLst>
          <pc:docMk/>
          <pc:sldMk cId="3909772327" sldId="406"/>
        </pc:sldMkLst>
        <pc:graphicFrameChg chg="add mod">
          <ac:chgData name="Wang, Jerry" userId="c9aadfd3-e47f-4a31-9ac0-e6a1ca77629d" providerId="ADAL" clId="{3F5DECB1-7112-411F-AB9B-5D49011E3224}" dt="2024-07-30T17:25:49.179" v="3623" actId="20577"/>
          <ac:graphicFrameMkLst>
            <pc:docMk/>
            <pc:sldMk cId="3909772327" sldId="406"/>
            <ac:graphicFrameMk id="7" creationId="{16328558-2FBE-4CC2-A5A8-9E3A428BB6CA}"/>
          </ac:graphicFrameMkLst>
        </pc:graphicFrameChg>
        <pc:graphicFrameChg chg="del">
          <ac:chgData name="Wang, Jerry" userId="c9aadfd3-e47f-4a31-9ac0-e6a1ca77629d" providerId="ADAL" clId="{3F5DECB1-7112-411F-AB9B-5D49011E3224}" dt="2024-07-30T15:46:47.914" v="3537" actId="478"/>
          <ac:graphicFrameMkLst>
            <pc:docMk/>
            <pc:sldMk cId="3909772327" sldId="406"/>
            <ac:graphicFrameMk id="9" creationId="{8F0DFA30-ECC3-BE03-56F6-AA7FDAED4763}"/>
          </ac:graphicFrameMkLst>
        </pc:graphicFrameChg>
      </pc:sldChg>
      <pc:sldChg chg="addSp modSp add mod">
        <pc:chgData name="Wang, Jerry" userId="c9aadfd3-e47f-4a31-9ac0-e6a1ca77629d" providerId="ADAL" clId="{3F5DECB1-7112-411F-AB9B-5D49011E3224}" dt="2024-08-19T20:02:09.100" v="16718" actId="255"/>
        <pc:sldMkLst>
          <pc:docMk/>
          <pc:sldMk cId="693374412" sldId="407"/>
        </pc:sldMkLst>
        <pc:spChg chg="mod">
          <ac:chgData name="Wang, Jerry" userId="c9aadfd3-e47f-4a31-9ac0-e6a1ca77629d" providerId="ADAL" clId="{3F5DECB1-7112-411F-AB9B-5D49011E3224}" dt="2024-08-19T20:02:09.100" v="16718" actId="255"/>
          <ac:spMkLst>
            <pc:docMk/>
            <pc:sldMk cId="693374412" sldId="407"/>
            <ac:spMk id="2" creationId="{6945E939-A44B-0E74-0F88-47022AB67A57}"/>
          </ac:spMkLst>
        </pc:spChg>
        <pc:spChg chg="add mod">
          <ac:chgData name="Wang, Jerry" userId="c9aadfd3-e47f-4a31-9ac0-e6a1ca77629d" providerId="ADAL" clId="{3F5DECB1-7112-411F-AB9B-5D49011E3224}" dt="2024-08-08T17:49:21.893" v="16599"/>
          <ac:spMkLst>
            <pc:docMk/>
            <pc:sldMk cId="693374412" sldId="407"/>
            <ac:spMk id="3" creationId="{5B612670-E4F2-7B37-5B64-7362961CB7F7}"/>
          </ac:spMkLst>
        </pc:spChg>
        <pc:graphicFrameChg chg="mod">
          <ac:chgData name="Wang, Jerry" userId="c9aadfd3-e47f-4a31-9ac0-e6a1ca77629d" providerId="ADAL" clId="{3F5DECB1-7112-411F-AB9B-5D49011E3224}" dt="2024-08-13T13:58:40.732" v="16645" actId="1076"/>
          <ac:graphicFrameMkLst>
            <pc:docMk/>
            <pc:sldMk cId="693374412" sldId="407"/>
            <ac:graphicFrameMk id="13" creationId="{B93FE0D5-FE14-BA50-0303-AFDD6B221415}"/>
          </ac:graphicFrameMkLst>
        </pc:graphicFrameChg>
      </pc:sldChg>
      <pc:sldChg chg="addSp delSp modSp add del mod modShow">
        <pc:chgData name="Wang, Jerry" userId="c9aadfd3-e47f-4a31-9ac0-e6a1ca77629d" providerId="ADAL" clId="{3F5DECB1-7112-411F-AB9B-5D49011E3224}" dt="2024-08-02T14:44:18.451" v="5709" actId="47"/>
        <pc:sldMkLst>
          <pc:docMk/>
          <pc:sldMk cId="2645148532" sldId="407"/>
        </pc:sldMkLst>
        <pc:spChg chg="mod">
          <ac:chgData name="Wang, Jerry" userId="c9aadfd3-e47f-4a31-9ac0-e6a1ca77629d" providerId="ADAL" clId="{3F5DECB1-7112-411F-AB9B-5D49011E3224}" dt="2024-08-01T13:58:37.445" v="5555" actId="255"/>
          <ac:spMkLst>
            <pc:docMk/>
            <pc:sldMk cId="2645148532" sldId="407"/>
            <ac:spMk id="2" creationId="{AB181412-5927-D776-5E13-0D0E196C9832}"/>
          </ac:spMkLst>
        </pc:spChg>
        <pc:spChg chg="del">
          <ac:chgData name="Wang, Jerry" userId="c9aadfd3-e47f-4a31-9ac0-e6a1ca77629d" providerId="ADAL" clId="{3F5DECB1-7112-411F-AB9B-5D49011E3224}" dt="2024-08-01T13:49:39.632" v="5324" actId="478"/>
          <ac:spMkLst>
            <pc:docMk/>
            <pc:sldMk cId="2645148532" sldId="407"/>
            <ac:spMk id="13" creationId="{CF30676C-E3B0-8A69-4623-C95022467323}"/>
          </ac:spMkLst>
        </pc:spChg>
        <pc:graphicFrameChg chg="add mod">
          <ac:chgData name="Wang, Jerry" userId="c9aadfd3-e47f-4a31-9ac0-e6a1ca77629d" providerId="ADAL" clId="{3F5DECB1-7112-411F-AB9B-5D49011E3224}" dt="2024-08-01T13:59:13.736" v="5557" actId="255"/>
          <ac:graphicFrameMkLst>
            <pc:docMk/>
            <pc:sldMk cId="2645148532" sldId="407"/>
            <ac:graphicFrameMk id="6" creationId="{9528F8D0-A1E9-08EA-8ACF-2065DFBAC458}"/>
          </ac:graphicFrameMkLst>
        </pc:graphicFrameChg>
      </pc:sldChg>
      <pc:sldChg chg="addSp delSp modSp add mod ord">
        <pc:chgData name="Wang, Jerry" userId="c9aadfd3-e47f-4a31-9ac0-e6a1ca77629d" providerId="ADAL" clId="{3F5DECB1-7112-411F-AB9B-5D49011E3224}" dt="2024-08-13T14:00:58.526" v="16658" actId="1076"/>
        <pc:sldMkLst>
          <pc:docMk/>
          <pc:sldMk cId="927532197" sldId="408"/>
        </pc:sldMkLst>
        <pc:spChg chg="mod">
          <ac:chgData name="Wang, Jerry" userId="c9aadfd3-e47f-4a31-9ac0-e6a1ca77629d" providerId="ADAL" clId="{3F5DECB1-7112-411F-AB9B-5D49011E3224}" dt="2024-08-08T13:30:10.484" v="15568" actId="20577"/>
          <ac:spMkLst>
            <pc:docMk/>
            <pc:sldMk cId="927532197" sldId="408"/>
            <ac:spMk id="2" creationId="{6945E939-A44B-0E74-0F88-47022AB67A57}"/>
          </ac:spMkLst>
        </pc:spChg>
        <pc:spChg chg="add del mod">
          <ac:chgData name="Wang, Jerry" userId="c9aadfd3-e47f-4a31-9ac0-e6a1ca77629d" providerId="ADAL" clId="{3F5DECB1-7112-411F-AB9B-5D49011E3224}" dt="2024-08-07T19:58:56.912" v="13583" actId="478"/>
          <ac:spMkLst>
            <pc:docMk/>
            <pc:sldMk cId="927532197" sldId="408"/>
            <ac:spMk id="3" creationId="{61FEE76B-C256-4FAC-3558-00589CBED473}"/>
          </ac:spMkLst>
        </pc:spChg>
        <pc:spChg chg="add mod">
          <ac:chgData name="Wang, Jerry" userId="c9aadfd3-e47f-4a31-9ac0-e6a1ca77629d" providerId="ADAL" clId="{3F5DECB1-7112-411F-AB9B-5D49011E3224}" dt="2024-08-08T14:17:03.966" v="16203"/>
          <ac:spMkLst>
            <pc:docMk/>
            <pc:sldMk cId="927532197" sldId="408"/>
            <ac:spMk id="4" creationId="{882D4267-1D41-6B00-BD8E-293681CB35D6}"/>
          </ac:spMkLst>
        </pc:spChg>
        <pc:graphicFrameChg chg="mod">
          <ac:chgData name="Wang, Jerry" userId="c9aadfd3-e47f-4a31-9ac0-e6a1ca77629d" providerId="ADAL" clId="{3F5DECB1-7112-411F-AB9B-5D49011E3224}" dt="2024-08-13T14:00:58.526" v="16658" actId="1076"/>
          <ac:graphicFrameMkLst>
            <pc:docMk/>
            <pc:sldMk cId="927532197" sldId="408"/>
            <ac:graphicFrameMk id="8" creationId="{7465755A-50E4-D5CB-2811-FF11792D9DDE}"/>
          </ac:graphicFrameMkLst>
        </pc:graphicFrameChg>
      </pc:sldChg>
      <pc:sldChg chg="add mod modShow">
        <pc:chgData name="Wang, Jerry" userId="c9aadfd3-e47f-4a31-9ac0-e6a1ca77629d" providerId="ADAL" clId="{3F5DECB1-7112-411F-AB9B-5D49011E3224}" dt="2024-08-07T20:22:24.960" v="14997" actId="729"/>
        <pc:sldMkLst>
          <pc:docMk/>
          <pc:sldMk cId="2868933116" sldId="409"/>
        </pc:sldMkLst>
      </pc:sld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pChg chg="mod">
          <ac:chgData name="Stoker, Kesiah" userId="S::kesiah.stoker@ontariohealth.ca::7d6f868f-a8a0-4a2e-b53b-4e83b6d4fcae" providerId="AD" clId="Web-{1BAA5710-6352-53FA-DC10-FD48B05B9730}" dt="2023-09-27T17:52:08.086" v="1" actId="20577"/>
          <ac:spMkLst>
            <pc:docMk/>
            <pc:sldMk cId="4193221867" sldId="367"/>
            <ac:spMk id="4" creationId="{6B11CD0E-C7B3-899E-D47C-63ECD9BF2325}"/>
          </ac:spMkLst>
        </pc:spChg>
      </pc:sldChg>
      <pc:sldChg chg="modSp">
        <pc:chgData name="Stoker, Kesiah" userId="S::kesiah.stoker@ontariohealth.ca::7d6f868f-a8a0-4a2e-b53b-4e83b6d4fcae" providerId="AD" clId="Web-{1BAA5710-6352-53FA-DC10-FD48B05B9730}" dt="2023-09-27T17:52:03.195" v="0" actId="20577"/>
        <pc:sldMkLst>
          <pc:docMk/>
          <pc:sldMk cId="2686800988" sldId="368"/>
        </pc:sldMkLst>
        <pc:spChg chg="mod">
          <ac:chgData name="Stoker, Kesiah" userId="S::kesiah.stoker@ontariohealth.ca::7d6f868f-a8a0-4a2e-b53b-4e83b6d4fcae" providerId="AD" clId="Web-{1BAA5710-6352-53FA-DC10-FD48B05B9730}" dt="2023-09-27T17:52:03.195" v="0" actId="20577"/>
          <ac:spMkLst>
            <pc:docMk/>
            <pc:sldMk cId="2686800988" sldId="368"/>
            <ac:spMk id="4" creationId="{9B731696-A770-239B-9D3A-1B0F37B790FA}"/>
          </ac:spMkLst>
        </pc:spChg>
      </pc:sldChg>
    </pc:docChg>
  </pc:docChgLst>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McKane, Jeanne" userId="ccaae3d9-a257-43fb-bdc8-036ccece4828" providerId="ADAL" clId="{EDF67A0C-0C0F-41CA-8A06-BC70C99619A5}"/>
    <pc:docChg chg="undo custSel modSld sldOrd">
      <pc:chgData name="McKane, Jeanne" userId="ccaae3d9-a257-43fb-bdc8-036ccece4828" providerId="ADAL" clId="{EDF67A0C-0C0F-41CA-8A06-BC70C99619A5}" dt="2024-02-09T19:48:39.394" v="115" actId="962"/>
      <pc:docMkLst>
        <pc:docMk/>
      </pc:docMkLst>
      <pc:sldChg chg="modNotesTx">
        <pc:chgData name="McKane, Jeanne" userId="ccaae3d9-a257-43fb-bdc8-036ccece4828" providerId="ADAL" clId="{EDF67A0C-0C0F-41CA-8A06-BC70C99619A5}" dt="2024-01-15T20:59:14.826" v="21" actId="20577"/>
        <pc:sldMkLst>
          <pc:docMk/>
          <pc:sldMk cId="663100937" sldId="357"/>
        </pc:sldMkLst>
      </pc:sldChg>
      <pc:sldChg chg="modSp modNotesTx">
        <pc:chgData name="McKane, Jeanne" userId="ccaae3d9-a257-43fb-bdc8-036ccece4828" providerId="ADAL" clId="{EDF67A0C-0C0F-41CA-8A06-BC70C99619A5}" dt="2024-02-09T19:48:39.394" v="115" actId="962"/>
        <pc:sldMkLst>
          <pc:docMk/>
          <pc:sldMk cId="909644597" sldId="358"/>
        </pc:sldMkLst>
        <pc:graphicFrameChg chg="mod">
          <ac:chgData name="McKane, Jeanne" userId="ccaae3d9-a257-43fb-bdc8-036ccece4828" providerId="ADAL" clId="{EDF67A0C-0C0F-41CA-8A06-BC70C99619A5}" dt="2024-02-09T19:48:39.394" v="115" actId="962"/>
          <ac:graphicFrameMkLst>
            <pc:docMk/>
            <pc:sldMk cId="909644597" sldId="358"/>
            <ac:graphicFrameMk id="7" creationId="{19C5F5E8-BF21-1621-6EE4-9674393947C9}"/>
          </ac:graphicFrameMkLst>
        </pc:graphicFrameChg>
      </pc:sldChg>
      <pc:sldChg chg="modSp mod modNotesTx">
        <pc:chgData name="McKane, Jeanne" userId="ccaae3d9-a257-43fb-bdc8-036ccece4828" providerId="ADAL" clId="{EDF67A0C-0C0F-41CA-8A06-BC70C99619A5}" dt="2024-01-26T17:30:32.876" v="89" actId="6549"/>
        <pc:sldMkLst>
          <pc:docMk/>
          <pc:sldMk cId="482592697" sldId="359"/>
        </pc:sldMkLst>
        <pc:spChg chg="mod">
          <ac:chgData name="McKane, Jeanne" userId="ccaae3d9-a257-43fb-bdc8-036ccece4828" providerId="ADAL" clId="{EDF67A0C-0C0F-41CA-8A06-BC70C99619A5}" dt="2024-01-26T17:27:00.423" v="69" actId="1076"/>
          <ac:spMkLst>
            <pc:docMk/>
            <pc:sldMk cId="482592697" sldId="359"/>
            <ac:spMk id="7" creationId="{F78A8C55-0FAA-AC09-AE6C-D0AA969EA9FB}"/>
          </ac:spMkLst>
        </pc:spChg>
        <pc:spChg chg="mod">
          <ac:chgData name="McKane, Jeanne" userId="ccaae3d9-a257-43fb-bdc8-036ccece4828" providerId="ADAL" clId="{EDF67A0C-0C0F-41CA-8A06-BC70C99619A5}" dt="2024-01-26T17:27:32.258" v="85" actId="1037"/>
          <ac:spMkLst>
            <pc:docMk/>
            <pc:sldMk cId="482592697" sldId="359"/>
            <ac:spMk id="9" creationId="{F26C9640-EA3A-E14C-7E08-C84D4F09D62D}"/>
          </ac:spMkLst>
        </pc:spChg>
        <pc:spChg chg="mod">
          <ac:chgData name="McKane, Jeanne" userId="ccaae3d9-a257-43fb-bdc8-036ccece4828" providerId="ADAL" clId="{EDF67A0C-0C0F-41CA-8A06-BC70C99619A5}" dt="2024-01-26T17:27:26.800" v="72" actId="1076"/>
          <ac:spMkLst>
            <pc:docMk/>
            <pc:sldMk cId="482592697" sldId="359"/>
            <ac:spMk id="13" creationId="{A37D0B17-63D2-8479-A702-604DDCF5A57D}"/>
          </ac:spMkLst>
        </pc:spChg>
        <pc:picChg chg="mod">
          <ac:chgData name="McKane, Jeanne" userId="ccaae3d9-a257-43fb-bdc8-036ccece4828" providerId="ADAL" clId="{EDF67A0C-0C0F-41CA-8A06-BC70C99619A5}" dt="2024-01-26T17:27:32.258" v="85" actId="1037"/>
          <ac:picMkLst>
            <pc:docMk/>
            <pc:sldMk cId="482592697" sldId="359"/>
            <ac:picMk id="8" creationId="{62BAC47B-321B-FB6B-35E8-5713DE0FE6B0}"/>
          </ac:picMkLst>
        </pc:picChg>
        <pc:picChg chg="mod">
          <ac:chgData name="McKane, Jeanne" userId="ccaae3d9-a257-43fb-bdc8-036ccece4828" providerId="ADAL" clId="{EDF67A0C-0C0F-41CA-8A06-BC70C99619A5}" dt="2024-01-04T20:36:32.153" v="6" actId="14826"/>
          <ac:picMkLst>
            <pc:docMk/>
            <pc:sldMk cId="482592697" sldId="359"/>
            <ac:picMk id="10" creationId="{3F553A37-1B97-06FF-4F8E-47544D3467B4}"/>
          </ac:picMkLst>
        </pc:picChg>
      </pc:sldChg>
      <pc:sldChg chg="modSp mod">
        <pc:chgData name="McKane, Jeanne" userId="ccaae3d9-a257-43fb-bdc8-036ccece4828" providerId="ADAL" clId="{EDF67A0C-0C0F-41CA-8A06-BC70C99619A5}" dt="2024-01-03T18:33:17.643" v="5" actId="207"/>
        <pc:sldMkLst>
          <pc:docMk/>
          <pc:sldMk cId="2872917886" sldId="360"/>
        </pc:sldMkLst>
        <pc:spChg chg="mod">
          <ac:chgData name="McKane, Jeanne" userId="ccaae3d9-a257-43fb-bdc8-036ccece4828" providerId="ADAL" clId="{EDF67A0C-0C0F-41CA-8A06-BC70C99619A5}" dt="2024-01-03T18:33:17.643" v="5" actId="207"/>
          <ac:spMkLst>
            <pc:docMk/>
            <pc:sldMk cId="2872917886" sldId="360"/>
            <ac:spMk id="15" creationId="{DE890FCF-0460-7429-44A9-ECEC567CE636}"/>
          </ac:spMkLst>
        </pc:spChg>
        <pc:spChg chg="mod">
          <ac:chgData name="McKane, Jeanne" userId="ccaae3d9-a257-43fb-bdc8-036ccece4828" providerId="ADAL" clId="{EDF67A0C-0C0F-41CA-8A06-BC70C99619A5}" dt="2024-01-03T18:33:17.087" v="4" actId="207"/>
          <ac:spMkLst>
            <pc:docMk/>
            <pc:sldMk cId="2872917886" sldId="360"/>
            <ac:spMk id="19" creationId="{4BB24016-9C38-0C43-21BB-511AC83DE9B2}"/>
          </ac:spMkLst>
        </pc:spChg>
        <pc:spChg chg="mod">
          <ac:chgData name="McKane, Jeanne" userId="ccaae3d9-a257-43fb-bdc8-036ccece4828" providerId="ADAL" clId="{EDF67A0C-0C0F-41CA-8A06-BC70C99619A5}" dt="2024-01-03T18:33:16.492" v="3" actId="207"/>
          <ac:spMkLst>
            <pc:docMk/>
            <pc:sldMk cId="2872917886" sldId="360"/>
            <ac:spMk id="20" creationId="{1A53F153-3DCB-4B1D-C329-E2C2780C63A3}"/>
          </ac:spMkLst>
        </pc:spChg>
      </pc:sldChg>
      <pc:sldChg chg="modSp mod">
        <pc:chgData name="McKane, Jeanne" userId="ccaae3d9-a257-43fb-bdc8-036ccece4828" providerId="ADAL" clId="{EDF67A0C-0C0F-41CA-8A06-BC70C99619A5}" dt="2024-01-15T21:00:05.777" v="36" actId="20577"/>
        <pc:sldMkLst>
          <pc:docMk/>
          <pc:sldMk cId="3239380564" sldId="361"/>
        </pc:sldMkLst>
        <pc:spChg chg="mod">
          <ac:chgData name="McKane, Jeanne" userId="ccaae3d9-a257-43fb-bdc8-036ccece4828" providerId="ADAL" clId="{EDF67A0C-0C0F-41CA-8A06-BC70C99619A5}" dt="2024-01-15T21:00:05.777" v="36" actId="20577"/>
          <ac:spMkLst>
            <pc:docMk/>
            <pc:sldMk cId="3239380564" sldId="361"/>
            <ac:spMk id="12" creationId="{E88BA993-D338-2C69-272C-738B9099574D}"/>
          </ac:spMkLst>
        </pc:spChg>
      </pc:sldChg>
      <pc:sldChg chg="modSp mod">
        <pc:chgData name="McKane, Jeanne" userId="ccaae3d9-a257-43fb-bdc8-036ccece4828" providerId="ADAL" clId="{EDF67A0C-0C0F-41CA-8A06-BC70C99619A5}" dt="2024-01-05T20:04:13.989" v="11" actId="20577"/>
        <pc:sldMkLst>
          <pc:docMk/>
          <pc:sldMk cId="284031855" sldId="362"/>
        </pc:sldMkLst>
        <pc:spChg chg="mod">
          <ac:chgData name="McKane, Jeanne" userId="ccaae3d9-a257-43fb-bdc8-036ccece4828" providerId="ADAL" clId="{EDF67A0C-0C0F-41CA-8A06-BC70C99619A5}" dt="2024-01-05T20:04:13.989" v="11" actId="20577"/>
          <ac:spMkLst>
            <pc:docMk/>
            <pc:sldMk cId="284031855" sldId="362"/>
            <ac:spMk id="4" creationId="{34B929EA-085D-03CC-8ABC-3FFBF3231F85}"/>
          </ac:spMkLst>
        </pc:spChg>
      </pc:sldChg>
      <pc:sldChg chg="modSp mod">
        <pc:chgData name="McKane, Jeanne" userId="ccaae3d9-a257-43fb-bdc8-036ccece4828" providerId="ADAL" clId="{EDF67A0C-0C0F-41CA-8A06-BC70C99619A5}" dt="2024-01-04T21:08:04.039" v="8" actId="20577"/>
        <pc:sldMkLst>
          <pc:docMk/>
          <pc:sldMk cId="86015325" sldId="365"/>
        </pc:sldMkLst>
        <pc:spChg chg="mod">
          <ac:chgData name="McKane, Jeanne" userId="ccaae3d9-a257-43fb-bdc8-036ccece4828" providerId="ADAL" clId="{EDF67A0C-0C0F-41CA-8A06-BC70C99619A5}" dt="2024-01-04T21:08:04.039" v="8" actId="20577"/>
          <ac:spMkLst>
            <pc:docMk/>
            <pc:sldMk cId="86015325" sldId="365"/>
            <ac:spMk id="12" creationId="{E88BA993-D338-2C69-272C-738B9099574D}"/>
          </ac:spMkLst>
        </pc:spChg>
      </pc:sldChg>
      <pc:sldChg chg="ord">
        <pc:chgData name="McKane, Jeanne" userId="ccaae3d9-a257-43fb-bdc8-036ccece4828" providerId="ADAL" clId="{EDF67A0C-0C0F-41CA-8A06-BC70C99619A5}" dt="2024-01-26T17:27:13.230" v="71"/>
        <pc:sldMkLst>
          <pc:docMk/>
          <pc:sldMk cId="4193221867" sldId="367"/>
        </pc:sldMkLst>
      </pc:sldChg>
    </pc:docChg>
  </pc:docChgLst>
  <pc:docChgLst>
    <pc:chgData name="Costante, Alicia" userId="088730f9-fd58-499f-8459-bd7b32429f13" providerId="ADAL" clId="{C10243F6-5823-4AC6-BDED-27CC4E4BFE3C}"/>
    <pc:docChg chg="undo redo custSel modSld sldOrd">
      <pc:chgData name="Costante, Alicia" userId="088730f9-fd58-499f-8459-bd7b32429f13" providerId="ADAL" clId="{C10243F6-5823-4AC6-BDED-27CC4E4BFE3C}" dt="2024-08-29T13:05:29.453" v="2462"/>
      <pc:docMkLst>
        <pc:docMk/>
      </pc:docMkLst>
      <pc:sldChg chg="modCm">
        <pc:chgData name="Costante, Alicia" userId="088730f9-fd58-499f-8459-bd7b32429f13" providerId="ADAL" clId="{C10243F6-5823-4AC6-BDED-27CC4E4BFE3C}" dt="2024-08-29T12:40:00.671" v="2431"/>
        <pc:sldMkLst>
          <pc:docMk/>
          <pc:sldMk cId="925506241" sldId="322"/>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10243F6-5823-4AC6-BDED-27CC4E4BFE3C}" dt="2024-08-29T12:40:00.671" v="2431"/>
              <pc2:cmMkLst xmlns:pc2="http://schemas.microsoft.com/office/powerpoint/2019/9/main/command">
                <pc:docMk/>
                <pc:sldMk cId="925506241" sldId="322"/>
                <pc2:cmMk id="{939A8863-4AEF-4F2B-B0AC-396CC8A1CD9B}"/>
              </pc2:cmMkLst>
              <pc226:cmRplyChg chg="add">
                <pc226:chgData name="Costante, Alicia" userId="088730f9-fd58-499f-8459-bd7b32429f13" providerId="ADAL" clId="{C10243F6-5823-4AC6-BDED-27CC4E4BFE3C}" dt="2024-08-26T12:53:44.387" v="2401"/>
                <pc2:cmRplyMkLst xmlns:pc2="http://schemas.microsoft.com/office/powerpoint/2019/9/main/command">
                  <pc:docMk/>
                  <pc:sldMk cId="925506241" sldId="322"/>
                  <pc2:cmMk id="{939A8863-4AEF-4F2B-B0AC-396CC8A1CD9B}"/>
                  <pc2:cmRplyMk id="{15F5823D-8657-4263-A7C2-77C77056ED1E}"/>
                </pc2:cmRplyMkLst>
              </pc226:cmRplyChg>
              <pc226:cmRplyChg chg="add">
                <pc226:chgData name="Costante, Alicia" userId="088730f9-fd58-499f-8459-bd7b32429f13" providerId="ADAL" clId="{C10243F6-5823-4AC6-BDED-27CC4E4BFE3C}" dt="2024-08-29T12:40:00.671" v="2431"/>
                <pc2:cmRplyMkLst xmlns:pc2="http://schemas.microsoft.com/office/powerpoint/2019/9/main/command">
                  <pc:docMk/>
                  <pc:sldMk cId="925506241" sldId="322"/>
                  <pc2:cmMk id="{939A8863-4AEF-4F2B-B0AC-396CC8A1CD9B}"/>
                  <pc2:cmRplyMk id="{7179CFFB-E043-4256-A006-672BD1B710A5}"/>
                </pc2:cmRplyMkLst>
              </pc226:cmRplyChg>
            </pc226:cmChg>
          </p:ext>
        </pc:extLst>
      </pc:sldChg>
      <pc:sldChg chg="modSp mod modCm">
        <pc:chgData name="Costante, Alicia" userId="088730f9-fd58-499f-8459-bd7b32429f13" providerId="ADAL" clId="{C10243F6-5823-4AC6-BDED-27CC4E4BFE3C}" dt="2024-08-08T20:39:01.421" v="426"/>
        <pc:sldMkLst>
          <pc:docMk/>
          <pc:sldMk cId="969934670" sldId="356"/>
        </pc:sldMkLst>
        <pc:spChg chg="mod">
          <ac:chgData name="Costante, Alicia" userId="088730f9-fd58-499f-8459-bd7b32429f13" providerId="ADAL" clId="{C10243F6-5823-4AC6-BDED-27CC4E4BFE3C}" dt="2024-08-08T20:38:53.955" v="425" actId="20577"/>
          <ac:spMkLst>
            <pc:docMk/>
            <pc:sldMk cId="969934670" sldId="356"/>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0243F6-5823-4AC6-BDED-27CC4E4BFE3C}" dt="2024-08-08T20:39:01.421" v="426"/>
              <pc2:cmMkLst xmlns:pc2="http://schemas.microsoft.com/office/powerpoint/2019/9/main/command">
                <pc:docMk/>
                <pc:sldMk cId="969934670" sldId="356"/>
                <pc2:cmMk id="{9AABEDD5-4A11-4424-906E-9A1C2822BC97}"/>
              </pc2:cmMkLst>
              <pc226:cmRplyChg chg="add">
                <pc226:chgData name="Costante, Alicia" userId="088730f9-fd58-499f-8459-bd7b32429f13" providerId="ADAL" clId="{C10243F6-5823-4AC6-BDED-27CC4E4BFE3C}" dt="2024-08-08T20:39:01.421" v="426"/>
                <pc2:cmRplyMkLst xmlns:pc2="http://schemas.microsoft.com/office/powerpoint/2019/9/main/command">
                  <pc:docMk/>
                  <pc:sldMk cId="969934670" sldId="356"/>
                  <pc2:cmMk id="{9AABEDD5-4A11-4424-906E-9A1C2822BC97}"/>
                  <pc2:cmRplyMk id="{BEDB03AE-CA37-4266-9BF8-4F9D1F99D50B}"/>
                </pc2:cmRplyMkLst>
              </pc226:cmRplyChg>
            </pc226:cmChg>
          </p:ext>
        </pc:extLst>
      </pc:sldChg>
      <pc:sldChg chg="modCm">
        <pc:chgData name="Costante, Alicia" userId="088730f9-fd58-499f-8459-bd7b32429f13" providerId="ADAL" clId="{C10243F6-5823-4AC6-BDED-27CC4E4BFE3C}" dt="2024-08-16T15:21:29.899" v="2397"/>
        <pc:sldMkLst>
          <pc:docMk/>
          <pc:sldMk cId="3909832607" sldId="384"/>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0243F6-5823-4AC6-BDED-27CC4E4BFE3C}" dt="2024-08-16T15:21:29.899" v="2397"/>
              <pc2:cmMkLst xmlns:pc2="http://schemas.microsoft.com/office/powerpoint/2019/9/main/command">
                <pc:docMk/>
                <pc:sldMk cId="3909832607" sldId="384"/>
                <pc2:cmMk id="{DD059194-67E5-44AD-B316-33955750A5E2}"/>
              </pc2:cmMkLst>
            </pc226:cmChg>
          </p:ext>
        </pc:extLst>
      </pc:sldChg>
      <pc:sldChg chg="modSp mod addCm modCm">
        <pc:chgData name="Costante, Alicia" userId="088730f9-fd58-499f-8459-bd7b32429f13" providerId="ADAL" clId="{C10243F6-5823-4AC6-BDED-27CC4E4BFE3C}" dt="2024-08-29T13:05:29.453" v="2462"/>
        <pc:sldMkLst>
          <pc:docMk/>
          <pc:sldMk cId="2832015745" sldId="392"/>
        </pc:sldMkLst>
        <pc:spChg chg="mod">
          <ac:chgData name="Costante, Alicia" userId="088730f9-fd58-499f-8459-bd7b32429f13" providerId="ADAL" clId="{C10243F6-5823-4AC6-BDED-27CC4E4BFE3C}" dt="2024-08-29T12:52:11.159" v="2459"/>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C10243F6-5823-4AC6-BDED-27CC4E4BFE3C}" dt="2024-08-29T12:52:22.747" v="2460"/>
              <pc2:cmMkLst xmlns:pc2="http://schemas.microsoft.com/office/powerpoint/2019/9/main/command">
                <pc:docMk/>
                <pc:sldMk cId="2832015745" sldId="392"/>
                <pc2:cmMk id="{071E1401-54FD-4AC0-B71A-8D912384B719}"/>
              </pc2:cmMkLst>
              <pc226:cmRplyChg chg="add">
                <pc226:chgData name="Costante, Alicia" userId="088730f9-fd58-499f-8459-bd7b32429f13" providerId="ADAL" clId="{C10243F6-5823-4AC6-BDED-27CC4E4BFE3C}" dt="2024-08-26T13:15:04.124" v="2430"/>
                <pc2:cmRplyMkLst xmlns:pc2="http://schemas.microsoft.com/office/powerpoint/2019/9/main/command">
                  <pc:docMk/>
                  <pc:sldMk cId="2832015745" sldId="392"/>
                  <pc2:cmMk id="{071E1401-54FD-4AC0-B71A-8D912384B719}"/>
                  <pc2:cmRplyMk id="{B1BA233C-4E2D-49DE-BA54-E228D130F92D}"/>
                </pc2:cmRplyMkLst>
              </pc226:cmRplyChg>
            </pc226:cmChg>
            <pc226:cmChg xmlns:pc226="http://schemas.microsoft.com/office/powerpoint/2022/06/main/command" chg="add mod">
              <pc226:chgData name="Costante, Alicia" userId="088730f9-fd58-499f-8459-bd7b32429f13" providerId="ADAL" clId="{C10243F6-5823-4AC6-BDED-27CC4E4BFE3C}" dt="2024-08-29T13:05:29.453" v="2462"/>
              <pc2:cmMkLst xmlns:pc2="http://schemas.microsoft.com/office/powerpoint/2019/9/main/command">
                <pc:docMk/>
                <pc:sldMk cId="2832015745" sldId="392"/>
                <pc2:cmMk id="{24E39974-8AD2-42FD-8DEA-4C0F61CCAC8B}"/>
              </pc2:cmMkLst>
            </pc226:cmChg>
          </p:ext>
        </pc:extLst>
      </pc:sldChg>
      <pc:sldChg chg="modSp mod addCm modCm modNotesTx">
        <pc:chgData name="Costante, Alicia" userId="088730f9-fd58-499f-8459-bd7b32429f13" providerId="ADAL" clId="{C10243F6-5823-4AC6-BDED-27CC4E4BFE3C}" dt="2024-08-16T15:16:50.143" v="2354"/>
        <pc:sldMkLst>
          <pc:docMk/>
          <pc:sldMk cId="1124491604" sldId="396"/>
        </pc:sldMkLst>
        <pc:spChg chg="mod">
          <ac:chgData name="Costante, Alicia" userId="088730f9-fd58-499f-8459-bd7b32429f13" providerId="ADAL" clId="{C10243F6-5823-4AC6-BDED-27CC4E4BFE3C}" dt="2024-08-08T12:41:36.761" v="29" actId="20577"/>
          <ac:spMkLst>
            <pc:docMk/>
            <pc:sldMk cId="1124491604" sldId="396"/>
            <ac:spMk id="6" creationId="{554B684B-9673-FBDB-51A0-EE31B0127D5A}"/>
          </ac:spMkLst>
        </pc:spChg>
        <pc:spChg chg="mod">
          <ac:chgData name="Costante, Alicia" userId="088730f9-fd58-499f-8459-bd7b32429f13" providerId="ADAL" clId="{C10243F6-5823-4AC6-BDED-27CC4E4BFE3C}" dt="2024-08-16T15:16:05.413" v="2353" actId="20577"/>
          <ac:spMkLst>
            <pc:docMk/>
            <pc:sldMk cId="1124491604" sldId="396"/>
            <ac:spMk id="7" creationId="{48CF06A5-3A7D-212C-3427-9863657A2F14}"/>
          </ac:spMkLst>
        </pc:spChg>
        <pc:spChg chg="mod">
          <ac:chgData name="Costante, Alicia" userId="088730f9-fd58-499f-8459-bd7b32429f13" providerId="ADAL" clId="{C10243F6-5823-4AC6-BDED-27CC4E4BFE3C}" dt="2024-08-08T20:47:45.927" v="893" actId="6549"/>
          <ac:spMkLst>
            <pc:docMk/>
            <pc:sldMk cId="1124491604" sldId="396"/>
            <ac:spMk id="13" creationId="{CF30676C-E3B0-8A69-4623-C95022467323}"/>
          </ac:spMkLst>
        </pc:spChg>
        <pc:graphicFrameChg chg="mod">
          <ac:chgData name="Costante, Alicia" userId="088730f9-fd58-499f-8459-bd7b32429f13" providerId="ADAL" clId="{C10243F6-5823-4AC6-BDED-27CC4E4BFE3C}" dt="2024-08-13T13:27:03.854" v="1885" actId="207"/>
          <ac:graphicFrameMkLst>
            <pc:docMk/>
            <pc:sldMk cId="1124491604" sldId="396"/>
            <ac:graphicFrameMk id="12" creationId="{F6A823DC-4D2E-45BA-D713-7F8704566E71}"/>
          </ac:graphicFrameMkLst>
        </pc:graphicFrame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10243F6-5823-4AC6-BDED-27CC4E4BFE3C}" dt="2024-08-16T15:16:50.143" v="2354"/>
              <pc2:cmMkLst xmlns:pc2="http://schemas.microsoft.com/office/powerpoint/2019/9/main/command">
                <pc:docMk/>
                <pc:sldMk cId="1124491604" sldId="396"/>
                <pc2:cmMk id="{32823616-0BF0-41C4-87A9-59E2C55038BC}"/>
              </pc2:cmMkLst>
            </pc226:cmChg>
            <pc226:cmChg xmlns:pc226="http://schemas.microsoft.com/office/powerpoint/2022/06/main/command" chg="">
              <pc226:chgData name="Costante, Alicia" userId="088730f9-fd58-499f-8459-bd7b32429f13" providerId="ADAL" clId="{C10243F6-5823-4AC6-BDED-27CC4E4BFE3C}" dt="2024-08-13T13:08:50.637" v="1664"/>
              <pc2:cmMkLst xmlns:pc2="http://schemas.microsoft.com/office/powerpoint/2019/9/main/command">
                <pc:docMk/>
                <pc:sldMk cId="1124491604" sldId="396"/>
                <pc2:cmMk id="{007C2D27-AF0D-4A0B-8277-055502D7ACD0}"/>
              </pc2:cmMkLst>
              <pc226:cmRplyChg chg="add">
                <pc226:chgData name="Costante, Alicia" userId="088730f9-fd58-499f-8459-bd7b32429f13" providerId="ADAL" clId="{C10243F6-5823-4AC6-BDED-27CC4E4BFE3C}" dt="2024-08-13T13:08:50.637" v="1664"/>
                <pc2:cmRplyMkLst xmlns:pc2="http://schemas.microsoft.com/office/powerpoint/2019/9/main/command">
                  <pc:docMk/>
                  <pc:sldMk cId="1124491604" sldId="396"/>
                  <pc2:cmMk id="{007C2D27-AF0D-4A0B-8277-055502D7ACD0}"/>
                  <pc2:cmRplyMk id="{8B0AE235-567C-4EDE-BF42-C802A369B223}"/>
                </pc2:cmRplyMkLst>
              </pc226:cmRplyChg>
            </pc226:cmChg>
            <pc226:cmChg xmlns:pc226="http://schemas.microsoft.com/office/powerpoint/2022/06/main/command" chg="mod">
              <pc226:chgData name="Costante, Alicia" userId="088730f9-fd58-499f-8459-bd7b32429f13" providerId="ADAL" clId="{C10243F6-5823-4AC6-BDED-27CC4E4BFE3C}" dt="2024-08-13T13:04:42.959" v="1617"/>
              <pc2:cmMkLst xmlns:pc2="http://schemas.microsoft.com/office/powerpoint/2019/9/main/command">
                <pc:docMk/>
                <pc:sldMk cId="1124491604" sldId="396"/>
                <pc2:cmMk id="{5B23D2AE-913F-434D-A149-C910D8C7334C}"/>
              </pc2:cmMkLst>
              <pc226:cmRplyChg chg="add mod">
                <pc226:chgData name="Costante, Alicia" userId="088730f9-fd58-499f-8459-bd7b32429f13" providerId="ADAL" clId="{C10243F6-5823-4AC6-BDED-27CC4E4BFE3C}" dt="2024-08-08T21:04:32.755" v="1587"/>
                <pc2:cmRplyMkLst xmlns:pc2="http://schemas.microsoft.com/office/powerpoint/2019/9/main/command">
                  <pc:docMk/>
                  <pc:sldMk cId="1124491604" sldId="396"/>
                  <pc2:cmMk id="{5B23D2AE-913F-434D-A149-C910D8C7334C}"/>
                  <pc2:cmRplyMk id="{9A7E6E0D-2077-4AD1-941D-CFEDAA58D9B8}"/>
                </pc2:cmRplyMkLst>
              </pc226:cmRplyChg>
            </pc226:cmChg>
            <pc226:cmChg xmlns:pc226="http://schemas.microsoft.com/office/powerpoint/2022/06/main/command" chg="">
              <pc226:chgData name="Costante, Alicia" userId="088730f9-fd58-499f-8459-bd7b32429f13" providerId="ADAL" clId="{C10243F6-5823-4AC6-BDED-27CC4E4BFE3C}" dt="2024-08-16T13:09:11.891" v="2137"/>
              <pc2:cmMkLst xmlns:pc2="http://schemas.microsoft.com/office/powerpoint/2019/9/main/command">
                <pc:docMk/>
                <pc:sldMk cId="1124491604" sldId="396"/>
                <pc2:cmMk id="{8FDE15B1-6E10-4D9E-9572-747A0D5D673E}"/>
              </pc2:cmMkLst>
              <pc226:cmRplyChg chg="add">
                <pc226:chgData name="Costante, Alicia" userId="088730f9-fd58-499f-8459-bd7b32429f13" providerId="ADAL" clId="{C10243F6-5823-4AC6-BDED-27CC4E4BFE3C}" dt="2024-08-16T13:09:11.891" v="2137"/>
                <pc2:cmRplyMkLst xmlns:pc2="http://schemas.microsoft.com/office/powerpoint/2019/9/main/command">
                  <pc:docMk/>
                  <pc:sldMk cId="1124491604" sldId="396"/>
                  <pc2:cmMk id="{8FDE15B1-6E10-4D9E-9572-747A0D5D673E}"/>
                  <pc2:cmRplyMk id="{2256587C-EA59-4C85-A590-626D91B95756}"/>
                </pc2:cmRplyMkLst>
              </pc226:cmRplyChg>
            </pc226:cmChg>
            <pc226:cmChg xmlns:pc226="http://schemas.microsoft.com/office/powerpoint/2022/06/main/command" chg="mod">
              <pc226:chgData name="Costante, Alicia" userId="088730f9-fd58-499f-8459-bd7b32429f13" providerId="ADAL" clId="{C10243F6-5823-4AC6-BDED-27CC4E4BFE3C}" dt="2024-08-08T12:41:36.761" v="29" actId="20577"/>
              <pc2:cmMkLst xmlns:pc2="http://schemas.microsoft.com/office/powerpoint/2019/9/main/command">
                <pc:docMk/>
                <pc:sldMk cId="1124491604" sldId="396"/>
                <pc2:cmMk id="{1F77CBFB-122B-48F8-A5CB-BBA726535D36}"/>
              </pc2:cmMkLst>
            </pc226:cmChg>
          </p:ext>
        </pc:extLst>
      </pc:sldChg>
      <pc:sldChg chg="modSp mod addCm modCm">
        <pc:chgData name="Costante, Alicia" userId="088730f9-fd58-499f-8459-bd7b32429f13" providerId="ADAL" clId="{C10243F6-5823-4AC6-BDED-27CC4E4BFE3C}" dt="2024-08-16T13:11:04.230" v="2145"/>
        <pc:sldMkLst>
          <pc:docMk/>
          <pc:sldMk cId="3632425518" sldId="397"/>
        </pc:sldMkLst>
        <pc:spChg chg="mod">
          <ac:chgData name="Costante, Alicia" userId="088730f9-fd58-499f-8459-bd7b32429f13" providerId="ADAL" clId="{C10243F6-5823-4AC6-BDED-27CC4E4BFE3C}" dt="2024-08-16T13:11:01.482" v="2144" actId="207"/>
          <ac:spMkLst>
            <pc:docMk/>
            <pc:sldMk cId="3632425518" sldId="397"/>
            <ac:spMk id="7" creationId="{4D2C834B-A49A-4FD7-CDEE-DF2781648DB6}"/>
          </ac:spMkLst>
        </pc:spChg>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C10243F6-5823-4AC6-BDED-27CC4E4BFE3C}" dt="2024-08-16T13:11:04.230" v="2145"/>
              <pc2:cmMkLst xmlns:pc2="http://schemas.microsoft.com/office/powerpoint/2019/9/main/command">
                <pc:docMk/>
                <pc:sldMk cId="3632425518" sldId="397"/>
                <pc2:cmMk id="{1811E2BB-E5BB-4440-BD09-B429A7811316}"/>
              </pc2:cmMkLst>
            </pc226:cmChg>
          </p:ext>
        </pc:extLst>
      </pc:sldChg>
      <pc:sldChg chg="modSp mod modCm">
        <pc:chgData name="Costante, Alicia" userId="088730f9-fd58-499f-8459-bd7b32429f13" providerId="ADAL" clId="{C10243F6-5823-4AC6-BDED-27CC4E4BFE3C}" dt="2024-08-16T15:17:44.800" v="2367" actId="6549"/>
        <pc:sldMkLst>
          <pc:docMk/>
          <pc:sldMk cId="3237324334" sldId="398"/>
        </pc:sldMkLst>
        <pc:spChg chg="mod">
          <ac:chgData name="Costante, Alicia" userId="088730f9-fd58-499f-8459-bd7b32429f13" providerId="ADAL" clId="{C10243F6-5823-4AC6-BDED-27CC4E4BFE3C}" dt="2024-08-16T15:17:44.800" v="2367" actId="6549"/>
          <ac:spMkLst>
            <pc:docMk/>
            <pc:sldMk cId="3237324334" sldId="398"/>
            <ac:spMk id="3" creationId="{C3B0AFEE-CF0E-B5B9-1A2B-684332572AFE}"/>
          </ac:spMkLst>
        </pc:spChg>
        <pc:spChg chg="mod">
          <ac:chgData name="Costante, Alicia" userId="088730f9-fd58-499f-8459-bd7b32429f13" providerId="ADAL" clId="{C10243F6-5823-4AC6-BDED-27CC4E4BFE3C}" dt="2024-08-13T13:09:45.019" v="1689" actId="20577"/>
          <ac:spMkLst>
            <pc:docMk/>
            <pc:sldMk cId="3237324334" sldId="398"/>
            <ac:spMk id="8" creationId="{94B50169-2DE3-4651-C6F7-2961FAA80447}"/>
          </ac:spMkLst>
        </pc:spChg>
        <pc:spChg chg="mod">
          <ac:chgData name="Costante, Alicia" userId="088730f9-fd58-499f-8459-bd7b32429f13" providerId="ADAL" clId="{C10243F6-5823-4AC6-BDED-27CC4E4BFE3C}" dt="2024-08-13T13:08:10.366" v="1643" actId="12789"/>
          <ac:spMkLst>
            <pc:docMk/>
            <pc:sldMk cId="3237324334" sldId="398"/>
            <ac:spMk id="10" creationId="{31E6162D-0706-64BD-4BC3-06CFA79CA20A}"/>
          </ac:spMkLst>
        </pc:spChg>
        <pc:spChg chg="mod">
          <ac:chgData name="Costante, Alicia" userId="088730f9-fd58-499f-8459-bd7b32429f13" providerId="ADAL" clId="{C10243F6-5823-4AC6-BDED-27CC4E4BFE3C}" dt="2024-08-13T13:08:10.366" v="1643" actId="12789"/>
          <ac:spMkLst>
            <pc:docMk/>
            <pc:sldMk cId="3237324334" sldId="398"/>
            <ac:spMk id="11" creationId="{5BA2EE67-3040-BC92-DB27-12D6B34BBD67}"/>
          </ac:spMkLst>
        </pc:spChg>
        <pc:spChg chg="mod">
          <ac:chgData name="Costante, Alicia" userId="088730f9-fd58-499f-8459-bd7b32429f13" providerId="ADAL" clId="{C10243F6-5823-4AC6-BDED-27CC4E4BFE3C}" dt="2024-08-13T13:08:10.366" v="1643" actId="12789"/>
          <ac:spMkLst>
            <pc:docMk/>
            <pc:sldMk cId="3237324334" sldId="398"/>
            <ac:spMk id="12" creationId="{50A8AFF3-CABE-84E2-31A2-6F96C34BD7AA}"/>
          </ac:spMkLst>
        </pc:spChg>
        <pc:spChg chg="mod">
          <ac:chgData name="Costante, Alicia" userId="088730f9-fd58-499f-8459-bd7b32429f13" providerId="ADAL" clId="{C10243F6-5823-4AC6-BDED-27CC4E4BFE3C}" dt="2024-08-13T13:08:10.366" v="1643" actId="12789"/>
          <ac:spMkLst>
            <pc:docMk/>
            <pc:sldMk cId="3237324334" sldId="398"/>
            <ac:spMk id="13" creationId="{BF9552AB-CFF6-AA0F-C880-84E1D30150C8}"/>
          </ac:spMkLst>
        </pc:spChg>
        <pc:spChg chg="mod">
          <ac:chgData name="Costante, Alicia" userId="088730f9-fd58-499f-8459-bd7b32429f13" providerId="ADAL" clId="{C10243F6-5823-4AC6-BDED-27CC4E4BFE3C}" dt="2024-08-13T13:08:10.366" v="1643" actId="12789"/>
          <ac:spMkLst>
            <pc:docMk/>
            <pc:sldMk cId="3237324334" sldId="398"/>
            <ac:spMk id="14" creationId="{E778A92F-2B08-A7BA-BA5E-753EE795C66B}"/>
          </ac:spMkLst>
        </pc:spChg>
        <pc:spChg chg="mod">
          <ac:chgData name="Costante, Alicia" userId="088730f9-fd58-499f-8459-bd7b32429f13" providerId="ADAL" clId="{C10243F6-5823-4AC6-BDED-27CC4E4BFE3C}" dt="2024-08-13T13:08:10.366" v="1643" actId="12789"/>
          <ac:spMkLst>
            <pc:docMk/>
            <pc:sldMk cId="3237324334" sldId="398"/>
            <ac:spMk id="15" creationId="{FD14D538-C293-C6F5-5018-B6E7D0C3992E}"/>
          </ac:spMkLst>
        </pc:spChg>
        <pc:spChg chg="mod">
          <ac:chgData name="Costante, Alicia" userId="088730f9-fd58-499f-8459-bd7b32429f13" providerId="ADAL" clId="{C10243F6-5823-4AC6-BDED-27CC4E4BFE3C}" dt="2024-08-13T13:08:10.366" v="1643" actId="12789"/>
          <ac:spMkLst>
            <pc:docMk/>
            <pc:sldMk cId="3237324334" sldId="398"/>
            <ac:spMk id="16" creationId="{93B7247C-520B-B0DC-AD68-268937A2C464}"/>
          </ac:spMkLst>
        </pc:spChg>
        <pc:spChg chg="mod">
          <ac:chgData name="Costante, Alicia" userId="088730f9-fd58-499f-8459-bd7b32429f13" providerId="ADAL" clId="{C10243F6-5823-4AC6-BDED-27CC4E4BFE3C}" dt="2024-08-13T13:06:33.280" v="1626" actId="1076"/>
          <ac:spMkLst>
            <pc:docMk/>
            <pc:sldMk cId="3237324334" sldId="398"/>
            <ac:spMk id="17" creationId="{9D685B74-BF2E-B490-ACEE-83CDF9F11827}"/>
          </ac:spMkLst>
        </pc:spChg>
        <pc:spChg chg="mod">
          <ac:chgData name="Costante, Alicia" userId="088730f9-fd58-499f-8459-bd7b32429f13" providerId="ADAL" clId="{C10243F6-5823-4AC6-BDED-27CC4E4BFE3C}" dt="2024-08-13T13:07:56.703" v="1642" actId="12789"/>
          <ac:spMkLst>
            <pc:docMk/>
            <pc:sldMk cId="3237324334" sldId="398"/>
            <ac:spMk id="19" creationId="{C12D72FF-BA68-834A-90E6-6048AEF4745D}"/>
          </ac:spMkLst>
        </pc:spChg>
        <pc:spChg chg="mod">
          <ac:chgData name="Costante, Alicia" userId="088730f9-fd58-499f-8459-bd7b32429f13" providerId="ADAL" clId="{C10243F6-5823-4AC6-BDED-27CC4E4BFE3C}" dt="2024-08-13T13:07:56.703" v="1642" actId="12789"/>
          <ac:spMkLst>
            <pc:docMk/>
            <pc:sldMk cId="3237324334" sldId="398"/>
            <ac:spMk id="20" creationId="{1A523E14-513F-3934-C5F8-368B730FE82B}"/>
          </ac:spMkLst>
        </pc:spChg>
        <pc:spChg chg="mod">
          <ac:chgData name="Costante, Alicia" userId="088730f9-fd58-499f-8459-bd7b32429f13" providerId="ADAL" clId="{C10243F6-5823-4AC6-BDED-27CC4E4BFE3C}" dt="2024-08-13T13:07:56.703" v="1642" actId="12789"/>
          <ac:spMkLst>
            <pc:docMk/>
            <pc:sldMk cId="3237324334" sldId="398"/>
            <ac:spMk id="30" creationId="{DEE45C9D-DCAE-885E-0CE6-6F9F69635E45}"/>
          </ac:spMkLst>
        </pc:spChg>
        <pc:spChg chg="mod">
          <ac:chgData name="Costante, Alicia" userId="088730f9-fd58-499f-8459-bd7b32429f13" providerId="ADAL" clId="{C10243F6-5823-4AC6-BDED-27CC4E4BFE3C}" dt="2024-08-13T13:07:56.703" v="1642" actId="12789"/>
          <ac:spMkLst>
            <pc:docMk/>
            <pc:sldMk cId="3237324334" sldId="398"/>
            <ac:spMk id="31" creationId="{C32DA8C5-1746-65EA-EEAF-49935161D476}"/>
          </ac:spMkLst>
        </pc:spChg>
        <pc:spChg chg="mod">
          <ac:chgData name="Costante, Alicia" userId="088730f9-fd58-499f-8459-bd7b32429f13" providerId="ADAL" clId="{C10243F6-5823-4AC6-BDED-27CC4E4BFE3C}" dt="2024-08-13T13:07:56.703" v="1642" actId="12789"/>
          <ac:spMkLst>
            <pc:docMk/>
            <pc:sldMk cId="3237324334" sldId="398"/>
            <ac:spMk id="32" creationId="{AA48678B-0FC7-4688-FE4E-F84D95FFF862}"/>
          </ac:spMkLst>
        </pc:spChg>
        <pc:spChg chg="mod">
          <ac:chgData name="Costante, Alicia" userId="088730f9-fd58-499f-8459-bd7b32429f13" providerId="ADAL" clId="{C10243F6-5823-4AC6-BDED-27CC4E4BFE3C}" dt="2024-08-13T13:07:56.703" v="1642" actId="12789"/>
          <ac:spMkLst>
            <pc:docMk/>
            <pc:sldMk cId="3237324334" sldId="398"/>
            <ac:spMk id="33" creationId="{49E3A9FA-D913-47FC-0425-DF9DE486DF62}"/>
          </ac:spMkLst>
        </pc:spChg>
        <pc:spChg chg="mod">
          <ac:chgData name="Costante, Alicia" userId="088730f9-fd58-499f-8459-bd7b32429f13" providerId="ADAL" clId="{C10243F6-5823-4AC6-BDED-27CC4E4BFE3C}" dt="2024-08-13T13:07:56.703" v="1642" actId="12789"/>
          <ac:spMkLst>
            <pc:docMk/>
            <pc:sldMk cId="3237324334" sldId="398"/>
            <ac:spMk id="34" creationId="{6C4455D9-0F1B-EC75-60A9-B1B5E4D9A116}"/>
          </ac:spMkLst>
        </pc:spChg>
        <pc:grpChg chg="mod">
          <ac:chgData name="Costante, Alicia" userId="088730f9-fd58-499f-8459-bd7b32429f13" providerId="ADAL" clId="{C10243F6-5823-4AC6-BDED-27CC4E4BFE3C}" dt="2024-08-13T13:06:26.531" v="1624" actId="1076"/>
          <ac:grpSpMkLst>
            <pc:docMk/>
            <pc:sldMk cId="3237324334" sldId="398"/>
            <ac:grpSpMk id="35" creationId="{38DB7E6C-E600-067B-F47A-1997ADA0CFA3}"/>
          </ac:grpSpMkLst>
        </pc:grpChg>
        <pc:graphicFrameChg chg="mod">
          <ac:chgData name="Costante, Alicia" userId="088730f9-fd58-499f-8459-bd7b32429f13" providerId="ADAL" clId="{C10243F6-5823-4AC6-BDED-27CC4E4BFE3C}" dt="2024-08-16T13:27:12.525" v="2157" actId="207"/>
          <ac:graphicFrameMkLst>
            <pc:docMk/>
            <pc:sldMk cId="3237324334" sldId="398"/>
            <ac:graphicFrameMk id="9" creationId="{FE43EC10-849A-CC15-EEBC-C9E9E71DA6ED}"/>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0243F6-5823-4AC6-BDED-27CC4E4BFE3C}" dt="2024-08-13T13:13:48.443" v="1822"/>
              <pc2:cmMkLst xmlns:pc2="http://schemas.microsoft.com/office/powerpoint/2019/9/main/command">
                <pc:docMk/>
                <pc:sldMk cId="3237324334" sldId="398"/>
                <pc2:cmMk id="{01AE9401-7611-4DF6-A7C1-6ADF67553DD8}"/>
              </pc2:cmMkLst>
              <pc226:cmRplyChg chg="add">
                <pc226:chgData name="Costante, Alicia" userId="088730f9-fd58-499f-8459-bd7b32429f13" providerId="ADAL" clId="{C10243F6-5823-4AC6-BDED-27CC4E4BFE3C}" dt="2024-08-13T13:13:42.107" v="1821"/>
                <pc2:cmRplyMkLst xmlns:pc2="http://schemas.microsoft.com/office/powerpoint/2019/9/main/command">
                  <pc:docMk/>
                  <pc:sldMk cId="3237324334" sldId="398"/>
                  <pc2:cmMk id="{01AE9401-7611-4DF6-A7C1-6ADF67553DD8}"/>
                  <pc2:cmRplyMk id="{2DEFE42A-C327-4B71-B341-B15718B5B98A}"/>
                </pc2:cmRplyMkLst>
              </pc226:cmRplyChg>
            </pc226:cmChg>
            <pc226:cmChg xmlns:pc226="http://schemas.microsoft.com/office/powerpoint/2022/06/main/command" chg="">
              <pc226:chgData name="Costante, Alicia" userId="088730f9-fd58-499f-8459-bd7b32429f13" providerId="ADAL" clId="{C10243F6-5823-4AC6-BDED-27CC4E4BFE3C}" dt="2024-08-16T13:12:23.530" v="2146"/>
              <pc2:cmMkLst xmlns:pc2="http://schemas.microsoft.com/office/powerpoint/2019/9/main/command">
                <pc:docMk/>
                <pc:sldMk cId="3237324334" sldId="398"/>
                <pc2:cmMk id="{4082824A-3F84-4776-B827-540A32F53CB0}"/>
              </pc2:cmMkLst>
              <pc226:cmRplyChg chg="add">
                <pc226:chgData name="Costante, Alicia" userId="088730f9-fd58-499f-8459-bd7b32429f13" providerId="ADAL" clId="{C10243F6-5823-4AC6-BDED-27CC4E4BFE3C}" dt="2024-08-16T13:12:23.530" v="2146"/>
                <pc2:cmRplyMkLst xmlns:pc2="http://schemas.microsoft.com/office/powerpoint/2019/9/main/command">
                  <pc:docMk/>
                  <pc:sldMk cId="3237324334" sldId="398"/>
                  <pc2:cmMk id="{4082824A-3F84-4776-B827-540A32F53CB0}"/>
                  <pc2:cmRplyMk id="{729492E3-F1C6-478A-B799-6889AC34CA51}"/>
                </pc2:cmRplyMkLst>
              </pc226:cmRplyChg>
            </pc226:cmChg>
            <pc226:cmChg xmlns:pc226="http://schemas.microsoft.com/office/powerpoint/2022/06/main/command" chg="mod">
              <pc226:chgData name="Costante, Alicia" userId="088730f9-fd58-499f-8459-bd7b32429f13" providerId="ADAL" clId="{C10243F6-5823-4AC6-BDED-27CC4E4BFE3C}" dt="2024-08-13T13:09:45.019" v="1689" actId="20577"/>
              <pc2:cmMkLst xmlns:pc2="http://schemas.microsoft.com/office/powerpoint/2019/9/main/command">
                <pc:docMk/>
                <pc:sldMk cId="3237324334" sldId="398"/>
                <pc2:cmMk id="{BED6B367-482D-4C46-9EA2-B44F97991615}"/>
              </pc2:cmMkLst>
            </pc226:cmChg>
          </p:ext>
        </pc:extLst>
      </pc:sldChg>
      <pc:sldChg chg="modSp mod modCm">
        <pc:chgData name="Costante, Alicia" userId="088730f9-fd58-499f-8459-bd7b32429f13" providerId="ADAL" clId="{C10243F6-5823-4AC6-BDED-27CC4E4BFE3C}" dt="2024-08-16T15:17:56.065" v="2370" actId="20577"/>
        <pc:sldMkLst>
          <pc:docMk/>
          <pc:sldMk cId="145293528" sldId="399"/>
        </pc:sldMkLst>
        <pc:spChg chg="mod">
          <ac:chgData name="Costante, Alicia" userId="088730f9-fd58-499f-8459-bd7b32429f13" providerId="ADAL" clId="{C10243F6-5823-4AC6-BDED-27CC4E4BFE3C}" dt="2024-08-13T13:19:29.851" v="1864" actId="1076"/>
          <ac:spMkLst>
            <pc:docMk/>
            <pc:sldMk cId="145293528" sldId="399"/>
            <ac:spMk id="2" creationId="{78F08DB8-18B7-C162-47CF-3F29BE946A3E}"/>
          </ac:spMkLst>
        </pc:spChg>
        <pc:spChg chg="mod">
          <ac:chgData name="Costante, Alicia" userId="088730f9-fd58-499f-8459-bd7b32429f13" providerId="ADAL" clId="{C10243F6-5823-4AC6-BDED-27CC4E4BFE3C}" dt="2024-08-16T15:17:56.065" v="2370" actId="20577"/>
          <ac:spMkLst>
            <pc:docMk/>
            <pc:sldMk cId="145293528" sldId="399"/>
            <ac:spMk id="4" creationId="{6D18F719-C87D-D037-D459-BE3962E467A9}"/>
          </ac:spMkLst>
        </pc:spChg>
        <pc:graphicFrameChg chg="mod">
          <ac:chgData name="Costante, Alicia" userId="088730f9-fd58-499f-8459-bd7b32429f13" providerId="ADAL" clId="{C10243F6-5823-4AC6-BDED-27CC4E4BFE3C}" dt="2024-08-13T13:12:46.619" v="1809" actId="14100"/>
          <ac:graphicFrameMkLst>
            <pc:docMk/>
            <pc:sldMk cId="145293528" sldId="399"/>
            <ac:graphicFrameMk id="9" creationId="{BC4AF87A-3AE6-64E6-93DB-BEAC96AF46D9}"/>
          </ac:graphicFrameMkLst>
        </pc:graphicFrameChg>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10243F6-5823-4AC6-BDED-27CC4E4BFE3C}" dt="2024-08-16T13:12:59.885" v="2147"/>
              <pc2:cmMkLst xmlns:pc2="http://schemas.microsoft.com/office/powerpoint/2019/9/main/command">
                <pc:docMk/>
                <pc:sldMk cId="145293528" sldId="399"/>
                <pc2:cmMk id="{57E87B55-67AB-444A-B29F-900DC7A77F6D}"/>
              </pc2:cmMkLst>
              <pc226:cmRplyChg chg="add">
                <pc226:chgData name="Costante, Alicia" userId="088730f9-fd58-499f-8459-bd7b32429f13" providerId="ADAL" clId="{C10243F6-5823-4AC6-BDED-27CC4E4BFE3C}" dt="2024-08-16T13:12:59.885" v="2147"/>
                <pc2:cmRplyMkLst xmlns:pc2="http://schemas.microsoft.com/office/powerpoint/2019/9/main/command">
                  <pc:docMk/>
                  <pc:sldMk cId="145293528" sldId="399"/>
                  <pc2:cmMk id="{57E87B55-67AB-444A-B29F-900DC7A77F6D}"/>
                  <pc2:cmRplyMk id="{152E9A2C-74BB-4A1F-B4CA-FC081C89D474}"/>
                </pc2:cmRplyMkLst>
              </pc226:cmRplyChg>
            </pc226:cmChg>
            <pc226:cmChg xmlns:pc226="http://schemas.microsoft.com/office/powerpoint/2022/06/main/command" chg="mod">
              <pc226:chgData name="Costante, Alicia" userId="088730f9-fd58-499f-8459-bd7b32429f13" providerId="ADAL" clId="{C10243F6-5823-4AC6-BDED-27CC4E4BFE3C}" dt="2024-08-13T13:10:13.852" v="1707" actId="20577"/>
              <pc2:cmMkLst xmlns:pc2="http://schemas.microsoft.com/office/powerpoint/2019/9/main/command">
                <pc:docMk/>
                <pc:sldMk cId="145293528" sldId="399"/>
                <pc2:cmMk id="{BD888288-FD26-494C-A507-71FDA67D8E4E}"/>
              </pc2:cmMkLst>
            </pc226:cmChg>
            <pc226:cmChg xmlns:pc226="http://schemas.microsoft.com/office/powerpoint/2022/06/main/command" chg="mod">
              <pc226:chgData name="Costante, Alicia" userId="088730f9-fd58-499f-8459-bd7b32429f13" providerId="ADAL" clId="{C10243F6-5823-4AC6-BDED-27CC4E4BFE3C}" dt="2024-08-08T12:50:18.179" v="109"/>
              <pc2:cmMkLst xmlns:pc2="http://schemas.microsoft.com/office/powerpoint/2019/9/main/command">
                <pc:docMk/>
                <pc:sldMk cId="145293528" sldId="399"/>
                <pc2:cmMk id="{44E020ED-DA94-45EE-BE4E-D92ACA4D8086}"/>
              </pc2:cmMkLst>
            </pc226:cmChg>
          </p:ext>
        </pc:extLst>
      </pc:sldChg>
      <pc:sldChg chg="modSp mod ord addCm modCm">
        <pc:chgData name="Costante, Alicia" userId="088730f9-fd58-499f-8459-bd7b32429f13" providerId="ADAL" clId="{C10243F6-5823-4AC6-BDED-27CC4E4BFE3C}" dt="2024-08-16T15:18:44.454" v="2387" actId="20577"/>
        <pc:sldMkLst>
          <pc:docMk/>
          <pc:sldMk cId="710074665" sldId="401"/>
        </pc:sldMkLst>
        <pc:spChg chg="mod">
          <ac:chgData name="Costante, Alicia" userId="088730f9-fd58-499f-8459-bd7b32429f13" providerId="ADAL" clId="{C10243F6-5823-4AC6-BDED-27CC4E4BFE3C}" dt="2024-08-13T14:02:25.080" v="1987" actId="20577"/>
          <ac:spMkLst>
            <pc:docMk/>
            <pc:sldMk cId="710074665" sldId="401"/>
            <ac:spMk id="2" creationId="{6945E939-A44B-0E74-0F88-47022AB67A57}"/>
          </ac:spMkLst>
        </pc:spChg>
        <pc:spChg chg="mod">
          <ac:chgData name="Costante, Alicia" userId="088730f9-fd58-499f-8459-bd7b32429f13" providerId="ADAL" clId="{C10243F6-5823-4AC6-BDED-27CC4E4BFE3C}" dt="2024-08-16T15:18:44.454" v="2387" actId="20577"/>
          <ac:spMkLst>
            <pc:docMk/>
            <pc:sldMk cId="710074665" sldId="401"/>
            <ac:spMk id="7" creationId="{080366F4-71DC-3713-58ED-EADE4E45811F}"/>
          </ac:spMkLst>
        </pc:spChg>
        <pc:graphicFrameChg chg="mod">
          <ac:chgData name="Costante, Alicia" userId="088730f9-fd58-499f-8459-bd7b32429f13" providerId="ADAL" clId="{C10243F6-5823-4AC6-BDED-27CC4E4BFE3C}" dt="2024-08-16T13:25:30.751" v="2151" actId="207"/>
          <ac:graphicFrameMkLst>
            <pc:docMk/>
            <pc:sldMk cId="710074665" sldId="401"/>
            <ac:graphicFrameMk id="8" creationId="{7465755A-50E4-D5CB-2811-FF11792D9DDE}"/>
          </ac:graphicFrameMkLst>
        </pc:graphicFrame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10243F6-5823-4AC6-BDED-27CC4E4BFE3C}" dt="2024-08-08T13:07:11.577" v="276"/>
              <pc2:cmMkLst xmlns:pc2="http://schemas.microsoft.com/office/powerpoint/2019/9/main/command">
                <pc:docMk/>
                <pc:sldMk cId="710074665" sldId="401"/>
                <pc2:cmMk id="{0817333D-AFD5-406D-A8CE-9575C7615C7B}"/>
              </pc2:cmMkLst>
            </pc226:cmChg>
            <pc226:cmChg xmlns:pc226="http://schemas.microsoft.com/office/powerpoint/2022/06/main/command" chg="">
              <pc226:chgData name="Costante, Alicia" userId="088730f9-fd58-499f-8459-bd7b32429f13" providerId="ADAL" clId="{C10243F6-5823-4AC6-BDED-27CC4E4BFE3C}" dt="2024-08-16T15:04:18.487" v="2162"/>
              <pc2:cmMkLst xmlns:pc2="http://schemas.microsoft.com/office/powerpoint/2019/9/main/command">
                <pc:docMk/>
                <pc:sldMk cId="710074665" sldId="401"/>
                <pc2:cmMk id="{B660AB4D-6FBA-46D1-895C-763B9BDA4A07}"/>
              </pc2:cmMkLst>
              <pc226:cmRplyChg chg="add">
                <pc226:chgData name="Costante, Alicia" userId="088730f9-fd58-499f-8459-bd7b32429f13" providerId="ADAL" clId="{C10243F6-5823-4AC6-BDED-27CC4E4BFE3C}" dt="2024-08-16T15:04:18.487" v="2162"/>
                <pc2:cmRplyMkLst xmlns:pc2="http://schemas.microsoft.com/office/powerpoint/2019/9/main/command">
                  <pc:docMk/>
                  <pc:sldMk cId="710074665" sldId="401"/>
                  <pc2:cmMk id="{B660AB4D-6FBA-46D1-895C-763B9BDA4A07}"/>
                  <pc2:cmRplyMk id="{09F99E97-470B-4FA1-989F-885F4398AF4F}"/>
                </pc2:cmRplyMkLst>
              </pc226:cmRplyChg>
            </pc226:cmChg>
            <pc226:cmChg xmlns:pc226="http://schemas.microsoft.com/office/powerpoint/2022/06/main/command" chg="mod">
              <pc226:chgData name="Costante, Alicia" userId="088730f9-fd58-499f-8459-bd7b32429f13" providerId="ADAL" clId="{C10243F6-5823-4AC6-BDED-27CC4E4BFE3C}" dt="2024-08-13T13:23:45.730" v="1877"/>
              <pc2:cmMkLst xmlns:pc2="http://schemas.microsoft.com/office/powerpoint/2019/9/main/command">
                <pc:docMk/>
                <pc:sldMk cId="710074665" sldId="401"/>
                <pc2:cmMk id="{51A9145F-A80F-4D9F-9256-AF0E5DA6326D}"/>
              </pc2:cmMkLst>
            </pc226:cmChg>
            <pc226:cmChg xmlns:pc226="http://schemas.microsoft.com/office/powerpoint/2022/06/main/command" chg="mod">
              <pc226:chgData name="Costante, Alicia" userId="088730f9-fd58-499f-8459-bd7b32429f13" providerId="ADAL" clId="{C10243F6-5823-4AC6-BDED-27CC4E4BFE3C}" dt="2024-08-16T15:02:27.942" v="2161"/>
              <pc2:cmMkLst xmlns:pc2="http://schemas.microsoft.com/office/powerpoint/2019/9/main/command">
                <pc:docMk/>
                <pc:sldMk cId="710074665" sldId="401"/>
                <pc2:cmMk id="{F716649A-FEAE-4D8E-A8A1-6CD1474F3D73}"/>
              </pc2:cmMkLst>
              <pc226:cmRplyChg chg="add">
                <pc226:chgData name="Costante, Alicia" userId="088730f9-fd58-499f-8459-bd7b32429f13" providerId="ADAL" clId="{C10243F6-5823-4AC6-BDED-27CC4E4BFE3C}" dt="2024-08-13T13:25:04.429" v="1878"/>
                <pc2:cmRplyMkLst xmlns:pc2="http://schemas.microsoft.com/office/powerpoint/2019/9/main/command">
                  <pc:docMk/>
                  <pc:sldMk cId="710074665" sldId="401"/>
                  <pc2:cmMk id="{F716649A-FEAE-4D8E-A8A1-6CD1474F3D73}"/>
                  <pc2:cmRplyMk id="{38E7B512-30C6-429F-A6C4-CECD703E72AE}"/>
                </pc2:cmRplyMkLst>
              </pc226:cmRplyChg>
            </pc226:cmChg>
          </p:ext>
        </pc:extLst>
      </pc:sldChg>
      <pc:sldChg chg="modSp mod addCm modCm">
        <pc:chgData name="Costante, Alicia" userId="088730f9-fd58-499f-8459-bd7b32429f13" providerId="ADAL" clId="{C10243F6-5823-4AC6-BDED-27CC4E4BFE3C}" dt="2024-08-16T15:19:03.419" v="2391" actId="20577"/>
        <pc:sldMkLst>
          <pc:docMk/>
          <pc:sldMk cId="954581146" sldId="402"/>
        </pc:sldMkLst>
        <pc:spChg chg="mod">
          <ac:chgData name="Costante, Alicia" userId="088730f9-fd58-499f-8459-bd7b32429f13" providerId="ADAL" clId="{C10243F6-5823-4AC6-BDED-27CC4E4BFE3C}" dt="2024-08-13T13:11:30.464" v="1768" actId="20577"/>
          <ac:spMkLst>
            <pc:docMk/>
            <pc:sldMk cId="954581146" sldId="402"/>
            <ac:spMk id="2" creationId="{6945E939-A44B-0E74-0F88-47022AB67A57}"/>
          </ac:spMkLst>
        </pc:spChg>
        <pc:spChg chg="mod">
          <ac:chgData name="Costante, Alicia" userId="088730f9-fd58-499f-8459-bd7b32429f13" providerId="ADAL" clId="{C10243F6-5823-4AC6-BDED-27CC4E4BFE3C}" dt="2024-08-16T15:19:03.419" v="2391" actId="20577"/>
          <ac:spMkLst>
            <pc:docMk/>
            <pc:sldMk cId="954581146" sldId="402"/>
            <ac:spMk id="4" creationId="{A5144831-7CEF-C6BA-446F-49FA813F63F7}"/>
          </ac:spMkLst>
        </pc:spChg>
        <pc:graphicFrameChg chg="mod">
          <ac:chgData name="Costante, Alicia" userId="088730f9-fd58-499f-8459-bd7b32429f13" providerId="ADAL" clId="{C10243F6-5823-4AC6-BDED-27CC4E4BFE3C}" dt="2024-08-16T15:07:11.635" v="2247" actId="20577"/>
          <ac:graphicFrameMkLst>
            <pc:docMk/>
            <pc:sldMk cId="954581146" sldId="402"/>
            <ac:graphicFrameMk id="11" creationId="{6378C70B-0BE3-3D10-C712-12E3F9D23E8E}"/>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0243F6-5823-4AC6-BDED-27CC4E4BFE3C}" dt="2024-08-13T13:26:48.814" v="1884"/>
              <pc2:cmMkLst xmlns:pc2="http://schemas.microsoft.com/office/powerpoint/2019/9/main/command">
                <pc:docMk/>
                <pc:sldMk cId="954581146" sldId="402"/>
                <pc2:cmMk id="{891B9D08-69D3-45E5-BCAF-892FDF720B50}"/>
              </pc2:cmMkLst>
              <pc226:cmRplyChg chg="add">
                <pc226:chgData name="Costante, Alicia" userId="088730f9-fd58-499f-8459-bd7b32429f13" providerId="ADAL" clId="{C10243F6-5823-4AC6-BDED-27CC4E4BFE3C}" dt="2024-08-13T13:26:11.259" v="1881"/>
                <pc2:cmRplyMkLst xmlns:pc2="http://schemas.microsoft.com/office/powerpoint/2019/9/main/command">
                  <pc:docMk/>
                  <pc:sldMk cId="954581146" sldId="402"/>
                  <pc2:cmMk id="{891B9D08-69D3-45E5-BCAF-892FDF720B50}"/>
                  <pc2:cmRplyMk id="{7A4E227A-E4C2-4ED8-A6D9-5DE70DAD3884}"/>
                </pc2:cmRplyMkLst>
              </pc226:cmRplyChg>
            </pc226:cmChg>
            <pc226:cmChg xmlns:pc226="http://schemas.microsoft.com/office/powerpoint/2022/06/main/command" chg="">
              <pc226:chgData name="Costante, Alicia" userId="088730f9-fd58-499f-8459-bd7b32429f13" providerId="ADAL" clId="{C10243F6-5823-4AC6-BDED-27CC4E4BFE3C}" dt="2024-08-16T15:05:19.371" v="2164"/>
              <pc2:cmMkLst xmlns:pc2="http://schemas.microsoft.com/office/powerpoint/2019/9/main/command">
                <pc:docMk/>
                <pc:sldMk cId="954581146" sldId="402"/>
                <pc2:cmMk id="{FC412020-AEA6-4F51-9AC6-21EFE04F49F0}"/>
              </pc2:cmMkLst>
              <pc226:cmRplyChg chg="add">
                <pc226:chgData name="Costante, Alicia" userId="088730f9-fd58-499f-8459-bd7b32429f13" providerId="ADAL" clId="{C10243F6-5823-4AC6-BDED-27CC4E4BFE3C}" dt="2024-08-16T15:05:19.371" v="2164"/>
                <pc2:cmRplyMkLst xmlns:pc2="http://schemas.microsoft.com/office/powerpoint/2019/9/main/command">
                  <pc:docMk/>
                  <pc:sldMk cId="954581146" sldId="402"/>
                  <pc2:cmMk id="{FC412020-AEA6-4F51-9AC6-21EFE04F49F0}"/>
                  <pc2:cmRplyMk id="{6F6222F7-1FE0-441F-A928-CD5EB6617EB7}"/>
                </pc2:cmRplyMkLst>
              </pc226:cmRplyChg>
            </pc226:cmChg>
            <pc226:cmChg xmlns:pc226="http://schemas.microsoft.com/office/powerpoint/2022/06/main/command" chg="">
              <pc226:chgData name="Costante, Alicia" userId="088730f9-fd58-499f-8459-bd7b32429f13" providerId="ADAL" clId="{C10243F6-5823-4AC6-BDED-27CC4E4BFE3C}" dt="2024-08-16T15:06:36.753" v="2243"/>
              <pc2:cmMkLst xmlns:pc2="http://schemas.microsoft.com/office/powerpoint/2019/9/main/command">
                <pc:docMk/>
                <pc:sldMk cId="954581146" sldId="402"/>
                <pc2:cmMk id="{0B70C945-88CF-4A1A-B08E-3F9F06AC77AE}"/>
              </pc2:cmMkLst>
              <pc226:cmRplyChg chg="add">
                <pc226:chgData name="Costante, Alicia" userId="088730f9-fd58-499f-8459-bd7b32429f13" providerId="ADAL" clId="{C10243F6-5823-4AC6-BDED-27CC4E4BFE3C}" dt="2024-08-16T15:06:36.753" v="2243"/>
                <pc2:cmRplyMkLst xmlns:pc2="http://schemas.microsoft.com/office/powerpoint/2019/9/main/command">
                  <pc:docMk/>
                  <pc:sldMk cId="954581146" sldId="402"/>
                  <pc2:cmMk id="{0B70C945-88CF-4A1A-B08E-3F9F06AC77AE}"/>
                  <pc2:cmRplyMk id="{CAD9A492-D30B-4EC6-8CD2-9CD4ED598F74}"/>
                </pc2:cmRplyMkLst>
              </pc226:cmRplyChg>
            </pc226:cmChg>
            <pc226:cmChg xmlns:pc226="http://schemas.microsoft.com/office/powerpoint/2022/06/main/command" chg="add">
              <pc226:chgData name="Costante, Alicia" userId="088730f9-fd58-499f-8459-bd7b32429f13" providerId="ADAL" clId="{C10243F6-5823-4AC6-BDED-27CC4E4BFE3C}" dt="2024-08-08T13:07:27.570" v="277"/>
              <pc2:cmMkLst xmlns:pc2="http://schemas.microsoft.com/office/powerpoint/2019/9/main/command">
                <pc:docMk/>
                <pc:sldMk cId="954581146" sldId="402"/>
                <pc2:cmMk id="{F0F0F7BB-4380-431F-89EE-2666BB33E886}"/>
              </pc2:cmMkLst>
            </pc226:cmChg>
            <pc226:cmChg xmlns:pc226="http://schemas.microsoft.com/office/powerpoint/2022/06/main/command" chg="">
              <pc226:chgData name="Costante, Alicia" userId="088730f9-fd58-499f-8459-bd7b32429f13" providerId="ADAL" clId="{C10243F6-5823-4AC6-BDED-27CC4E4BFE3C}" dt="2024-08-16T15:04:51.396" v="2163"/>
              <pc2:cmMkLst xmlns:pc2="http://schemas.microsoft.com/office/powerpoint/2019/9/main/command">
                <pc:docMk/>
                <pc:sldMk cId="954581146" sldId="402"/>
                <pc2:cmMk id="{3540B6E8-8DC6-4F29-BBEF-0C6007163D0E}"/>
              </pc2:cmMkLst>
              <pc226:cmRplyChg chg="add">
                <pc226:chgData name="Costante, Alicia" userId="088730f9-fd58-499f-8459-bd7b32429f13" providerId="ADAL" clId="{C10243F6-5823-4AC6-BDED-27CC4E4BFE3C}" dt="2024-08-16T15:04:51.396" v="2163"/>
                <pc2:cmRplyMkLst xmlns:pc2="http://schemas.microsoft.com/office/powerpoint/2019/9/main/command">
                  <pc:docMk/>
                  <pc:sldMk cId="954581146" sldId="402"/>
                  <pc2:cmMk id="{3540B6E8-8DC6-4F29-BBEF-0C6007163D0E}"/>
                  <pc2:cmRplyMk id="{6DDBD6AF-7AD5-4188-8EE7-1EEDC9A4FC84}"/>
                </pc2:cmRplyMkLst>
              </pc226:cmRplyChg>
            </pc226:cmChg>
          </p:ext>
        </pc:extLst>
      </pc:sldChg>
      <pc:sldChg chg="modSp mod modCm">
        <pc:chgData name="Costante, Alicia" userId="088730f9-fd58-499f-8459-bd7b32429f13" providerId="ADAL" clId="{C10243F6-5823-4AC6-BDED-27CC4E4BFE3C}" dt="2024-08-16T15:17:30.528" v="2364" actId="20577"/>
        <pc:sldMkLst>
          <pc:docMk/>
          <pc:sldMk cId="3318911768" sldId="404"/>
        </pc:sldMkLst>
        <pc:spChg chg="mod">
          <ac:chgData name="Costante, Alicia" userId="088730f9-fd58-499f-8459-bd7b32429f13" providerId="ADAL" clId="{C10243F6-5823-4AC6-BDED-27CC4E4BFE3C}" dt="2024-08-13T13:08:57.623" v="1671" actId="20577"/>
          <ac:spMkLst>
            <pc:docMk/>
            <pc:sldMk cId="3318911768" sldId="404"/>
            <ac:spMk id="2" creationId="{AB181412-5927-D776-5E13-0D0E196C9832}"/>
          </ac:spMkLst>
        </pc:spChg>
        <pc:spChg chg="mod">
          <ac:chgData name="Costante, Alicia" userId="088730f9-fd58-499f-8459-bd7b32429f13" providerId="ADAL" clId="{C10243F6-5823-4AC6-BDED-27CC4E4BFE3C}" dt="2024-08-16T15:17:30.528" v="2364" actId="20577"/>
          <ac:spMkLst>
            <pc:docMk/>
            <pc:sldMk cId="3318911768" sldId="404"/>
            <ac:spMk id="6" creationId="{6D11EB18-52C5-CAAB-C279-EC5107602539}"/>
          </ac:spMkLst>
        </pc:spChg>
        <pc:graphicFrameChg chg="mod">
          <ac:chgData name="Costante, Alicia" userId="088730f9-fd58-499f-8459-bd7b32429f13" providerId="ADAL" clId="{C10243F6-5823-4AC6-BDED-27CC4E4BFE3C}" dt="2024-08-16T13:10:05.098" v="2142" actId="20577"/>
          <ac:graphicFrameMkLst>
            <pc:docMk/>
            <pc:sldMk cId="3318911768" sldId="404"/>
            <ac:graphicFrameMk id="9" creationId="{7BFA1C40-BBFF-13AE-3491-E40C37CAE8C4}"/>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0243F6-5823-4AC6-BDED-27CC4E4BFE3C}" dt="2024-08-13T13:09:23.485" v="1683" actId="20577"/>
              <pc2:cmMkLst xmlns:pc2="http://schemas.microsoft.com/office/powerpoint/2019/9/main/command">
                <pc:docMk/>
                <pc:sldMk cId="3318911768" sldId="404"/>
                <pc2:cmMk id="{37439A05-FEAE-40EA-92C1-CD476491FC50}"/>
              </pc2:cmMkLst>
            </pc226:cmChg>
            <pc226:cmChg xmlns:pc226="http://schemas.microsoft.com/office/powerpoint/2022/06/main/command" chg="">
              <pc226:chgData name="Costante, Alicia" userId="088730f9-fd58-499f-8459-bd7b32429f13" providerId="ADAL" clId="{C10243F6-5823-4AC6-BDED-27CC4E4BFE3C}" dt="2024-08-16T13:10:09.518" v="2143"/>
              <pc2:cmMkLst xmlns:pc2="http://schemas.microsoft.com/office/powerpoint/2019/9/main/command">
                <pc:docMk/>
                <pc:sldMk cId="3318911768" sldId="404"/>
                <pc2:cmMk id="{1A36D310-B0DB-4150-BB69-4A8D97E9C9D8}"/>
              </pc2:cmMkLst>
              <pc226:cmRplyChg chg="add">
                <pc226:chgData name="Costante, Alicia" userId="088730f9-fd58-499f-8459-bd7b32429f13" providerId="ADAL" clId="{C10243F6-5823-4AC6-BDED-27CC4E4BFE3C}" dt="2024-08-16T13:10:09.518" v="2143"/>
                <pc2:cmRplyMkLst xmlns:pc2="http://schemas.microsoft.com/office/powerpoint/2019/9/main/command">
                  <pc:docMk/>
                  <pc:sldMk cId="3318911768" sldId="404"/>
                  <pc2:cmMk id="{1A36D310-B0DB-4150-BB69-4A8D97E9C9D8}"/>
                  <pc2:cmRplyMk id="{6482367E-5DE5-4D69-B26E-F56C5CE69C9F}"/>
                </pc2:cmRplyMkLst>
              </pc226:cmRplyChg>
            </pc226:cmChg>
            <pc226:cmChg xmlns:pc226="http://schemas.microsoft.com/office/powerpoint/2022/06/main/command" chg="mod">
              <pc226:chgData name="Costante, Alicia" userId="088730f9-fd58-499f-8459-bd7b32429f13" providerId="ADAL" clId="{C10243F6-5823-4AC6-BDED-27CC4E4BFE3C}" dt="2024-08-13T13:09:23.485" v="1683" actId="20577"/>
              <pc2:cmMkLst xmlns:pc2="http://schemas.microsoft.com/office/powerpoint/2019/9/main/command">
                <pc:docMk/>
                <pc:sldMk cId="3318911768" sldId="404"/>
                <pc2:cmMk id="{A1D8F691-BC0C-4006-8689-9019E32C03D9}"/>
              </pc2:cmMkLst>
            </pc226:cmChg>
            <pc226:cmChg xmlns:pc226="http://schemas.microsoft.com/office/powerpoint/2022/06/main/command" chg="mod">
              <pc226:chgData name="Costante, Alicia" userId="088730f9-fd58-499f-8459-bd7b32429f13" providerId="ADAL" clId="{C10243F6-5823-4AC6-BDED-27CC4E4BFE3C}" dt="2024-08-13T13:08:57.623" v="1671" actId="20577"/>
              <pc2:cmMkLst xmlns:pc2="http://schemas.microsoft.com/office/powerpoint/2019/9/main/command">
                <pc:docMk/>
                <pc:sldMk cId="3318911768" sldId="404"/>
                <pc2:cmMk id="{5AF6449C-B819-4D3B-BA40-CE1E09E951DC}"/>
              </pc2:cmMkLst>
            </pc226:cmChg>
            <pc226:cmChg xmlns:pc226="http://schemas.microsoft.com/office/powerpoint/2022/06/main/command" chg="">
              <pc226:chgData name="Costante, Alicia" userId="088730f9-fd58-499f-8459-bd7b32429f13" providerId="ADAL" clId="{C10243F6-5823-4AC6-BDED-27CC4E4BFE3C}" dt="2024-08-16T13:09:48.389" v="2138"/>
              <pc2:cmMkLst xmlns:pc2="http://schemas.microsoft.com/office/powerpoint/2019/9/main/command">
                <pc:docMk/>
                <pc:sldMk cId="3318911768" sldId="404"/>
                <pc2:cmMk id="{DE411ABC-EE98-401A-A5ED-CDC12DA8A239}"/>
              </pc2:cmMkLst>
              <pc226:cmRplyChg chg="add">
                <pc226:chgData name="Costante, Alicia" userId="088730f9-fd58-499f-8459-bd7b32429f13" providerId="ADAL" clId="{C10243F6-5823-4AC6-BDED-27CC4E4BFE3C}" dt="2024-08-16T13:09:48.389" v="2138"/>
                <pc2:cmRplyMkLst xmlns:pc2="http://schemas.microsoft.com/office/powerpoint/2019/9/main/command">
                  <pc:docMk/>
                  <pc:sldMk cId="3318911768" sldId="404"/>
                  <pc2:cmMk id="{DE411ABC-EE98-401A-A5ED-CDC12DA8A239}"/>
                  <pc2:cmRplyMk id="{8A6B4E2F-F2EB-41AF-98C1-0AD5E57FBF19}"/>
                </pc2:cmRplyMkLst>
              </pc226:cmRplyChg>
            </pc226:cmChg>
          </p:ext>
        </pc:extLst>
      </pc:sldChg>
      <pc:sldChg chg="modSp mod addCm modCm">
        <pc:chgData name="Costante, Alicia" userId="088730f9-fd58-499f-8459-bd7b32429f13" providerId="ADAL" clId="{C10243F6-5823-4AC6-BDED-27CC4E4BFE3C}" dt="2024-08-29T12:45:57.542" v="2432"/>
        <pc:sldMkLst>
          <pc:docMk/>
          <pc:sldMk cId="32886308" sldId="406"/>
        </pc:sldMkLst>
        <pc:spChg chg="mod">
          <ac:chgData name="Costante, Alicia" userId="088730f9-fd58-499f-8459-bd7b32429f13" providerId="ADAL" clId="{C10243F6-5823-4AC6-BDED-27CC4E4BFE3C}" dt="2024-08-13T13:15:35.896" v="1859" actId="404"/>
          <ac:spMkLst>
            <pc:docMk/>
            <pc:sldMk cId="32886308" sldId="406"/>
            <ac:spMk id="2" creationId="{6945E939-A44B-0E74-0F88-47022AB67A57}"/>
          </ac:spMkLst>
        </pc:spChg>
        <pc:spChg chg="mod">
          <ac:chgData name="Costante, Alicia" userId="088730f9-fd58-499f-8459-bd7b32429f13" providerId="ADAL" clId="{C10243F6-5823-4AC6-BDED-27CC4E4BFE3C}" dt="2024-08-16T15:18:07.026" v="2373" actId="20577"/>
          <ac:spMkLst>
            <pc:docMk/>
            <pc:sldMk cId="32886308" sldId="406"/>
            <ac:spMk id="3" creationId="{63A2A5E2-BF05-A5CC-D19E-3F3A1ECF0C87}"/>
          </ac:spMkLst>
        </pc:spChg>
        <pc:spChg chg="mod">
          <ac:chgData name="Costante, Alicia" userId="088730f9-fd58-499f-8459-bd7b32429f13" providerId="ADAL" clId="{C10243F6-5823-4AC6-BDED-27CC4E4BFE3C}" dt="2024-08-26T13:03:08.516" v="2412" actId="6549"/>
          <ac:spMkLst>
            <pc:docMk/>
            <pc:sldMk cId="32886308" sldId="406"/>
            <ac:spMk id="4" creationId="{80BABD40-1C38-5F8C-2996-3C7993B4E977}"/>
          </ac:spMkLst>
        </pc:spChg>
        <pc:graphicFrameChg chg="mod">
          <ac:chgData name="Costante, Alicia" userId="088730f9-fd58-499f-8459-bd7b32429f13" providerId="ADAL" clId="{C10243F6-5823-4AC6-BDED-27CC4E4BFE3C}" dt="2024-08-13T13:18:03.557" v="1862" actId="207"/>
          <ac:graphicFrameMkLst>
            <pc:docMk/>
            <pc:sldMk cId="32886308" sldId="406"/>
            <ac:graphicFrameMk id="13" creationId="{B93FE0D5-FE14-BA50-0303-AFDD6B221415}"/>
          </ac:graphicFrameMkLst>
        </pc:graphicFrameChg>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10243F6-5823-4AC6-BDED-27CC4E4BFE3C}" dt="2024-08-16T15:23:20.649" v="2400"/>
              <pc2:cmMkLst xmlns:pc2="http://schemas.microsoft.com/office/powerpoint/2019/9/main/command">
                <pc:docMk/>
                <pc:sldMk cId="32886308" sldId="406"/>
                <pc2:cmMk id="{FE7FEE37-CF11-44E5-9631-727BE9439F4E}"/>
              </pc2:cmMkLst>
              <pc226:cmRplyChg chg="add">
                <pc226:chgData name="Costante, Alicia" userId="088730f9-fd58-499f-8459-bd7b32429f13" providerId="ADAL" clId="{C10243F6-5823-4AC6-BDED-27CC4E4BFE3C}" dt="2024-08-16T15:23:20.649" v="2400"/>
                <pc2:cmRplyMkLst xmlns:pc2="http://schemas.microsoft.com/office/powerpoint/2019/9/main/command">
                  <pc:docMk/>
                  <pc:sldMk cId="32886308" sldId="406"/>
                  <pc2:cmMk id="{FE7FEE37-CF11-44E5-9631-727BE9439F4E}"/>
                  <pc2:cmRplyMk id="{A6DEFF90-0862-4F81-925F-02C9F8EAEC38}"/>
                </pc2:cmRplyMkLst>
              </pc226:cmRplyChg>
            </pc226:cmChg>
            <pc226:cmChg xmlns:pc226="http://schemas.microsoft.com/office/powerpoint/2022/06/main/command" chg="add mod">
              <pc226:chgData name="Costante, Alicia" userId="088730f9-fd58-499f-8459-bd7b32429f13" providerId="ADAL" clId="{C10243F6-5823-4AC6-BDED-27CC4E4BFE3C}" dt="2024-08-29T12:45:57.542" v="2432"/>
              <pc2:cmMkLst xmlns:pc2="http://schemas.microsoft.com/office/powerpoint/2019/9/main/command">
                <pc:docMk/>
                <pc:sldMk cId="32886308" sldId="406"/>
                <pc2:cmMk id="{756D163B-6E0E-4CDF-BDA0-366C2235C84D}"/>
              </pc2:cmMkLst>
            </pc226:cmChg>
            <pc226:cmChg xmlns:pc226="http://schemas.microsoft.com/office/powerpoint/2022/06/main/command" chg="mod">
              <pc226:chgData name="Costante, Alicia" userId="088730f9-fd58-499f-8459-bd7b32429f13" providerId="ADAL" clId="{C10243F6-5823-4AC6-BDED-27CC4E4BFE3C}" dt="2024-08-16T15:22:45.848" v="2398"/>
              <pc2:cmMkLst xmlns:pc2="http://schemas.microsoft.com/office/powerpoint/2019/9/main/command">
                <pc:docMk/>
                <pc:sldMk cId="32886308" sldId="406"/>
                <pc2:cmMk id="{35F7A847-4A10-7644-BD8F-1122F6AAF415}"/>
              </pc2:cmMkLst>
              <pc226:cmRplyChg chg="add">
                <pc226:chgData name="Costante, Alicia" userId="088730f9-fd58-499f-8459-bd7b32429f13" providerId="ADAL" clId="{C10243F6-5823-4AC6-BDED-27CC4E4BFE3C}" dt="2024-08-13T13:16:32.127" v="1860"/>
                <pc2:cmRplyMkLst xmlns:pc2="http://schemas.microsoft.com/office/powerpoint/2019/9/main/command">
                  <pc:docMk/>
                  <pc:sldMk cId="32886308" sldId="406"/>
                  <pc2:cmMk id="{35F7A847-4A10-7644-BD8F-1122F6AAF415}"/>
                  <pc2:cmRplyMk id="{B3B32587-6634-4B3C-97EB-A32B85645B36}"/>
                </pc2:cmRplyMkLst>
              </pc226:cmRplyChg>
            </pc226:cmChg>
            <pc226:cmChg xmlns:pc226="http://schemas.microsoft.com/office/powerpoint/2022/06/main/command" chg="">
              <pc226:chgData name="Costante, Alicia" userId="088730f9-fd58-499f-8459-bd7b32429f13" providerId="ADAL" clId="{C10243F6-5823-4AC6-BDED-27CC4E4BFE3C}" dt="2024-08-16T13:28:01.702" v="2158"/>
              <pc2:cmMkLst xmlns:pc2="http://schemas.microsoft.com/office/powerpoint/2019/9/main/command">
                <pc:docMk/>
                <pc:sldMk cId="32886308" sldId="406"/>
                <pc2:cmMk id="{59BAE64A-0615-4956-BBC1-C931401DC0C5}"/>
              </pc2:cmMkLst>
              <pc226:cmRplyChg chg="add">
                <pc226:chgData name="Costante, Alicia" userId="088730f9-fd58-499f-8459-bd7b32429f13" providerId="ADAL" clId="{C10243F6-5823-4AC6-BDED-27CC4E4BFE3C}" dt="2024-08-13T13:22:52.419" v="1875"/>
                <pc2:cmRplyMkLst xmlns:pc2="http://schemas.microsoft.com/office/powerpoint/2019/9/main/command">
                  <pc:docMk/>
                  <pc:sldMk cId="32886308" sldId="406"/>
                  <pc2:cmMk id="{59BAE64A-0615-4956-BBC1-C931401DC0C5}"/>
                  <pc2:cmRplyMk id="{6FD5950F-7B79-488B-A184-BAA82C24EEB3}"/>
                </pc2:cmRplyMkLst>
              </pc226:cmRplyChg>
              <pc226:cmRplyChg chg="add">
                <pc226:chgData name="Costante, Alicia" userId="088730f9-fd58-499f-8459-bd7b32429f13" providerId="ADAL" clId="{C10243F6-5823-4AC6-BDED-27CC4E4BFE3C}" dt="2024-08-13T13:18:49.295" v="1863"/>
                <pc2:cmRplyMkLst xmlns:pc2="http://schemas.microsoft.com/office/powerpoint/2019/9/main/command">
                  <pc:docMk/>
                  <pc:sldMk cId="32886308" sldId="406"/>
                  <pc2:cmMk id="{59BAE64A-0615-4956-BBC1-C931401DC0C5}"/>
                  <pc2:cmRplyMk id="{3DB125A6-641C-4663-8733-B798B9353059}"/>
                </pc2:cmRplyMkLst>
              </pc226:cmRplyChg>
              <pc226:cmRplyChg chg="add">
                <pc226:chgData name="Costante, Alicia" userId="088730f9-fd58-499f-8459-bd7b32429f13" providerId="ADAL" clId="{C10243F6-5823-4AC6-BDED-27CC4E4BFE3C}" dt="2024-08-16T13:28:01.702" v="2158"/>
                <pc2:cmRplyMkLst xmlns:pc2="http://schemas.microsoft.com/office/powerpoint/2019/9/main/command">
                  <pc:docMk/>
                  <pc:sldMk cId="32886308" sldId="406"/>
                  <pc2:cmMk id="{59BAE64A-0615-4956-BBC1-C931401DC0C5}"/>
                  <pc2:cmRplyMk id="{33C726ED-15AC-491C-BA47-60DBFDF80B24}"/>
                </pc2:cmRplyMkLst>
              </pc226:cmRplyChg>
            </pc226:cmChg>
            <pc226:cmChg xmlns:pc226="http://schemas.microsoft.com/office/powerpoint/2022/06/main/command" chg="mod">
              <pc226:chgData name="Costante, Alicia" userId="088730f9-fd58-499f-8459-bd7b32429f13" providerId="ADAL" clId="{C10243F6-5823-4AC6-BDED-27CC4E4BFE3C}" dt="2024-08-08T12:59:36.479" v="204" actId="20577"/>
              <pc2:cmMkLst xmlns:pc2="http://schemas.microsoft.com/office/powerpoint/2019/9/main/command">
                <pc:docMk/>
                <pc:sldMk cId="32886308" sldId="406"/>
                <pc2:cmMk id="{8AF57352-C63A-4C81-B855-F3E87D91052B}"/>
              </pc2:cmMkLst>
            </pc226:cmChg>
            <pc226:cmChg xmlns:pc226="http://schemas.microsoft.com/office/powerpoint/2022/06/main/command" chg="">
              <pc226:chgData name="Costante, Alicia" userId="088730f9-fd58-499f-8459-bd7b32429f13" providerId="ADAL" clId="{C10243F6-5823-4AC6-BDED-27CC4E4BFE3C}" dt="2024-08-16T15:23:05.729" v="2399"/>
              <pc2:cmMkLst xmlns:pc2="http://schemas.microsoft.com/office/powerpoint/2019/9/main/command">
                <pc:docMk/>
                <pc:sldMk cId="32886308" sldId="406"/>
                <pc2:cmMk id="{01AD3355-7B7C-4E4E-84B5-EAB3CEC3638C}"/>
              </pc2:cmMkLst>
              <pc226:cmRplyChg chg="add">
                <pc226:chgData name="Costante, Alicia" userId="088730f9-fd58-499f-8459-bd7b32429f13" providerId="ADAL" clId="{C10243F6-5823-4AC6-BDED-27CC4E4BFE3C}" dt="2024-08-16T15:23:05.729" v="2399"/>
                <pc2:cmRplyMkLst xmlns:pc2="http://schemas.microsoft.com/office/powerpoint/2019/9/main/command">
                  <pc:docMk/>
                  <pc:sldMk cId="32886308" sldId="406"/>
                  <pc2:cmMk id="{01AD3355-7B7C-4E4E-84B5-EAB3CEC3638C}"/>
                  <pc2:cmRplyMk id="{814FE041-9196-44A5-96DA-6FAAC11C34F5}"/>
                </pc2:cmRplyMkLst>
              </pc226:cmRplyChg>
            </pc226:cmChg>
            <pc226:cmChg xmlns:pc226="http://schemas.microsoft.com/office/powerpoint/2022/06/main/command" chg="mod">
              <pc226:chgData name="Costante, Alicia" userId="088730f9-fd58-499f-8459-bd7b32429f13" providerId="ADAL" clId="{C10243F6-5823-4AC6-BDED-27CC4E4BFE3C}" dt="2024-08-08T12:57:11.311" v="110"/>
              <pc2:cmMkLst xmlns:pc2="http://schemas.microsoft.com/office/powerpoint/2019/9/main/command">
                <pc:docMk/>
                <pc:sldMk cId="32886308" sldId="406"/>
                <pc2:cmMk id="{1170E6AB-E7F0-43B7-8934-A09ABA198E17}"/>
              </pc2:cmMkLst>
            </pc226:cmChg>
          </p:ext>
        </pc:extLst>
      </pc:sldChg>
      <pc:sldChg chg="modSp mod addCm modCm">
        <pc:chgData name="Costante, Alicia" userId="088730f9-fd58-499f-8459-bd7b32429f13" providerId="ADAL" clId="{C10243F6-5823-4AC6-BDED-27CC4E4BFE3C}" dt="2024-08-29T12:46:35.338" v="2433"/>
        <pc:sldMkLst>
          <pc:docMk/>
          <pc:sldMk cId="693374412" sldId="407"/>
        </pc:sldMkLst>
        <pc:spChg chg="mod">
          <ac:chgData name="Costante, Alicia" userId="088730f9-fd58-499f-8459-bd7b32429f13" providerId="ADAL" clId="{C10243F6-5823-4AC6-BDED-27CC4E4BFE3C}" dt="2024-08-13T13:10:24.092" v="1713" actId="20577"/>
          <ac:spMkLst>
            <pc:docMk/>
            <pc:sldMk cId="693374412" sldId="407"/>
            <ac:spMk id="2" creationId="{6945E939-A44B-0E74-0F88-47022AB67A57}"/>
          </ac:spMkLst>
        </pc:spChg>
        <pc:spChg chg="mod">
          <ac:chgData name="Costante, Alicia" userId="088730f9-fd58-499f-8459-bd7b32429f13" providerId="ADAL" clId="{C10243F6-5823-4AC6-BDED-27CC4E4BFE3C}" dt="2024-08-16T15:18:34.200" v="2380" actId="6549"/>
          <ac:spMkLst>
            <pc:docMk/>
            <pc:sldMk cId="693374412" sldId="407"/>
            <ac:spMk id="3" creationId="{5B612670-E4F2-7B37-5B64-7362961CB7F7}"/>
          </ac:spMkLst>
        </pc:spChg>
        <pc:graphicFrameChg chg="mod">
          <ac:chgData name="Costante, Alicia" userId="088730f9-fd58-499f-8459-bd7b32429f13" providerId="ADAL" clId="{C10243F6-5823-4AC6-BDED-27CC4E4BFE3C}" dt="2024-08-26T13:04:56.948" v="2428" actId="20577"/>
          <ac:graphicFrameMkLst>
            <pc:docMk/>
            <pc:sldMk cId="693374412" sldId="407"/>
            <ac:graphicFrameMk id="13" creationId="{B93FE0D5-FE14-BA50-0303-AFDD6B221415}"/>
          </ac:graphicFrameMkLst>
        </pc:graphicFrame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10243F6-5823-4AC6-BDED-27CC4E4BFE3C}" dt="2024-08-16T15:01:30.947" v="2159"/>
              <pc2:cmMkLst xmlns:pc2="http://schemas.microsoft.com/office/powerpoint/2019/9/main/command">
                <pc:docMk/>
                <pc:sldMk cId="693374412" sldId="407"/>
                <pc2:cmMk id="{7E063517-5135-4122-AA74-C572AD3335B2}"/>
              </pc2:cmMkLst>
              <pc226:cmRplyChg chg="add">
                <pc226:chgData name="Costante, Alicia" userId="088730f9-fd58-499f-8459-bd7b32429f13" providerId="ADAL" clId="{C10243F6-5823-4AC6-BDED-27CC4E4BFE3C}" dt="2024-08-16T15:01:30.947" v="2159"/>
                <pc2:cmRplyMkLst xmlns:pc2="http://schemas.microsoft.com/office/powerpoint/2019/9/main/command">
                  <pc:docMk/>
                  <pc:sldMk cId="693374412" sldId="407"/>
                  <pc2:cmMk id="{7E063517-5135-4122-AA74-C572AD3335B2}"/>
                  <pc2:cmRplyMk id="{58372630-6A51-4982-AAF8-830DC13A493A}"/>
                </pc2:cmRplyMkLst>
              </pc226:cmRplyChg>
            </pc226:cmChg>
            <pc226:cmChg xmlns:pc226="http://schemas.microsoft.com/office/powerpoint/2022/06/main/command" chg="">
              <pc226:chgData name="Costante, Alicia" userId="088730f9-fd58-499f-8459-bd7b32429f13" providerId="ADAL" clId="{C10243F6-5823-4AC6-BDED-27CC4E4BFE3C}" dt="2024-08-16T15:01:47.684" v="2160"/>
              <pc2:cmMkLst xmlns:pc2="http://schemas.microsoft.com/office/powerpoint/2019/9/main/command">
                <pc:docMk/>
                <pc:sldMk cId="693374412" sldId="407"/>
                <pc2:cmMk id="{3347BF18-0CE4-4598-9B6B-CB797346AA90}"/>
              </pc2:cmMkLst>
              <pc226:cmRplyChg chg="add">
                <pc226:chgData name="Costante, Alicia" userId="088730f9-fd58-499f-8459-bd7b32429f13" providerId="ADAL" clId="{C10243F6-5823-4AC6-BDED-27CC4E4BFE3C}" dt="2024-08-16T15:01:47.684" v="2160"/>
                <pc2:cmRplyMkLst xmlns:pc2="http://schemas.microsoft.com/office/powerpoint/2019/9/main/command">
                  <pc:docMk/>
                  <pc:sldMk cId="693374412" sldId="407"/>
                  <pc2:cmMk id="{3347BF18-0CE4-4598-9B6B-CB797346AA90}"/>
                  <pc2:cmRplyMk id="{D5B6288C-B6CF-4BBF-AD36-04E6756187B3}"/>
                </pc2:cmRplyMkLst>
              </pc226:cmRplyChg>
            </pc226:cmChg>
            <pc226:cmChg xmlns:pc226="http://schemas.microsoft.com/office/powerpoint/2022/06/main/command" chg="add">
              <pc226:chgData name="Costante, Alicia" userId="088730f9-fd58-499f-8459-bd7b32429f13" providerId="ADAL" clId="{C10243F6-5823-4AC6-BDED-27CC4E4BFE3C}" dt="2024-08-08T13:17:23.430" v="286"/>
              <pc2:cmMkLst xmlns:pc2="http://schemas.microsoft.com/office/powerpoint/2019/9/main/command">
                <pc:docMk/>
                <pc:sldMk cId="693374412" sldId="407"/>
                <pc2:cmMk id="{4315E72D-039E-43E9-88A7-F3CD87A33DC7}"/>
              </pc2:cmMkLst>
            </pc226:cmChg>
            <pc226:cmChg xmlns:pc226="http://schemas.microsoft.com/office/powerpoint/2022/06/main/command" chg="mod">
              <pc226:chgData name="Costante, Alicia" userId="088730f9-fd58-499f-8459-bd7b32429f13" providerId="ADAL" clId="{C10243F6-5823-4AC6-BDED-27CC4E4BFE3C}" dt="2024-08-29T12:46:35.338" v="2433"/>
              <pc2:cmMkLst xmlns:pc2="http://schemas.microsoft.com/office/powerpoint/2019/9/main/command">
                <pc:docMk/>
                <pc:sldMk cId="693374412" sldId="407"/>
                <pc2:cmMk id="{90CF35C5-E38A-47DE-80F2-F24AB1D4AEDB}"/>
              </pc2:cmMkLst>
              <pc226:cmRplyChg chg="add">
                <pc226:chgData name="Costante, Alicia" userId="088730f9-fd58-499f-8459-bd7b32429f13" providerId="ADAL" clId="{C10243F6-5823-4AC6-BDED-27CC4E4BFE3C}" dt="2024-08-26T13:05:27.015" v="2429"/>
                <pc2:cmRplyMkLst xmlns:pc2="http://schemas.microsoft.com/office/powerpoint/2019/9/main/command">
                  <pc:docMk/>
                  <pc:sldMk cId="693374412" sldId="407"/>
                  <pc2:cmMk id="{90CF35C5-E38A-47DE-80F2-F24AB1D4AEDB}"/>
                  <pc2:cmRplyMk id="{9915A692-BF9D-4440-8BD8-0433BB9D4876}"/>
                </pc2:cmRplyMkLst>
              </pc226:cmRplyChg>
            </pc226:cmChg>
          </p:ext>
        </pc:extLst>
      </pc:sldChg>
      <pc:sldChg chg="modSp mod ord addCm modCm">
        <pc:chgData name="Costante, Alicia" userId="088730f9-fd58-499f-8459-bd7b32429f13" providerId="ADAL" clId="{C10243F6-5823-4AC6-BDED-27CC4E4BFE3C}" dt="2024-08-16T15:19:12.822" v="2396" actId="20577"/>
        <pc:sldMkLst>
          <pc:docMk/>
          <pc:sldMk cId="927532197" sldId="408"/>
        </pc:sldMkLst>
        <pc:spChg chg="mod">
          <ac:chgData name="Costante, Alicia" userId="088730f9-fd58-499f-8459-bd7b32429f13" providerId="ADAL" clId="{C10243F6-5823-4AC6-BDED-27CC4E4BFE3C}" dt="2024-08-08T21:01:22.040" v="1443" actId="6549"/>
          <ac:spMkLst>
            <pc:docMk/>
            <pc:sldMk cId="927532197" sldId="408"/>
            <ac:spMk id="2" creationId="{6945E939-A44B-0E74-0F88-47022AB67A57}"/>
          </ac:spMkLst>
        </pc:spChg>
        <pc:spChg chg="mod">
          <ac:chgData name="Costante, Alicia" userId="088730f9-fd58-499f-8459-bd7b32429f13" providerId="ADAL" clId="{C10243F6-5823-4AC6-BDED-27CC4E4BFE3C}" dt="2024-08-16T15:19:12.822" v="2396" actId="20577"/>
          <ac:spMkLst>
            <pc:docMk/>
            <pc:sldMk cId="927532197" sldId="408"/>
            <ac:spMk id="4" creationId="{882D4267-1D41-6B00-BD8E-293681CB35D6}"/>
          </ac:spMkLst>
        </pc:spChg>
        <pc:graphicFrameChg chg="mod">
          <ac:chgData name="Costante, Alicia" userId="088730f9-fd58-499f-8459-bd7b32429f13" providerId="ADAL" clId="{C10243F6-5823-4AC6-BDED-27CC4E4BFE3C}" dt="2024-08-16T15:08:56.730" v="2303" actId="6549"/>
          <ac:graphicFrameMkLst>
            <pc:docMk/>
            <pc:sldMk cId="927532197" sldId="408"/>
            <ac:graphicFrameMk id="8" creationId="{7465755A-50E4-D5CB-2811-FF11792D9DDE}"/>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0243F6-5823-4AC6-BDED-27CC4E4BFE3C}" dt="2024-08-13T13:27:31.142" v="1886"/>
              <pc2:cmMkLst xmlns:pc2="http://schemas.microsoft.com/office/powerpoint/2019/9/main/command">
                <pc:docMk/>
                <pc:sldMk cId="927532197" sldId="408"/>
                <pc2:cmMk id="{276CF505-B375-4F7C-978D-99887F2064A0}"/>
              </pc2:cmMkLst>
            </pc226:cmChg>
            <pc226:cmChg xmlns:pc226="http://schemas.microsoft.com/office/powerpoint/2022/06/main/command" chg="">
              <pc226:chgData name="Costante, Alicia" userId="088730f9-fd58-499f-8459-bd7b32429f13" providerId="ADAL" clId="{C10243F6-5823-4AC6-BDED-27CC4E4BFE3C}" dt="2024-08-16T15:09:53.245" v="2305"/>
              <pc2:cmMkLst xmlns:pc2="http://schemas.microsoft.com/office/powerpoint/2019/9/main/command">
                <pc:docMk/>
                <pc:sldMk cId="927532197" sldId="408"/>
                <pc2:cmMk id="{A8B30920-56FA-4B0D-9ECA-62FD8CD4AA92}"/>
              </pc2:cmMkLst>
              <pc226:cmRplyChg chg="add">
                <pc226:chgData name="Costante, Alicia" userId="088730f9-fd58-499f-8459-bd7b32429f13" providerId="ADAL" clId="{C10243F6-5823-4AC6-BDED-27CC4E4BFE3C}" dt="2024-08-16T15:09:53.245" v="2305"/>
                <pc2:cmRplyMkLst xmlns:pc2="http://schemas.microsoft.com/office/powerpoint/2019/9/main/command">
                  <pc:docMk/>
                  <pc:sldMk cId="927532197" sldId="408"/>
                  <pc2:cmMk id="{A8B30920-56FA-4B0D-9ECA-62FD8CD4AA92}"/>
                  <pc2:cmRplyMk id="{155AC0DF-3294-4F75-821B-89242F343820}"/>
                </pc2:cmRplyMkLst>
              </pc226:cmRplyChg>
            </pc226:cmChg>
            <pc226:cmChg xmlns:pc226="http://schemas.microsoft.com/office/powerpoint/2022/06/main/command" chg="add">
              <pc226:chgData name="Costante, Alicia" userId="088730f9-fd58-499f-8459-bd7b32429f13" providerId="ADAL" clId="{C10243F6-5823-4AC6-BDED-27CC4E4BFE3C}" dt="2024-08-08T13:13:52.356" v="285"/>
              <pc2:cmMkLst xmlns:pc2="http://schemas.microsoft.com/office/powerpoint/2019/9/main/command">
                <pc:docMk/>
                <pc:sldMk cId="927532197" sldId="408"/>
                <pc2:cmMk id="{5D421130-2A78-4A99-98AB-BA73CB24B9D9}"/>
              </pc2:cmMkLst>
            </pc226:cmChg>
            <pc226:cmChg xmlns:pc226="http://schemas.microsoft.com/office/powerpoint/2022/06/main/command" chg="mod">
              <pc226:chgData name="Costante, Alicia" userId="088730f9-fd58-499f-8459-bd7b32429f13" providerId="ADAL" clId="{C10243F6-5823-4AC6-BDED-27CC4E4BFE3C}" dt="2024-08-13T13:29:37.961" v="1910" actId="20577"/>
              <pc2:cmMkLst xmlns:pc2="http://schemas.microsoft.com/office/powerpoint/2019/9/main/command">
                <pc:docMk/>
                <pc:sldMk cId="927532197" sldId="408"/>
                <pc2:cmMk id="{7FE63E58-3E73-49ED-BC1D-B925A5434103}"/>
              </pc2:cmMkLst>
            </pc226:cmChg>
            <pc226:cmChg xmlns:pc226="http://schemas.microsoft.com/office/powerpoint/2022/06/main/command" chg="">
              <pc226:chgData name="Costante, Alicia" userId="088730f9-fd58-499f-8459-bd7b32429f13" providerId="ADAL" clId="{C10243F6-5823-4AC6-BDED-27CC4E4BFE3C}" dt="2024-08-16T15:08:11.360" v="2248"/>
              <pc2:cmMkLst xmlns:pc2="http://schemas.microsoft.com/office/powerpoint/2019/9/main/command">
                <pc:docMk/>
                <pc:sldMk cId="927532197" sldId="408"/>
                <pc2:cmMk id="{9B6AAD7D-3FC7-4D0E-8988-E556E86C0644}"/>
              </pc2:cmMkLst>
              <pc226:cmRplyChg chg="add">
                <pc226:chgData name="Costante, Alicia" userId="088730f9-fd58-499f-8459-bd7b32429f13" providerId="ADAL" clId="{C10243F6-5823-4AC6-BDED-27CC4E4BFE3C}" dt="2024-08-16T15:08:11.360" v="2248"/>
                <pc2:cmRplyMkLst xmlns:pc2="http://schemas.microsoft.com/office/powerpoint/2019/9/main/command">
                  <pc:docMk/>
                  <pc:sldMk cId="927532197" sldId="408"/>
                  <pc2:cmMk id="{9B6AAD7D-3FC7-4D0E-8988-E556E86C0644}"/>
                  <pc2:cmRplyMk id="{9DEAA5ED-19B9-422B-82EB-E5D09FFA7D28}"/>
                </pc2:cmRplyMkLst>
              </pc226:cmRplyChg>
            </pc226:cmChg>
            <pc226:cmChg xmlns:pc226="http://schemas.microsoft.com/office/powerpoint/2022/06/main/command" chg="">
              <pc226:chgData name="Costante, Alicia" userId="088730f9-fd58-499f-8459-bd7b32429f13" providerId="ADAL" clId="{C10243F6-5823-4AC6-BDED-27CC4E4BFE3C}" dt="2024-08-16T15:09:36.120" v="2304"/>
              <pc2:cmMkLst xmlns:pc2="http://schemas.microsoft.com/office/powerpoint/2019/9/main/command">
                <pc:docMk/>
                <pc:sldMk cId="927532197" sldId="408"/>
                <pc2:cmMk id="{2B28DCA8-01E7-42AB-9CDD-DFF1D0E6A171}"/>
              </pc2:cmMkLst>
              <pc226:cmRplyChg chg="add">
                <pc226:chgData name="Costante, Alicia" userId="088730f9-fd58-499f-8459-bd7b32429f13" providerId="ADAL" clId="{C10243F6-5823-4AC6-BDED-27CC4E4BFE3C}" dt="2024-08-16T15:09:36.120" v="2304"/>
                <pc2:cmRplyMkLst xmlns:pc2="http://schemas.microsoft.com/office/powerpoint/2019/9/main/command">
                  <pc:docMk/>
                  <pc:sldMk cId="927532197" sldId="408"/>
                  <pc2:cmMk id="{2B28DCA8-01E7-42AB-9CDD-DFF1D0E6A171}"/>
                  <pc2:cmRplyMk id="{8DAE460B-F25C-4F66-A033-4BC6B539A379}"/>
                </pc2:cmRplyMkLst>
              </pc226:cmRplyChg>
            </pc226:cmChg>
            <pc226:cmChg xmlns:pc226="http://schemas.microsoft.com/office/powerpoint/2022/06/main/command" chg="mod">
              <pc226:chgData name="Costante, Alicia" userId="088730f9-fd58-499f-8459-bd7b32429f13" providerId="ADAL" clId="{C10243F6-5823-4AC6-BDED-27CC4E4BFE3C}" dt="2024-08-13T13:28:55.270" v="1904"/>
              <pc2:cmMkLst xmlns:pc2="http://schemas.microsoft.com/office/powerpoint/2019/9/main/command">
                <pc:docMk/>
                <pc:sldMk cId="927532197" sldId="408"/>
                <pc2:cmMk id="{7FFE4EE6-C253-42C9-AC8B-5D65C2DA34CC}"/>
              </pc2:cmMkLst>
            </pc226:cmChg>
          </p:ext>
        </pc:extLst>
      </pc:sldChg>
      <pc:sldChg chg="modSp mod addCm modCm">
        <pc:chgData name="Costante, Alicia" userId="088730f9-fd58-499f-8459-bd7b32429f13" providerId="ADAL" clId="{C10243F6-5823-4AC6-BDED-27CC4E4BFE3C}" dt="2024-08-13T13:14:03.118" v="1823"/>
        <pc:sldMkLst>
          <pc:docMk/>
          <pc:sldMk cId="2868933116" sldId="409"/>
        </pc:sldMkLst>
        <pc:spChg chg="mod">
          <ac:chgData name="Costante, Alicia" userId="088730f9-fd58-499f-8459-bd7b32429f13" providerId="ADAL" clId="{C10243F6-5823-4AC6-BDED-27CC4E4BFE3C}" dt="2024-08-13T13:09:59.454" v="1701" actId="20577"/>
          <ac:spMkLst>
            <pc:docMk/>
            <pc:sldMk cId="2868933116" sldId="409"/>
            <ac:spMk id="6" creationId="{19F36E70-DBE9-E15A-26A7-F92B1CB7A5BA}"/>
          </ac:spMkLst>
        </pc:spChg>
        <pc:spChg chg="mod">
          <ac:chgData name="Costante, Alicia" userId="088730f9-fd58-499f-8459-bd7b32429f13" providerId="ADAL" clId="{C10243F6-5823-4AC6-BDED-27CC4E4BFE3C}" dt="2024-08-13T13:12:21.507" v="1807" actId="20577"/>
          <ac:spMkLst>
            <pc:docMk/>
            <pc:sldMk cId="2868933116" sldId="409"/>
            <ac:spMk id="8" creationId="{94B50169-2DE3-4651-C6F7-2961FAA80447}"/>
          </ac:spMkLst>
        </pc:spChg>
        <pc:graphicFrameChg chg="mod">
          <ac:chgData name="Costante, Alicia" userId="088730f9-fd58-499f-8459-bd7b32429f13" providerId="ADAL" clId="{C10243F6-5823-4AC6-BDED-27CC4E4BFE3C}" dt="2024-08-13T13:09:53.023" v="1695" actId="20577"/>
          <ac:graphicFrameMkLst>
            <pc:docMk/>
            <pc:sldMk cId="2868933116" sldId="409"/>
            <ac:graphicFrameMk id="9" creationId="{FE43EC10-849A-CC15-EEBC-C9E9E71DA6ED}"/>
          </ac:graphicFrameMkLst>
        </pc:graphicFrame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10243F6-5823-4AC6-BDED-27CC4E4BFE3C}" dt="2024-08-13T13:14:03.118" v="1823"/>
              <pc2:cmMkLst xmlns:pc2="http://schemas.microsoft.com/office/powerpoint/2019/9/main/command">
                <pc:docMk/>
                <pc:sldMk cId="2868933116" sldId="409"/>
                <pc2:cmMk id="{3C169A44-5DF2-403D-B0B3-62B53A400B2B}"/>
              </pc2:cmMkLst>
              <pc226:cmRplyChg chg="add">
                <pc226:chgData name="Costante, Alicia" userId="088730f9-fd58-499f-8459-bd7b32429f13" providerId="ADAL" clId="{C10243F6-5823-4AC6-BDED-27CC4E4BFE3C}" dt="2024-08-13T13:14:03.118" v="1823"/>
                <pc2:cmRplyMkLst xmlns:pc2="http://schemas.microsoft.com/office/powerpoint/2019/9/main/command">
                  <pc:docMk/>
                  <pc:sldMk cId="2868933116" sldId="409"/>
                  <pc2:cmMk id="{3C169A44-5DF2-403D-B0B3-62B53A400B2B}"/>
                  <pc2:cmRplyMk id="{37266791-F6AB-4A46-89A6-810CADB65D3F}"/>
                </pc2:cmRplyMkLst>
              </pc226:cmRplyChg>
            </pc226:cmChg>
          </p:ext>
        </pc:extLst>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docChgLst>
    <pc:chgData name="Costante, Alicia" userId="088730f9-fd58-499f-8459-bd7b32429f13" providerId="ADAL" clId="{64E4449B-E585-4EB1-9F6C-A7181963E353}"/>
    <pc:docChg chg="custSel modSld">
      <pc:chgData name="Costante, Alicia" userId="088730f9-fd58-499f-8459-bd7b32429f13" providerId="ADAL" clId="{64E4449B-E585-4EB1-9F6C-A7181963E353}" dt="2024-08-06T20:49:57.363" v="32"/>
      <pc:docMkLst>
        <pc:docMk/>
      </pc:docMkLst>
      <pc:sldChg chg="addCm">
        <pc:chgData name="Costante, Alicia" userId="088730f9-fd58-499f-8459-bd7b32429f13" providerId="ADAL" clId="{64E4449B-E585-4EB1-9F6C-A7181963E353}" dt="2024-08-06T20:09:04.587" v="13"/>
        <pc:sldMkLst>
          <pc:docMk/>
          <pc:sldMk cId="1124491604" sldId="396"/>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09:04.587" v="13"/>
              <pc2:cmMkLst xmlns:pc2="http://schemas.microsoft.com/office/powerpoint/2019/9/main/command">
                <pc:docMk/>
                <pc:sldMk cId="1124491604" sldId="396"/>
                <pc2:cmMk id="{1F77CBFB-122B-48F8-A5CB-BBA726535D36}"/>
              </pc2:cmMkLst>
            </pc226:cmChg>
          </p:ext>
        </pc:extLst>
      </pc:sldChg>
      <pc:sldChg chg="addSp delSp modSp mod addCm modCm">
        <pc:chgData name="Costante, Alicia" userId="088730f9-fd58-499f-8459-bd7b32429f13" providerId="ADAL" clId="{64E4449B-E585-4EB1-9F6C-A7181963E353}" dt="2024-08-06T20:05:52.828" v="12" actId="14100"/>
        <pc:sldMkLst>
          <pc:docMk/>
          <pc:sldMk cId="3632425518" sldId="397"/>
        </pc:sldMkLst>
        <pc:spChg chg="add del mod">
          <ac:chgData name="Costante, Alicia" userId="088730f9-fd58-499f-8459-bd7b32429f13" providerId="ADAL" clId="{64E4449B-E585-4EB1-9F6C-A7181963E353}" dt="2024-08-06T20:05:42.141" v="7" actId="478"/>
          <ac:spMkLst>
            <pc:docMk/>
            <pc:sldMk cId="3632425518" sldId="397"/>
            <ac:spMk id="4" creationId="{620747FC-0DB8-025E-674B-8AD04EEA50DD}"/>
          </ac:spMkLst>
        </pc:spChg>
        <pc:picChg chg="add mod">
          <ac:chgData name="Costante, Alicia" userId="088730f9-fd58-499f-8459-bd7b32429f13" providerId="ADAL" clId="{64E4449B-E585-4EB1-9F6C-A7181963E353}" dt="2024-08-06T20:05:52.828" v="12" actId="14100"/>
          <ac:picMkLst>
            <pc:docMk/>
            <pc:sldMk cId="3632425518" sldId="397"/>
            <ac:picMk id="6" creationId="{9F5B8D87-067A-8FDF-8872-4F59B7681255}"/>
          </ac:picMkLst>
        </pc:pic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19:39:59.808" v="0"/>
              <pc2:cmMkLst xmlns:pc2="http://schemas.microsoft.com/office/powerpoint/2019/9/main/command">
                <pc:docMk/>
                <pc:sldMk cId="3632425518" sldId="397"/>
                <pc2:cmMk id="{D6BF5829-C0EE-4186-92A2-38FAC1884503}"/>
              </pc2:cmMkLst>
            </pc226:cmChg>
            <pc226:cmChg xmlns:pc226="http://schemas.microsoft.com/office/powerpoint/2022/06/main/command" chg="add">
              <pc226:chgData name="Costante, Alicia" userId="088730f9-fd58-499f-8459-bd7b32429f13" providerId="ADAL" clId="{64E4449B-E585-4EB1-9F6C-A7181963E353}" dt="2024-08-06T19:53:11.550" v="3"/>
              <pc2:cmMkLst xmlns:pc2="http://schemas.microsoft.com/office/powerpoint/2019/9/main/command">
                <pc:docMk/>
                <pc:sldMk cId="3632425518" sldId="397"/>
                <pc2:cmMk id="{2A739A7D-1C60-42DC-A920-39987A36E102}"/>
              </pc2:cmMkLst>
            </pc226:cmChg>
            <pc226:cmChg xmlns:pc226="http://schemas.microsoft.com/office/powerpoint/2022/06/main/command" chg="add">
              <pc226:chgData name="Costante, Alicia" userId="088730f9-fd58-499f-8459-bd7b32429f13" providerId="ADAL" clId="{64E4449B-E585-4EB1-9F6C-A7181963E353}" dt="2024-08-06T20:05:36.740" v="4"/>
              <pc2:cmMkLst xmlns:pc2="http://schemas.microsoft.com/office/powerpoint/2019/9/main/command">
                <pc:docMk/>
                <pc:sldMk cId="3632425518" sldId="397"/>
                <pc2:cmMk id="{0E9C7786-844A-47A7-BA59-5CAC3FC5B36B}"/>
              </pc2:cmMkLst>
              <pc226:cmRplyChg chg="add">
                <pc226:chgData name="Costante, Alicia" userId="088730f9-fd58-499f-8459-bd7b32429f13" providerId="ADAL" clId="{64E4449B-E585-4EB1-9F6C-A7181963E353}" dt="2024-08-06T20:05:36.740" v="4"/>
                <pc2:cmRplyMkLst xmlns:pc2="http://schemas.microsoft.com/office/powerpoint/2019/9/main/command">
                  <pc:docMk/>
                  <pc:sldMk cId="3632425518" sldId="397"/>
                  <pc2:cmMk id="{0E9C7786-844A-47A7-BA59-5CAC3FC5B36B}"/>
                  <pc2:cmRplyMk id="{2882C568-5292-4033-861A-814DDD8BD67E}"/>
                </pc2:cmRplyMkLst>
              </pc226:cmRplyChg>
              <pc226:cmRplyChg chg="add">
                <pc226:chgData name="Costante, Alicia" userId="088730f9-fd58-499f-8459-bd7b32429f13" providerId="ADAL" clId="{64E4449B-E585-4EB1-9F6C-A7181963E353}" dt="2024-08-06T19:43:25.691" v="2"/>
                <pc2:cmRplyMkLst xmlns:pc2="http://schemas.microsoft.com/office/powerpoint/2019/9/main/command">
                  <pc:docMk/>
                  <pc:sldMk cId="3632425518" sldId="397"/>
                  <pc2:cmMk id="{0E9C7786-844A-47A7-BA59-5CAC3FC5B36B}"/>
                  <pc2:cmRplyMk id="{420DBC72-C8EF-406C-8F47-CBBCD1954E8B}"/>
                </pc2:cmRplyMkLst>
              </pc226:cmRplyChg>
            </pc226:cmChg>
          </p:ext>
        </pc:extLst>
      </pc:sldChg>
      <pc:sldChg chg="addCm modCm">
        <pc:chgData name="Costante, Alicia" userId="088730f9-fd58-499f-8459-bd7b32429f13" providerId="ADAL" clId="{64E4449B-E585-4EB1-9F6C-A7181963E353}" dt="2024-08-06T20:24:53.774" v="20"/>
        <pc:sldMkLst>
          <pc:docMk/>
          <pc:sldMk cId="3237324334" sldId="398"/>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64E4449B-E585-4EB1-9F6C-A7181963E353}" dt="2024-08-06T20:24:53.774" v="20"/>
              <pc2:cmMkLst xmlns:pc2="http://schemas.microsoft.com/office/powerpoint/2019/9/main/command">
                <pc:docMk/>
                <pc:sldMk cId="3237324334" sldId="398"/>
                <pc2:cmMk id="{BEC53B29-71E8-4E1E-9E2F-B40AC2A50107}"/>
              </pc2:cmMkLst>
              <pc226:cmRplyChg chg="add">
                <pc226:chgData name="Costante, Alicia" userId="088730f9-fd58-499f-8459-bd7b32429f13" providerId="ADAL" clId="{64E4449B-E585-4EB1-9F6C-A7181963E353}" dt="2024-08-06T20:24:53.774" v="20"/>
                <pc2:cmRplyMkLst xmlns:pc2="http://schemas.microsoft.com/office/powerpoint/2019/9/main/command">
                  <pc:docMk/>
                  <pc:sldMk cId="3237324334" sldId="398"/>
                  <pc2:cmMk id="{BEC53B29-71E8-4E1E-9E2F-B40AC2A50107}"/>
                  <pc2:cmRplyMk id="{431586EC-841B-47C1-B886-57585CAB369F}"/>
                </pc2:cmRplyMkLst>
              </pc226:cmRplyChg>
            </pc226:cmChg>
            <pc226:cmChg xmlns:pc226="http://schemas.microsoft.com/office/powerpoint/2022/06/main/command" chg="add">
              <pc226:chgData name="Costante, Alicia" userId="088730f9-fd58-499f-8459-bd7b32429f13" providerId="ADAL" clId="{64E4449B-E585-4EB1-9F6C-A7181963E353}" dt="2024-08-06T20:24:19.638" v="19"/>
              <pc2:cmMkLst xmlns:pc2="http://schemas.microsoft.com/office/powerpoint/2019/9/main/command">
                <pc:docMk/>
                <pc:sldMk cId="3237324334" sldId="398"/>
                <pc2:cmMk id="{BED6B367-482D-4C46-9EA2-B44F97991615}"/>
              </pc2:cmMkLst>
            </pc226:cmChg>
          </p:ext>
        </pc:extLst>
      </pc:sldChg>
      <pc:sldChg chg="addCm">
        <pc:chgData name="Costante, Alicia" userId="088730f9-fd58-499f-8459-bd7b32429f13" providerId="ADAL" clId="{64E4449B-E585-4EB1-9F6C-A7181963E353}" dt="2024-08-06T20:28:08.435" v="23"/>
        <pc:sldMkLst>
          <pc:docMk/>
          <pc:sldMk cId="145293528" sldId="399"/>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28:08.435" v="23"/>
              <pc2:cmMkLst xmlns:pc2="http://schemas.microsoft.com/office/powerpoint/2019/9/main/command">
                <pc:docMk/>
                <pc:sldMk cId="145293528" sldId="399"/>
                <pc2:cmMk id="{821BD45A-4FC2-485F-9A2D-41DD2A3830B9}"/>
              </pc2:cmMkLst>
            </pc226:cmChg>
            <pc226:cmChg xmlns:pc226="http://schemas.microsoft.com/office/powerpoint/2022/06/main/command" chg="add">
              <pc226:chgData name="Costante, Alicia" userId="088730f9-fd58-499f-8459-bd7b32429f13" providerId="ADAL" clId="{64E4449B-E585-4EB1-9F6C-A7181963E353}" dt="2024-08-06T20:25:38.412" v="21"/>
              <pc2:cmMkLst xmlns:pc2="http://schemas.microsoft.com/office/powerpoint/2019/9/main/command">
                <pc:docMk/>
                <pc:sldMk cId="145293528" sldId="399"/>
                <pc2:cmMk id="{BD888288-FD26-494C-A507-71FDA67D8E4E}"/>
              </pc2:cmMkLst>
            </pc226:cmChg>
            <pc226:cmChg xmlns:pc226="http://schemas.microsoft.com/office/powerpoint/2022/06/main/command" chg="add">
              <pc226:chgData name="Costante, Alicia" userId="088730f9-fd58-499f-8459-bd7b32429f13" providerId="ADAL" clId="{64E4449B-E585-4EB1-9F6C-A7181963E353}" dt="2024-08-06T20:26:35.934" v="22"/>
              <pc2:cmMkLst xmlns:pc2="http://schemas.microsoft.com/office/powerpoint/2019/9/main/command">
                <pc:docMk/>
                <pc:sldMk cId="145293528" sldId="399"/>
                <pc2:cmMk id="{D450B194-A532-41B9-91F4-07584872F8DB}"/>
              </pc2:cmMkLst>
            </pc226:cmChg>
          </p:ext>
        </pc:extLst>
      </pc:sldChg>
      <pc:sldChg chg="addCm">
        <pc:chgData name="Costante, Alicia" userId="088730f9-fd58-499f-8459-bd7b32429f13" providerId="ADAL" clId="{64E4449B-E585-4EB1-9F6C-A7181963E353}" dt="2024-08-06T20:39:56.706" v="30"/>
        <pc:sldMkLst>
          <pc:docMk/>
          <pc:sldMk cId="710074665" sldId="401"/>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39:41.272" v="29"/>
              <pc2:cmMkLst xmlns:pc2="http://schemas.microsoft.com/office/powerpoint/2019/9/main/command">
                <pc:docMk/>
                <pc:sldMk cId="710074665" sldId="401"/>
                <pc2:cmMk id="{00DE62A1-E0CA-4F90-A84D-BB75B15ED6FF}"/>
              </pc2:cmMkLst>
            </pc226:cmChg>
            <pc226:cmChg xmlns:pc226="http://schemas.microsoft.com/office/powerpoint/2022/06/main/command" chg="add">
              <pc226:chgData name="Costante, Alicia" userId="088730f9-fd58-499f-8459-bd7b32429f13" providerId="ADAL" clId="{64E4449B-E585-4EB1-9F6C-A7181963E353}" dt="2024-08-06T20:39:56.706" v="30"/>
              <pc2:cmMkLst xmlns:pc2="http://schemas.microsoft.com/office/powerpoint/2019/9/main/command">
                <pc:docMk/>
                <pc:sldMk cId="710074665" sldId="401"/>
                <pc2:cmMk id="{85DF4FC2-359D-4BAB-8E89-518569620335}"/>
              </pc2:cmMkLst>
            </pc226:cmChg>
          </p:ext>
        </pc:extLst>
      </pc:sldChg>
      <pc:sldChg chg="addCm">
        <pc:chgData name="Costante, Alicia" userId="088730f9-fd58-499f-8459-bd7b32429f13" providerId="ADAL" clId="{64E4449B-E585-4EB1-9F6C-A7181963E353}" dt="2024-08-06T20:41:53.532" v="31"/>
        <pc:sldMkLst>
          <pc:docMk/>
          <pc:sldMk cId="954581146" sldId="402"/>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41:53.532" v="31"/>
              <pc2:cmMkLst xmlns:pc2="http://schemas.microsoft.com/office/powerpoint/2019/9/main/command">
                <pc:docMk/>
                <pc:sldMk cId="954581146" sldId="402"/>
                <pc2:cmMk id="{5E57698F-F567-42AA-B6DA-23B5AD712E69}"/>
              </pc2:cmMkLst>
            </pc226:cmChg>
          </p:ext>
        </pc:extLst>
      </pc:sldChg>
      <pc:sldChg chg="addCm">
        <pc:chgData name="Costante, Alicia" userId="088730f9-fd58-499f-8459-bd7b32429f13" providerId="ADAL" clId="{64E4449B-E585-4EB1-9F6C-A7181963E353}" dt="2024-08-06T20:30:00.460" v="24"/>
        <pc:sldMkLst>
          <pc:docMk/>
          <pc:sldMk cId="2635960552" sldId="403"/>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30:00.460" v="24"/>
              <pc2:cmMkLst xmlns:pc2="http://schemas.microsoft.com/office/powerpoint/2019/9/main/command">
                <pc:docMk/>
                <pc:sldMk cId="2635960552" sldId="403"/>
                <pc2:cmMk id="{4C4ED8D6-93A1-4A4B-899A-7ABE4E8DAB28}"/>
              </pc2:cmMkLst>
            </pc226:cmChg>
          </p:ext>
        </pc:extLst>
      </pc:sldChg>
      <pc:sldChg chg="addCm modCm">
        <pc:chgData name="Costante, Alicia" userId="088730f9-fd58-499f-8459-bd7b32429f13" providerId="ADAL" clId="{64E4449B-E585-4EB1-9F6C-A7181963E353}" dt="2024-08-06T20:22:59.541" v="18"/>
        <pc:sldMkLst>
          <pc:docMk/>
          <pc:sldMk cId="3318911768" sldId="404"/>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22:59.541" v="18"/>
              <pc2:cmMkLst xmlns:pc2="http://schemas.microsoft.com/office/powerpoint/2019/9/main/command">
                <pc:docMk/>
                <pc:sldMk cId="3318911768" sldId="404"/>
                <pc2:cmMk id="{A1D8F691-BC0C-4006-8689-9019E32C03D9}"/>
              </pc2:cmMkLst>
              <pc226:cmRplyChg chg="add">
                <pc226:chgData name="Costante, Alicia" userId="088730f9-fd58-499f-8459-bd7b32429f13" providerId="ADAL" clId="{64E4449B-E585-4EB1-9F6C-A7181963E353}" dt="2024-08-06T20:18:28.355" v="17"/>
                <pc2:cmRplyMkLst xmlns:pc2="http://schemas.microsoft.com/office/powerpoint/2019/9/main/command">
                  <pc:docMk/>
                  <pc:sldMk cId="3318911768" sldId="404"/>
                  <pc2:cmMk id="{A1D8F691-BC0C-4006-8689-9019E32C03D9}"/>
                  <pc2:cmRplyMk id="{C1017307-7AA7-4A98-AD89-5315B388423B}"/>
                </pc2:cmRplyMkLst>
              </pc226:cmRplyChg>
              <pc226:cmRplyChg chg="add">
                <pc226:chgData name="Costante, Alicia" userId="088730f9-fd58-499f-8459-bd7b32429f13" providerId="ADAL" clId="{64E4449B-E585-4EB1-9F6C-A7181963E353}" dt="2024-08-06T20:22:59.541" v="18"/>
                <pc2:cmRplyMkLst xmlns:pc2="http://schemas.microsoft.com/office/powerpoint/2019/9/main/command">
                  <pc:docMk/>
                  <pc:sldMk cId="3318911768" sldId="404"/>
                  <pc2:cmMk id="{A1D8F691-BC0C-4006-8689-9019E32C03D9}"/>
                  <pc2:cmRplyMk id="{4A11789C-4E74-4B1A-81F5-DFFD0E382071}"/>
                </pc2:cmRplyMkLst>
              </pc226:cmRplyChg>
            </pc226:cmChg>
            <pc226:cmChg xmlns:pc226="http://schemas.microsoft.com/office/powerpoint/2022/06/main/command" chg="add mod">
              <pc226:chgData name="Costante, Alicia" userId="088730f9-fd58-499f-8459-bd7b32429f13" providerId="ADAL" clId="{64E4449B-E585-4EB1-9F6C-A7181963E353}" dt="2024-08-06T20:14:23.355" v="15"/>
              <pc2:cmMkLst xmlns:pc2="http://schemas.microsoft.com/office/powerpoint/2019/9/main/command">
                <pc:docMk/>
                <pc:sldMk cId="3318911768" sldId="404"/>
                <pc2:cmMk id="{5AF6449C-B819-4D3B-BA40-CE1E09E951DC}"/>
              </pc2:cmMkLst>
            </pc226:cmChg>
          </p:ext>
        </pc:extLst>
      </pc:sldChg>
      <pc:sldChg chg="addCm modCm">
        <pc:chgData name="Costante, Alicia" userId="088730f9-fd58-499f-8459-bd7b32429f13" providerId="ADAL" clId="{64E4449B-E585-4EB1-9F6C-A7181963E353}" dt="2024-08-06T20:36:55.397" v="26"/>
        <pc:sldMkLst>
          <pc:docMk/>
          <pc:sldMk cId="32886308" sldId="406"/>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36:55.397" v="26"/>
              <pc2:cmMkLst xmlns:pc2="http://schemas.microsoft.com/office/powerpoint/2019/9/main/command">
                <pc:docMk/>
                <pc:sldMk cId="32886308" sldId="406"/>
                <pc2:cmMk id="{1170E6AB-E7F0-43B7-8934-A09ABA198E17}"/>
              </pc2:cmMkLst>
              <pc226:cmRplyChg chg="add">
                <pc226:chgData name="Costante, Alicia" userId="088730f9-fd58-499f-8459-bd7b32429f13" providerId="ADAL" clId="{64E4449B-E585-4EB1-9F6C-A7181963E353}" dt="2024-08-06T20:36:55.397" v="26"/>
                <pc2:cmRplyMkLst xmlns:pc2="http://schemas.microsoft.com/office/powerpoint/2019/9/main/command">
                  <pc:docMk/>
                  <pc:sldMk cId="32886308" sldId="406"/>
                  <pc2:cmMk id="{1170E6AB-E7F0-43B7-8934-A09ABA198E17}"/>
                  <pc2:cmRplyMk id="{98DBD4C0-0745-4707-8F57-88C0DFCD3CED}"/>
                </pc2:cmRplyMkLst>
              </pc226:cmRplyChg>
            </pc226:cmChg>
          </p:ext>
        </pc:extLst>
      </pc:sldChg>
      <pc:sldChg chg="addCm">
        <pc:chgData name="Costante, Alicia" userId="088730f9-fd58-499f-8459-bd7b32429f13" providerId="ADAL" clId="{64E4449B-E585-4EB1-9F6C-A7181963E353}" dt="2024-08-06T20:38:40.519" v="28"/>
        <pc:sldMkLst>
          <pc:docMk/>
          <pc:sldMk cId="693374412" sldId="407"/>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38:10.662" v="27"/>
              <pc2:cmMkLst xmlns:pc2="http://schemas.microsoft.com/office/powerpoint/2019/9/main/command">
                <pc:docMk/>
                <pc:sldMk cId="693374412" sldId="407"/>
                <pc2:cmMk id="{582BCB95-4727-46DE-958C-9452D79192A6}"/>
              </pc2:cmMkLst>
            </pc226:cmChg>
            <pc226:cmChg xmlns:pc226="http://schemas.microsoft.com/office/powerpoint/2022/06/main/command" chg="add">
              <pc226:chgData name="Costante, Alicia" userId="088730f9-fd58-499f-8459-bd7b32429f13" providerId="ADAL" clId="{64E4449B-E585-4EB1-9F6C-A7181963E353}" dt="2024-08-06T20:38:40.519" v="28"/>
              <pc2:cmMkLst xmlns:pc2="http://schemas.microsoft.com/office/powerpoint/2019/9/main/command">
                <pc:docMk/>
                <pc:sldMk cId="693374412" sldId="407"/>
                <pc2:cmMk id="{AE161BFF-9CE3-4DF2-BA13-679B2BA4D2F9}"/>
              </pc2:cmMkLst>
            </pc226:cmChg>
          </p:ext>
        </pc:extLst>
      </pc:sldChg>
      <pc:sldChg chg="addCm">
        <pc:chgData name="Costante, Alicia" userId="088730f9-fd58-499f-8459-bd7b32429f13" providerId="ADAL" clId="{64E4449B-E585-4EB1-9F6C-A7181963E353}" dt="2024-08-06T20:49:57.363" v="32"/>
        <pc:sldMkLst>
          <pc:docMk/>
          <pc:sldMk cId="927532197" sldId="40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4E4449B-E585-4EB1-9F6C-A7181963E353}" dt="2024-08-06T20:49:57.363" v="32"/>
              <pc2:cmMkLst xmlns:pc2="http://schemas.microsoft.com/office/powerpoint/2019/9/main/command">
                <pc:docMk/>
                <pc:sldMk cId="927532197" sldId="408"/>
                <pc2:cmMk id="{0D198F76-65D2-4D93-8365-F7B93B545D4D}"/>
              </pc2:cmMkLst>
            </pc226:cmChg>
          </p:ext>
        </pc:extLst>
      </pc:sldChg>
    </pc:docChg>
  </pc:docChgLst>
  <pc:docChgLst>
    <pc:chgData name="McKane, Jeanne" userId="S::jeanne.mckane@ontariohealth.ca::ccaae3d9-a257-43fb-bdc8-036ccece4828" providerId="AD" clId="Web-{97178EE4-B2C2-660C-A3AE-B032581470BB}"/>
    <pc:docChg chg="">
      <pc:chgData name="McKane, Jeanne" userId="S::jeanne.mckane@ontariohealth.ca::ccaae3d9-a257-43fb-bdc8-036ccece4828" providerId="AD" clId="Web-{97178EE4-B2C2-660C-A3AE-B032581470BB}" dt="2024-07-12T17:48:58.831" v="0"/>
      <pc:docMkLst>
        <pc:docMk/>
      </pc:docMkLst>
      <pc:sldChg chg="modCm">
        <pc:chgData name="McKane, Jeanne" userId="S::jeanne.mckane@ontariohealth.ca::ccaae3d9-a257-43fb-bdc8-036ccece4828" providerId="AD" clId="Web-{97178EE4-B2C2-660C-A3AE-B032581470BB}" dt="2024-07-12T17:48:58.831" v="0"/>
        <pc:sldMkLst>
          <pc:docMk/>
          <pc:sldMk cId="3648762564" sldId="395"/>
        </pc:sldMkLst>
        <pc:extLst>
          <p:ext xmlns:p="http://schemas.openxmlformats.org/presentationml/2006/main" uri="{D6D511B9-2390-475A-947B-AFAB55BFBCF1}">
            <pc226:cmChg xmlns:pc226="http://schemas.microsoft.com/office/powerpoint/2022/06/main/command" chg="mod">
              <pc226:chgData name="McKane, Jeanne" userId="S::jeanne.mckane@ontariohealth.ca::ccaae3d9-a257-43fb-bdc8-036ccece4828" providerId="AD" clId="Web-{97178EE4-B2C2-660C-A3AE-B032581470BB}" dt="2024-07-12T17:48:58.831" v="0"/>
              <pc2:cmMkLst xmlns:pc2="http://schemas.microsoft.com/office/powerpoint/2019/9/main/command">
                <pc:docMk/>
                <pc:sldMk cId="3648762564" sldId="395"/>
                <pc2:cmMk id="{BD60639D-8C56-443B-8DA2-BB248C76EE48}"/>
              </pc2:cmMkLst>
            </pc226:cmChg>
          </p:ext>
        </pc:extLst>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Johnson, Stacey" userId="S::stacey.johnson@ontariohealth.ca::726ed288-f929-495e-b865-eb2518c5f93c" providerId="AD" clId="Web-{B4DC24B4-8E98-1611-C2EC-AB70BCB0974B}"/>
    <pc:docChg chg="modSld">
      <pc:chgData name="Johnson, Stacey" userId="S::stacey.johnson@ontariohealth.ca::726ed288-f929-495e-b865-eb2518c5f93c" providerId="AD" clId="Web-{B4DC24B4-8E98-1611-C2EC-AB70BCB0974B}" dt="2024-08-09T14:01:42.247" v="19" actId="20577"/>
      <pc:docMkLst>
        <pc:docMk/>
      </pc:docMkLst>
      <pc:sldChg chg="modSp">
        <pc:chgData name="Johnson, Stacey" userId="S::stacey.johnson@ontariohealth.ca::726ed288-f929-495e-b865-eb2518c5f93c" providerId="AD" clId="Web-{B4DC24B4-8E98-1611-C2EC-AB70BCB0974B}" dt="2024-08-09T14:01:42.247" v="19" actId="20577"/>
        <pc:sldMkLst>
          <pc:docMk/>
          <pc:sldMk cId="345027054" sldId="382"/>
        </pc:sldMkLst>
        <pc:spChg chg="mod">
          <ac:chgData name="Johnson, Stacey" userId="S::stacey.johnson@ontariohealth.ca::726ed288-f929-495e-b865-eb2518c5f93c" providerId="AD" clId="Web-{B4DC24B4-8E98-1611-C2EC-AB70BCB0974B}" dt="2024-08-09T14:01:42.247" v="19" actId="20577"/>
          <ac:spMkLst>
            <pc:docMk/>
            <pc:sldMk cId="345027054" sldId="382"/>
            <ac:spMk id="3" creationId="{557DC097-EEFC-ED47-45E0-3BCB04809765}"/>
          </ac:spMkLst>
        </pc:spChg>
      </pc:sldChg>
    </pc:docChg>
  </pc:docChgLst>
  <pc:docChgLst>
    <pc:chgData name="Cowan, Kara" userId="422dcf60-3108-48b9-a5a5-708e064ad6eb" providerId="ADAL" clId="{543345A3-AB63-4B3A-9356-356EFDE0EEA5}"/>
    <pc:docChg chg="undo custSel modSld">
      <pc:chgData name="Cowan, Kara" userId="422dcf60-3108-48b9-a5a5-708e064ad6eb" providerId="ADAL" clId="{543345A3-AB63-4B3A-9356-356EFDE0EEA5}" dt="2024-01-30T15:55:20.871" v="52" actId="6549"/>
      <pc:docMkLst>
        <pc:docMk/>
      </pc:docMkLst>
      <pc:sldChg chg="modSp mod">
        <pc:chgData name="Cowan, Kara" userId="422dcf60-3108-48b9-a5a5-708e064ad6eb" providerId="ADAL" clId="{543345A3-AB63-4B3A-9356-356EFDE0EEA5}" dt="2023-12-12T20:07:33.161" v="6" actId="20577"/>
        <pc:sldMkLst>
          <pc:docMk/>
          <pc:sldMk cId="969934670" sldId="356"/>
        </pc:sldMkLst>
        <pc:spChg chg="mod">
          <ac:chgData name="Cowan, Kara" userId="422dcf60-3108-48b9-a5a5-708e064ad6eb" providerId="ADAL" clId="{543345A3-AB63-4B3A-9356-356EFDE0EEA5}" dt="2023-12-12T20:07:33.161" v="6" actId="20577"/>
          <ac:spMkLst>
            <pc:docMk/>
            <pc:sldMk cId="969934670" sldId="356"/>
            <ac:spMk id="3" creationId="{92D9EB36-6BE1-0426-D76B-B6258E17D6EE}"/>
          </ac:spMkLst>
        </pc:spChg>
      </pc:sldChg>
      <pc:sldChg chg="modSp mod">
        <pc:chgData name="Cowan, Kara" userId="422dcf60-3108-48b9-a5a5-708e064ad6eb" providerId="ADAL" clId="{543345A3-AB63-4B3A-9356-356EFDE0EEA5}" dt="2023-12-12T20:07:36.076" v="7" actId="20577"/>
        <pc:sldMkLst>
          <pc:docMk/>
          <pc:sldMk cId="663100937" sldId="357"/>
        </pc:sldMkLst>
        <pc:spChg chg="mod">
          <ac:chgData name="Cowan, Kara" userId="422dcf60-3108-48b9-a5a5-708e064ad6eb" providerId="ADAL" clId="{543345A3-AB63-4B3A-9356-356EFDE0EEA5}" dt="2023-12-12T20:07:36.076" v="7" actId="20577"/>
          <ac:spMkLst>
            <pc:docMk/>
            <pc:sldMk cId="663100937" sldId="357"/>
            <ac:spMk id="3" creationId="{CC3AED13-9837-DC5F-E42A-04D84AF0830E}"/>
          </ac:spMkLst>
        </pc:spChg>
      </pc:sldChg>
      <pc:sldChg chg="modSp mod">
        <pc:chgData name="Cowan, Kara" userId="422dcf60-3108-48b9-a5a5-708e064ad6eb" providerId="ADAL" clId="{543345A3-AB63-4B3A-9356-356EFDE0EEA5}" dt="2023-12-12T20:07:39.702" v="8" actId="20577"/>
        <pc:sldMkLst>
          <pc:docMk/>
          <pc:sldMk cId="909644597" sldId="358"/>
        </pc:sldMkLst>
        <pc:spChg chg="mod">
          <ac:chgData name="Cowan, Kara" userId="422dcf60-3108-48b9-a5a5-708e064ad6eb" providerId="ADAL" clId="{543345A3-AB63-4B3A-9356-356EFDE0EEA5}" dt="2023-12-12T20:07:39.702" v="8" actId="20577"/>
          <ac:spMkLst>
            <pc:docMk/>
            <pc:sldMk cId="909644597" sldId="358"/>
            <ac:spMk id="4" creationId="{9F62226F-9E89-1DC1-2295-D388A29782A6}"/>
          </ac:spMkLst>
        </pc:spChg>
      </pc:sldChg>
      <pc:sldChg chg="modSp mod">
        <pc:chgData name="Cowan, Kara" userId="422dcf60-3108-48b9-a5a5-708e064ad6eb" providerId="ADAL" clId="{543345A3-AB63-4B3A-9356-356EFDE0EEA5}" dt="2023-12-12T20:07:44.821" v="9" actId="20577"/>
        <pc:sldMkLst>
          <pc:docMk/>
          <pc:sldMk cId="482592697" sldId="359"/>
        </pc:sldMkLst>
        <pc:spChg chg="mod">
          <ac:chgData name="Cowan, Kara" userId="422dcf60-3108-48b9-a5a5-708e064ad6eb" providerId="ADAL" clId="{543345A3-AB63-4B3A-9356-356EFDE0EEA5}" dt="2023-12-12T20:07:44.821" v="9" actId="20577"/>
          <ac:spMkLst>
            <pc:docMk/>
            <pc:sldMk cId="482592697" sldId="359"/>
            <ac:spMk id="4" creationId="{31F47D01-846B-C7EE-BFA4-517BCDADF210}"/>
          </ac:spMkLst>
        </pc:spChg>
      </pc:sldChg>
      <pc:sldChg chg="modSp mod">
        <pc:chgData name="Cowan, Kara" userId="422dcf60-3108-48b9-a5a5-708e064ad6eb" providerId="ADAL" clId="{543345A3-AB63-4B3A-9356-356EFDE0EEA5}" dt="2023-12-12T20:07:48.477" v="10" actId="20577"/>
        <pc:sldMkLst>
          <pc:docMk/>
          <pc:sldMk cId="2872917886" sldId="360"/>
        </pc:sldMkLst>
        <pc:spChg chg="mod">
          <ac:chgData name="Cowan, Kara" userId="422dcf60-3108-48b9-a5a5-708e064ad6eb" providerId="ADAL" clId="{543345A3-AB63-4B3A-9356-356EFDE0EEA5}" dt="2023-12-12T20:07:48.477" v="10" actId="20577"/>
          <ac:spMkLst>
            <pc:docMk/>
            <pc:sldMk cId="2872917886" sldId="360"/>
            <ac:spMk id="12" creationId="{42FEF0FD-85CF-19FC-388F-66962BDB7A73}"/>
          </ac:spMkLst>
        </pc:spChg>
        <pc:spChg chg="mod">
          <ac:chgData name="Cowan, Kara" userId="422dcf60-3108-48b9-a5a5-708e064ad6eb" providerId="ADAL" clId="{543345A3-AB63-4B3A-9356-356EFDE0EEA5}" dt="2023-12-12T15:34:47.045" v="0" actId="207"/>
          <ac:spMkLst>
            <pc:docMk/>
            <pc:sldMk cId="2872917886" sldId="360"/>
            <ac:spMk id="15" creationId="{DE890FCF-0460-7429-44A9-ECEC567CE636}"/>
          </ac:spMkLst>
        </pc:spChg>
        <pc:spChg chg="mod">
          <ac:chgData name="Cowan, Kara" userId="422dcf60-3108-48b9-a5a5-708e064ad6eb" providerId="ADAL" clId="{543345A3-AB63-4B3A-9356-356EFDE0EEA5}" dt="2023-12-12T15:34:49.865" v="1" actId="207"/>
          <ac:spMkLst>
            <pc:docMk/>
            <pc:sldMk cId="2872917886" sldId="360"/>
            <ac:spMk id="19" creationId="{4BB24016-9C38-0C43-21BB-511AC83DE9B2}"/>
          </ac:spMkLst>
        </pc:spChg>
        <pc:spChg chg="mod">
          <ac:chgData name="Cowan, Kara" userId="422dcf60-3108-48b9-a5a5-708e064ad6eb" providerId="ADAL" clId="{543345A3-AB63-4B3A-9356-356EFDE0EEA5}" dt="2023-12-12T15:34:52.648" v="2" actId="207"/>
          <ac:spMkLst>
            <pc:docMk/>
            <pc:sldMk cId="2872917886" sldId="360"/>
            <ac:spMk id="20" creationId="{1A53F153-3DCB-4B1D-C329-E2C2780C63A3}"/>
          </ac:spMkLst>
        </pc:spChg>
        <pc:spChg chg="mod">
          <ac:chgData name="Cowan, Kara" userId="422dcf60-3108-48b9-a5a5-708e064ad6eb" providerId="ADAL" clId="{543345A3-AB63-4B3A-9356-356EFDE0EEA5}" dt="2023-12-12T15:34:55.719" v="3" actId="207"/>
          <ac:spMkLst>
            <pc:docMk/>
            <pc:sldMk cId="2872917886" sldId="360"/>
            <ac:spMk id="21" creationId="{F07B6B82-5AAE-C6B6-0FD1-33B3621019A3}"/>
          </ac:spMkLst>
        </pc:spChg>
      </pc:sldChg>
      <pc:sldChg chg="modSp mod">
        <pc:chgData name="Cowan, Kara" userId="422dcf60-3108-48b9-a5a5-708e064ad6eb" providerId="ADAL" clId="{543345A3-AB63-4B3A-9356-356EFDE0EEA5}" dt="2023-12-12T20:07:52.005" v="11" actId="20577"/>
        <pc:sldMkLst>
          <pc:docMk/>
          <pc:sldMk cId="3239380564" sldId="361"/>
        </pc:sldMkLst>
        <pc:spChg chg="mod">
          <ac:chgData name="Cowan, Kara" userId="422dcf60-3108-48b9-a5a5-708e064ad6eb" providerId="ADAL" clId="{543345A3-AB63-4B3A-9356-356EFDE0EEA5}" dt="2023-12-12T20:07:52.005" v="11" actId="20577"/>
          <ac:spMkLst>
            <pc:docMk/>
            <pc:sldMk cId="3239380564" sldId="361"/>
            <ac:spMk id="2" creationId="{C6373715-AEA2-6BF3-347E-E751DB7C8997}"/>
          </ac:spMkLst>
        </pc:spChg>
      </pc:sldChg>
      <pc:sldChg chg="modSp mod">
        <pc:chgData name="Cowan, Kara" userId="422dcf60-3108-48b9-a5a5-708e064ad6eb" providerId="ADAL" clId="{543345A3-AB63-4B3A-9356-356EFDE0EEA5}" dt="2024-01-30T15:55:00.686" v="41" actId="20577"/>
        <pc:sldMkLst>
          <pc:docMk/>
          <pc:sldMk cId="284031855" sldId="362"/>
        </pc:sldMkLst>
        <pc:spChg chg="mod">
          <ac:chgData name="Cowan, Kara" userId="422dcf60-3108-48b9-a5a5-708e064ad6eb" providerId="ADAL" clId="{543345A3-AB63-4B3A-9356-356EFDE0EEA5}" dt="2024-01-30T15:55:00.686" v="41" actId="20577"/>
          <ac:spMkLst>
            <pc:docMk/>
            <pc:sldMk cId="284031855" sldId="362"/>
            <ac:spMk id="3" creationId="{CC11EBE3-60DD-0F0B-C69E-C8F12F80F0BF}"/>
          </ac:spMkLst>
        </pc:spChg>
      </pc:sldChg>
      <pc:sldChg chg="modSp mod">
        <pc:chgData name="Cowan, Kara" userId="422dcf60-3108-48b9-a5a5-708e064ad6eb" providerId="ADAL" clId="{543345A3-AB63-4B3A-9356-356EFDE0EEA5}" dt="2024-01-30T15:55:04.627" v="44" actId="20577"/>
        <pc:sldMkLst>
          <pc:docMk/>
          <pc:sldMk cId="2224059937" sldId="363"/>
        </pc:sldMkLst>
        <pc:spChg chg="mod">
          <ac:chgData name="Cowan, Kara" userId="422dcf60-3108-48b9-a5a5-708e064ad6eb" providerId="ADAL" clId="{543345A3-AB63-4B3A-9356-356EFDE0EEA5}" dt="2024-01-30T15:55:04.627" v="44" actId="20577"/>
          <ac:spMkLst>
            <pc:docMk/>
            <pc:sldMk cId="2224059937" sldId="363"/>
            <ac:spMk id="4" creationId="{DC1DA359-7D8E-4E9F-7532-57537DFF4517}"/>
          </ac:spMkLst>
        </pc:spChg>
      </pc:sldChg>
      <pc:sldChg chg="modSp mod">
        <pc:chgData name="Cowan, Kara" userId="422dcf60-3108-48b9-a5a5-708e064ad6eb" providerId="ADAL" clId="{543345A3-AB63-4B3A-9356-356EFDE0EEA5}" dt="2024-01-30T15:55:09.124" v="46" actId="6549"/>
        <pc:sldMkLst>
          <pc:docMk/>
          <pc:sldMk cId="2499699887" sldId="364"/>
        </pc:sldMkLst>
        <pc:spChg chg="mod">
          <ac:chgData name="Cowan, Kara" userId="422dcf60-3108-48b9-a5a5-708e064ad6eb" providerId="ADAL" clId="{543345A3-AB63-4B3A-9356-356EFDE0EEA5}" dt="2024-01-30T15:55:09.124" v="46" actId="6549"/>
          <ac:spMkLst>
            <pc:docMk/>
            <pc:sldMk cId="2499699887" sldId="364"/>
            <ac:spMk id="2" creationId="{D16317C2-6E51-7193-BFA0-93615610FB5A}"/>
          </ac:spMkLst>
        </pc:spChg>
      </pc:sldChg>
      <pc:sldChg chg="modSp mod">
        <pc:chgData name="Cowan, Kara" userId="422dcf60-3108-48b9-a5a5-708e064ad6eb" providerId="ADAL" clId="{543345A3-AB63-4B3A-9356-356EFDE0EEA5}" dt="2024-01-30T15:55:12.222" v="48" actId="6549"/>
        <pc:sldMkLst>
          <pc:docMk/>
          <pc:sldMk cId="86015325" sldId="365"/>
        </pc:sldMkLst>
        <pc:spChg chg="mod">
          <ac:chgData name="Cowan, Kara" userId="422dcf60-3108-48b9-a5a5-708e064ad6eb" providerId="ADAL" clId="{543345A3-AB63-4B3A-9356-356EFDE0EEA5}" dt="2024-01-30T15:55:12.222" v="48" actId="6549"/>
          <ac:spMkLst>
            <pc:docMk/>
            <pc:sldMk cId="86015325" sldId="365"/>
            <ac:spMk id="10" creationId="{95F445F2-F7CE-1481-CB22-BD1BB2A12DB1}"/>
          </ac:spMkLst>
        </pc:spChg>
      </pc:sldChg>
      <pc:sldChg chg="modSp mod">
        <pc:chgData name="Cowan, Kara" userId="422dcf60-3108-48b9-a5a5-708e064ad6eb" providerId="ADAL" clId="{543345A3-AB63-4B3A-9356-356EFDE0EEA5}" dt="2024-01-30T15:55:15.880" v="50" actId="6549"/>
        <pc:sldMkLst>
          <pc:docMk/>
          <pc:sldMk cId="2687523301" sldId="366"/>
        </pc:sldMkLst>
        <pc:spChg chg="mod">
          <ac:chgData name="Cowan, Kara" userId="422dcf60-3108-48b9-a5a5-708e064ad6eb" providerId="ADAL" clId="{543345A3-AB63-4B3A-9356-356EFDE0EEA5}" dt="2024-01-30T15:55:15.880" v="50" actId="6549"/>
          <ac:spMkLst>
            <pc:docMk/>
            <pc:sldMk cId="2687523301" sldId="366"/>
            <ac:spMk id="2" creationId="{D1EDBF15-B6AF-7F9D-F60C-91763CB14BDE}"/>
          </ac:spMkLst>
        </pc:spChg>
        <pc:spChg chg="mod">
          <ac:chgData name="Cowan, Kara" userId="422dcf60-3108-48b9-a5a5-708e064ad6eb" providerId="ADAL" clId="{543345A3-AB63-4B3A-9356-356EFDE0EEA5}" dt="2023-12-13T14:18:04.571" v="36" actId="20577"/>
          <ac:spMkLst>
            <pc:docMk/>
            <pc:sldMk cId="2687523301" sldId="366"/>
            <ac:spMk id="12" creationId="{E88BA993-D338-2C69-272C-738B9099574D}"/>
          </ac:spMkLst>
        </pc:spChg>
      </pc:sldChg>
      <pc:sldChg chg="modSp mod">
        <pc:chgData name="Cowan, Kara" userId="422dcf60-3108-48b9-a5a5-708e064ad6eb" providerId="ADAL" clId="{543345A3-AB63-4B3A-9356-356EFDE0EEA5}" dt="2024-01-30T15:54:56.244" v="39" actId="20577"/>
        <pc:sldMkLst>
          <pc:docMk/>
          <pc:sldMk cId="4193221867" sldId="367"/>
        </pc:sldMkLst>
        <pc:spChg chg="mod">
          <ac:chgData name="Cowan, Kara" userId="422dcf60-3108-48b9-a5a5-708e064ad6eb" providerId="ADAL" clId="{543345A3-AB63-4B3A-9356-356EFDE0EEA5}" dt="2024-01-30T15:54:56.244" v="39" actId="20577"/>
          <ac:spMkLst>
            <pc:docMk/>
            <pc:sldMk cId="4193221867" sldId="367"/>
            <ac:spMk id="4" creationId="{6B11CD0E-C7B3-899E-D47C-63ECD9BF2325}"/>
          </ac:spMkLst>
        </pc:spChg>
      </pc:sldChg>
      <pc:sldChg chg="modSp mod">
        <pc:chgData name="Cowan, Kara" userId="422dcf60-3108-48b9-a5a5-708e064ad6eb" providerId="ADAL" clId="{543345A3-AB63-4B3A-9356-356EFDE0EEA5}" dt="2024-01-30T15:55:20.871" v="52" actId="6549"/>
        <pc:sldMkLst>
          <pc:docMk/>
          <pc:sldMk cId="2686800988" sldId="368"/>
        </pc:sldMkLst>
        <pc:spChg chg="mod">
          <ac:chgData name="Cowan, Kara" userId="422dcf60-3108-48b9-a5a5-708e064ad6eb" providerId="ADAL" clId="{543345A3-AB63-4B3A-9356-356EFDE0EEA5}" dt="2024-01-30T15:55:20.871" v="52" actId="6549"/>
          <ac:spMkLst>
            <pc:docMk/>
            <pc:sldMk cId="2686800988" sldId="368"/>
            <ac:spMk id="4" creationId="{9B731696-A770-239B-9D3A-1B0F37B790FA}"/>
          </ac:spMkLst>
        </pc:spChg>
      </pc:sldChg>
      <pc:sldChg chg="delSp mod">
        <pc:chgData name="Cowan, Kara" userId="422dcf60-3108-48b9-a5a5-708e064ad6eb" providerId="ADAL" clId="{543345A3-AB63-4B3A-9356-356EFDE0EEA5}" dt="2023-12-12T20:08:33.082" v="25" actId="478"/>
        <pc:sldMkLst>
          <pc:docMk/>
          <pc:sldMk cId="59602600" sldId="381"/>
        </pc:sldMkLst>
        <pc:spChg chg="del">
          <ac:chgData name="Cowan, Kara" userId="422dcf60-3108-48b9-a5a5-708e064ad6eb" providerId="ADAL" clId="{543345A3-AB63-4B3A-9356-356EFDE0EEA5}" dt="2023-12-12T20:08:33.082" v="25" actId="478"/>
          <ac:spMkLst>
            <pc:docMk/>
            <pc:sldMk cId="59602600" sldId="381"/>
            <ac:spMk id="4" creationId="{1AC3CC77-1B0B-B8F5-A882-6B2B1628201E}"/>
          </ac:spMkLst>
        </pc:spChg>
      </pc:sldChg>
      <pc:sldChg chg="delSp mod">
        <pc:chgData name="Cowan, Kara" userId="422dcf60-3108-48b9-a5a5-708e064ad6eb" providerId="ADAL" clId="{543345A3-AB63-4B3A-9356-356EFDE0EEA5}" dt="2023-12-12T20:08:24.921" v="24" actId="478"/>
        <pc:sldMkLst>
          <pc:docMk/>
          <pc:sldMk cId="345027054" sldId="382"/>
        </pc:sldMkLst>
        <pc:spChg chg="del">
          <ac:chgData name="Cowan, Kara" userId="422dcf60-3108-48b9-a5a5-708e064ad6eb" providerId="ADAL" clId="{543345A3-AB63-4B3A-9356-356EFDE0EEA5}" dt="2023-12-12T20:08:24.921" v="24" actId="478"/>
          <ac:spMkLst>
            <pc:docMk/>
            <pc:sldMk cId="345027054" sldId="382"/>
            <ac:spMk id="4" creationId="{1AC3CC77-1B0B-B8F5-A882-6B2B1628201E}"/>
          </ac:spMkLst>
        </pc:spChg>
      </pc:sldChg>
      <pc:sldChg chg="delSp mod">
        <pc:chgData name="Cowan, Kara" userId="422dcf60-3108-48b9-a5a5-708e064ad6eb" providerId="ADAL" clId="{543345A3-AB63-4B3A-9356-356EFDE0EEA5}" dt="2023-12-12T20:08:41.129" v="26" actId="478"/>
        <pc:sldMkLst>
          <pc:docMk/>
          <pc:sldMk cId="988386414" sldId="387"/>
        </pc:sldMkLst>
        <pc:spChg chg="del">
          <ac:chgData name="Cowan, Kara" userId="422dcf60-3108-48b9-a5a5-708e064ad6eb" providerId="ADAL" clId="{543345A3-AB63-4B3A-9356-356EFDE0EEA5}" dt="2023-12-12T20:08:41.129" v="26" actId="478"/>
          <ac:spMkLst>
            <pc:docMk/>
            <pc:sldMk cId="988386414" sldId="387"/>
            <ac:spMk id="4" creationId="{1AC3CC77-1B0B-B8F5-A882-6B2B1628201E}"/>
          </ac:spMkLst>
        </pc:spChg>
      </pc:sldChg>
    </pc:docChg>
  </pc:docChgLst>
  <pc:docChgLst>
    <pc:chgData name="Harrison, Susan" userId="S::susan.harrison@ontariohealth.ca::1ddf3375-323b-4640-a3c6-9d3435a6c407" providerId="AD" clId="Web-{09134F21-360E-25D0-FB57-894CC24CD36A}"/>
    <pc:docChg chg="modSld">
      <pc:chgData name="Harrison, Susan" userId="S::susan.harrison@ontariohealth.ca::1ddf3375-323b-4640-a3c6-9d3435a6c407" providerId="AD" clId="Web-{09134F21-360E-25D0-FB57-894CC24CD36A}" dt="2023-12-05T18:57:37.768" v="15" actId="20577"/>
      <pc:docMkLst>
        <pc:docMk/>
      </pc:docMkLst>
      <pc:sldChg chg="modSp">
        <pc:chgData name="Harrison, Susan" userId="S::susan.harrison@ontariohealth.ca::1ddf3375-323b-4640-a3c6-9d3435a6c407" providerId="AD" clId="Web-{09134F21-360E-25D0-FB57-894CC24CD36A}" dt="2023-12-05T18:57:37.768" v="15" actId="20577"/>
        <pc:sldMkLst>
          <pc:docMk/>
          <pc:sldMk cId="2687523301" sldId="366"/>
        </pc:sldMkLst>
        <pc:spChg chg="mod">
          <ac:chgData name="Harrison, Susan" userId="S::susan.harrison@ontariohealth.ca::1ddf3375-323b-4640-a3c6-9d3435a6c407" providerId="AD" clId="Web-{09134F21-360E-25D0-FB57-894CC24CD36A}" dt="2023-12-05T18:57:37.768" v="15" actId="20577"/>
          <ac:spMkLst>
            <pc:docMk/>
            <pc:sldMk cId="2687523301" sldId="366"/>
            <ac:spMk id="12" creationId="{E88BA993-D338-2C69-272C-738B9099574D}"/>
          </ac:spMkLst>
        </pc:spChg>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Harrison, Susan" userId="S::susan.harrison@ontariohealth.ca::1ddf3375-323b-4640-a3c6-9d3435a6c407" providerId="AD" clId="Web-{2EB6C1AB-ACC4-F73D-23F5-AF659D104BAE}"/>
    <pc:docChg chg="modSld">
      <pc:chgData name="Harrison, Susan" userId="S::susan.harrison@ontariohealth.ca::1ddf3375-323b-4640-a3c6-9d3435a6c407" providerId="AD" clId="Web-{2EB6C1AB-ACC4-F73D-23F5-AF659D104BAE}" dt="2024-08-14T20:15:53.205" v="1" actId="20577"/>
      <pc:docMkLst>
        <pc:docMk/>
      </pc:docMkLst>
      <pc:sldChg chg="modSp modCm">
        <pc:chgData name="Harrison, Susan" userId="S::susan.harrison@ontariohealth.ca::1ddf3375-323b-4640-a3c6-9d3435a6c407" providerId="AD" clId="Web-{2EB6C1AB-ACC4-F73D-23F5-AF659D104BAE}" dt="2024-08-14T20:15:53.205" v="1" actId="20577"/>
        <pc:sldMkLst>
          <pc:docMk/>
          <pc:sldMk cId="3909832607" sldId="384"/>
        </pc:sldMkLst>
        <pc:spChg chg="mod">
          <ac:chgData name="Harrison, Susan" userId="S::susan.harrison@ontariohealth.ca::1ddf3375-323b-4640-a3c6-9d3435a6c407" providerId="AD" clId="Web-{2EB6C1AB-ACC4-F73D-23F5-AF659D104BAE}" dt="2024-08-14T20:15:53.205" v="1"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Harrison, Susan" userId="S::susan.harrison@ontariohealth.ca::1ddf3375-323b-4640-a3c6-9d3435a6c407" providerId="AD" clId="Web-{2EB6C1AB-ACC4-F73D-23F5-AF659D104BAE}" dt="2024-08-14T20:15:53.205" v="1" actId="20577"/>
              <pc2:cmMkLst xmlns:pc2="http://schemas.microsoft.com/office/powerpoint/2019/9/main/command">
                <pc:docMk/>
                <pc:sldMk cId="3909832607" sldId="384"/>
                <pc2:cmMk id="{7892B770-8520-456E-B31F-255C3F031C47}"/>
              </pc2:cmMkLst>
            </pc226:cmChg>
            <pc226:cmChg xmlns:pc226="http://schemas.microsoft.com/office/powerpoint/2022/06/main/command" chg="mod">
              <pc226:chgData name="Harrison, Susan" userId="S::susan.harrison@ontariohealth.ca::1ddf3375-323b-4640-a3c6-9d3435a6c407" providerId="AD" clId="Web-{2EB6C1AB-ACC4-F73D-23F5-AF659D104BAE}" dt="2024-08-14T20:15:53.205" v="1" actId="20577"/>
              <pc2:cmMkLst xmlns:pc2="http://schemas.microsoft.com/office/powerpoint/2019/9/main/command">
                <pc:docMk/>
                <pc:sldMk cId="3909832607" sldId="384"/>
                <pc2:cmMk id="{53CC84A4-94E5-418E-849D-F1A6919EB292}"/>
              </pc2:cmMkLst>
            </pc226:cmChg>
          </p:ext>
        </pc:extLst>
      </pc:sldChg>
    </pc:docChg>
  </pc:docChgLst>
  <pc:docChgLst>
    <pc:chgData name="Stoker, Kesiah" userId="7d6f868f-a8a0-4a2e-b53b-4e83b6d4fcae" providerId="ADAL" clId="{21C66E34-C171-45C8-9EB2-36C536ABA236}"/>
    <pc:docChg chg="undo redo custSel modSld">
      <pc:chgData name="Stoker, Kesiah" userId="7d6f868f-a8a0-4a2e-b53b-4e83b6d4fcae" providerId="ADAL" clId="{21C66E34-C171-45C8-9EB2-36C536ABA236}" dt="2024-09-12T16:25:52.419" v="313" actId="6549"/>
      <pc:docMkLst>
        <pc:docMk/>
      </pc:docMkLst>
      <pc:sldChg chg="modSp mod">
        <pc:chgData name="Stoker, Kesiah" userId="7d6f868f-a8a0-4a2e-b53b-4e83b6d4fcae" providerId="ADAL" clId="{21C66E34-C171-45C8-9EB2-36C536ABA236}" dt="2024-09-12T16:08:29.609" v="214" actId="20577"/>
        <pc:sldMkLst>
          <pc:docMk/>
          <pc:sldMk cId="925506241" sldId="322"/>
        </pc:sldMkLst>
        <pc:spChg chg="mod">
          <ac:chgData name="Stoker, Kesiah" userId="7d6f868f-a8a0-4a2e-b53b-4e83b6d4fcae" providerId="ADAL" clId="{21C66E34-C171-45C8-9EB2-36C536ABA236}" dt="2024-09-12T16:08:29.609" v="214" actId="20577"/>
          <ac:spMkLst>
            <pc:docMk/>
            <pc:sldMk cId="925506241" sldId="322"/>
            <ac:spMk id="4" creationId="{19A3B049-3C13-A977-073D-E6E5B1D249D2}"/>
          </ac:spMkLst>
        </pc:spChg>
        <pc:grpChg chg="mod">
          <ac:chgData name="Stoker, Kesiah" userId="7d6f868f-a8a0-4a2e-b53b-4e83b6d4fcae" providerId="ADAL" clId="{21C66E34-C171-45C8-9EB2-36C536ABA236}" dt="2024-08-30T20:21:58.678" v="191" actId="962"/>
          <ac:grpSpMkLst>
            <pc:docMk/>
            <pc:sldMk cId="925506241" sldId="322"/>
            <ac:grpSpMk id="13" creationId="{3A416136-BB09-5DE4-1538-07EFB5A2883B}"/>
          </ac:grpSpMkLst>
        </pc:grpChg>
      </pc:sldChg>
      <pc:sldChg chg="modSp mod">
        <pc:chgData name="Stoker, Kesiah" userId="7d6f868f-a8a0-4a2e-b53b-4e83b6d4fcae" providerId="ADAL" clId="{21C66E34-C171-45C8-9EB2-36C536ABA236}" dt="2024-09-12T16:09:17.318" v="217" actId="962"/>
        <pc:sldMkLst>
          <pc:docMk/>
          <pc:sldMk cId="482592697" sldId="359"/>
        </pc:sldMkLst>
        <pc:picChg chg="mod">
          <ac:chgData name="Stoker, Kesiah" userId="7d6f868f-a8a0-4a2e-b53b-4e83b6d4fcae" providerId="ADAL" clId="{21C66E34-C171-45C8-9EB2-36C536ABA236}" dt="2024-08-30T19:34:37.969" v="8" actId="962"/>
          <ac:picMkLst>
            <pc:docMk/>
            <pc:sldMk cId="482592697" sldId="359"/>
            <ac:picMk id="6" creationId="{71ACFECF-1AD3-D555-B23B-94042B7D3A83}"/>
          </ac:picMkLst>
        </pc:picChg>
        <pc:picChg chg="mod">
          <ac:chgData name="Stoker, Kesiah" userId="7d6f868f-a8a0-4a2e-b53b-4e83b6d4fcae" providerId="ADAL" clId="{21C66E34-C171-45C8-9EB2-36C536ABA236}" dt="2024-08-30T19:35:27.450" v="11" actId="962"/>
          <ac:picMkLst>
            <pc:docMk/>
            <pc:sldMk cId="482592697" sldId="359"/>
            <ac:picMk id="18" creationId="{8B0BB7B5-2CB9-7148-73FA-691322F19584}"/>
          </ac:picMkLst>
        </pc:picChg>
        <pc:picChg chg="mod">
          <ac:chgData name="Stoker, Kesiah" userId="7d6f868f-a8a0-4a2e-b53b-4e83b6d4fcae" providerId="ADAL" clId="{21C66E34-C171-45C8-9EB2-36C536ABA236}" dt="2024-08-30T19:36:38.794" v="17" actId="962"/>
          <ac:picMkLst>
            <pc:docMk/>
            <pc:sldMk cId="482592697" sldId="359"/>
            <ac:picMk id="20" creationId="{FFA3FD4B-B92C-4FC9-E793-2CDC6AF45DF4}"/>
          </ac:picMkLst>
        </pc:picChg>
        <pc:picChg chg="mod">
          <ac:chgData name="Stoker, Kesiah" userId="7d6f868f-a8a0-4a2e-b53b-4e83b6d4fcae" providerId="ADAL" clId="{21C66E34-C171-45C8-9EB2-36C536ABA236}" dt="2024-08-30T20:26:48.317" v="207" actId="962"/>
          <ac:picMkLst>
            <pc:docMk/>
            <pc:sldMk cId="482592697" sldId="359"/>
            <ac:picMk id="24" creationId="{0AC53A14-835A-B55C-70FB-7630D7095D43}"/>
          </ac:picMkLst>
        </pc:picChg>
        <pc:picChg chg="mod">
          <ac:chgData name="Stoker, Kesiah" userId="7d6f868f-a8a0-4a2e-b53b-4e83b6d4fcae" providerId="ADAL" clId="{21C66E34-C171-45C8-9EB2-36C536ABA236}" dt="2024-09-12T16:09:17.318" v="217" actId="962"/>
          <ac:picMkLst>
            <pc:docMk/>
            <pc:sldMk cId="482592697" sldId="359"/>
            <ac:picMk id="26" creationId="{9BDAC8AF-65D3-5AA0-3E5B-1C65C2E48D23}"/>
          </ac:picMkLst>
        </pc:picChg>
      </pc:sldChg>
      <pc:sldChg chg="modSp mod">
        <pc:chgData name="Stoker, Kesiah" userId="7d6f868f-a8a0-4a2e-b53b-4e83b6d4fcae" providerId="ADAL" clId="{21C66E34-C171-45C8-9EB2-36C536ABA236}" dt="2024-09-12T16:17:49.818" v="293" actId="1076"/>
        <pc:sldMkLst>
          <pc:docMk/>
          <pc:sldMk cId="2872917886" sldId="360"/>
        </pc:sldMkLst>
        <pc:picChg chg="mod">
          <ac:chgData name="Stoker, Kesiah" userId="7d6f868f-a8a0-4a2e-b53b-4e83b6d4fcae" providerId="ADAL" clId="{21C66E34-C171-45C8-9EB2-36C536ABA236}" dt="2024-09-12T16:17:49.818" v="293" actId="1076"/>
          <ac:picMkLst>
            <pc:docMk/>
            <pc:sldMk cId="2872917886" sldId="360"/>
            <ac:picMk id="7" creationId="{1E3B72A6-C971-0CA7-07AB-621FFA07F295}"/>
          </ac:picMkLst>
        </pc:picChg>
      </pc:sldChg>
      <pc:sldChg chg="modSp mod">
        <pc:chgData name="Stoker, Kesiah" userId="7d6f868f-a8a0-4a2e-b53b-4e83b6d4fcae" providerId="ADAL" clId="{21C66E34-C171-45C8-9EB2-36C536ABA236}" dt="2024-08-30T20:23:23.618" v="199" actId="20577"/>
        <pc:sldMkLst>
          <pc:docMk/>
          <pc:sldMk cId="3239380564" sldId="361"/>
        </pc:sldMkLst>
        <pc:spChg chg="mod">
          <ac:chgData name="Stoker, Kesiah" userId="7d6f868f-a8a0-4a2e-b53b-4e83b6d4fcae" providerId="ADAL" clId="{21C66E34-C171-45C8-9EB2-36C536ABA236}" dt="2024-08-30T20:23:23.618" v="199" actId="20577"/>
          <ac:spMkLst>
            <pc:docMk/>
            <pc:sldMk cId="3239380564" sldId="361"/>
            <ac:spMk id="12" creationId="{E88BA993-D338-2C69-272C-738B9099574D}"/>
          </ac:spMkLst>
        </pc:spChg>
        <pc:picChg chg="mod">
          <ac:chgData name="Stoker, Kesiah" userId="7d6f868f-a8a0-4a2e-b53b-4e83b6d4fcae" providerId="ADAL" clId="{21C66E34-C171-45C8-9EB2-36C536ABA236}" dt="2024-08-30T19:35:36.876" v="14" actId="962"/>
          <ac:picMkLst>
            <pc:docMk/>
            <pc:sldMk cId="3239380564" sldId="361"/>
            <ac:picMk id="2" creationId="{66B7190A-68A5-5320-9C6A-86D7E600D423}"/>
          </ac:picMkLst>
        </pc:picChg>
      </pc:sldChg>
      <pc:sldChg chg="modSp mod">
        <pc:chgData name="Stoker, Kesiah" userId="7d6f868f-a8a0-4a2e-b53b-4e83b6d4fcae" providerId="ADAL" clId="{21C66E34-C171-45C8-9EB2-36C536ABA236}" dt="2024-09-12T16:20:28.031" v="299" actId="20577"/>
        <pc:sldMkLst>
          <pc:docMk/>
          <pc:sldMk cId="2499699887" sldId="364"/>
        </pc:sldMkLst>
        <pc:spChg chg="mod">
          <ac:chgData name="Stoker, Kesiah" userId="7d6f868f-a8a0-4a2e-b53b-4e83b6d4fcae" providerId="ADAL" clId="{21C66E34-C171-45C8-9EB2-36C536ABA236}" dt="2024-09-12T16:20:28.031" v="299" actId="20577"/>
          <ac:spMkLst>
            <pc:docMk/>
            <pc:sldMk cId="2499699887" sldId="364"/>
            <ac:spMk id="12" creationId="{E88BA993-D338-2C69-272C-738B9099574D}"/>
          </ac:spMkLst>
        </pc:spChg>
      </pc:sldChg>
      <pc:sldChg chg="modSp mod">
        <pc:chgData name="Stoker, Kesiah" userId="7d6f868f-a8a0-4a2e-b53b-4e83b6d4fcae" providerId="ADAL" clId="{21C66E34-C171-45C8-9EB2-36C536ABA236}" dt="2024-08-30T20:27:00.786" v="210" actId="962"/>
        <pc:sldMkLst>
          <pc:docMk/>
          <pc:sldMk cId="2687523301" sldId="366"/>
        </pc:sldMkLst>
        <pc:picChg chg="mod">
          <ac:chgData name="Stoker, Kesiah" userId="7d6f868f-a8a0-4a2e-b53b-4e83b6d4fcae" providerId="ADAL" clId="{21C66E34-C171-45C8-9EB2-36C536ABA236}" dt="2024-08-30T20:27:00.786" v="210" actId="962"/>
          <ac:picMkLst>
            <pc:docMk/>
            <pc:sldMk cId="2687523301" sldId="366"/>
            <ac:picMk id="2" creationId="{1EF4469A-DD1A-FB99-5FCD-BBC729E03DA1}"/>
          </ac:picMkLst>
        </pc:picChg>
      </pc:sldChg>
      <pc:sldChg chg="modSp mod">
        <pc:chgData name="Stoker, Kesiah" userId="7d6f868f-a8a0-4a2e-b53b-4e83b6d4fcae" providerId="ADAL" clId="{21C66E34-C171-45C8-9EB2-36C536ABA236}" dt="2024-08-30T19:36:48.141" v="20" actId="962"/>
        <pc:sldMkLst>
          <pc:docMk/>
          <pc:sldMk cId="4193221867" sldId="367"/>
        </pc:sldMkLst>
        <pc:picChg chg="mod">
          <ac:chgData name="Stoker, Kesiah" userId="7d6f868f-a8a0-4a2e-b53b-4e83b6d4fcae" providerId="ADAL" clId="{21C66E34-C171-45C8-9EB2-36C536ABA236}" dt="2024-08-30T19:36:48.141" v="20" actId="962"/>
          <ac:picMkLst>
            <pc:docMk/>
            <pc:sldMk cId="4193221867" sldId="367"/>
            <ac:picMk id="5" creationId="{AE7A8686-CCCF-C393-9A99-583CD514535A}"/>
          </ac:picMkLst>
        </pc:picChg>
      </pc:sldChg>
      <pc:sldChg chg="modSp mod">
        <pc:chgData name="Stoker, Kesiah" userId="7d6f868f-a8a0-4a2e-b53b-4e83b6d4fcae" providerId="ADAL" clId="{21C66E34-C171-45C8-9EB2-36C536ABA236}" dt="2024-08-30T20:22:56.654" v="196" actId="948"/>
        <pc:sldMkLst>
          <pc:docMk/>
          <pc:sldMk cId="863682701" sldId="379"/>
        </pc:sldMkLst>
        <pc:spChg chg="mod">
          <ac:chgData name="Stoker, Kesiah" userId="7d6f868f-a8a0-4a2e-b53b-4e83b6d4fcae" providerId="ADAL" clId="{21C66E34-C171-45C8-9EB2-36C536ABA236}" dt="2024-08-30T20:22:56.654" v="196" actId="948"/>
          <ac:spMkLst>
            <pc:docMk/>
            <pc:sldMk cId="863682701" sldId="379"/>
            <ac:spMk id="2" creationId="{0468DB77-C676-7FBA-3B8B-6C4823E5C301}"/>
          </ac:spMkLst>
        </pc:spChg>
      </pc:sldChg>
      <pc:sldChg chg="modSp">
        <pc:chgData name="Stoker, Kesiah" userId="7d6f868f-a8a0-4a2e-b53b-4e83b6d4fcae" providerId="ADAL" clId="{21C66E34-C171-45C8-9EB2-36C536ABA236}" dt="2024-08-30T20:23:54.154" v="204" actId="20577"/>
        <pc:sldMkLst>
          <pc:docMk/>
          <pc:sldMk cId="59602600" sldId="381"/>
        </pc:sldMkLst>
        <pc:spChg chg="mod">
          <ac:chgData name="Stoker, Kesiah" userId="7d6f868f-a8a0-4a2e-b53b-4e83b6d4fcae" providerId="ADAL" clId="{21C66E34-C171-45C8-9EB2-36C536ABA236}" dt="2024-08-30T20:23:54.154" v="204" actId="20577"/>
          <ac:spMkLst>
            <pc:docMk/>
            <pc:sldMk cId="59602600" sldId="381"/>
            <ac:spMk id="3" creationId="{557DC097-EEFC-ED47-45E0-3BCB04809765}"/>
          </ac:spMkLst>
        </pc:spChg>
      </pc:sldChg>
      <pc:sldChg chg="modSp mod delCm modCm">
        <pc:chgData name="Stoker, Kesiah" userId="7d6f868f-a8a0-4a2e-b53b-4e83b6d4fcae" providerId="ADAL" clId="{21C66E34-C171-45C8-9EB2-36C536ABA236}" dt="2024-08-30T20:02:35.946" v="190"/>
        <pc:sldMkLst>
          <pc:docMk/>
          <pc:sldMk cId="2832015745" sldId="392"/>
        </pc:sldMkLst>
        <pc:spChg chg="mod">
          <ac:chgData name="Stoker, Kesiah" userId="7d6f868f-a8a0-4a2e-b53b-4e83b6d4fcae" providerId="ADAL" clId="{21C66E34-C171-45C8-9EB2-36C536ABA236}" dt="2024-08-30T19:59:39.769" v="186" actId="948"/>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21C66E34-C171-45C8-9EB2-36C536ABA236}" dt="2024-08-30T20:02:34.427" v="189"/>
              <pc2:cmMkLst xmlns:pc2="http://schemas.microsoft.com/office/powerpoint/2019/9/main/command">
                <pc:docMk/>
                <pc:sldMk cId="2832015745" sldId="392"/>
                <pc2:cmMk id="{071E1401-54FD-4AC0-B71A-8D912384B719}"/>
              </pc2:cmMkLst>
            </pc226:cmChg>
            <pc226:cmChg xmlns:pc226="http://schemas.microsoft.com/office/powerpoint/2022/06/main/command" chg="del mod">
              <pc226:chgData name="Stoker, Kesiah" userId="7d6f868f-a8a0-4a2e-b53b-4e83b6d4fcae" providerId="ADAL" clId="{21C66E34-C171-45C8-9EB2-36C536ABA236}" dt="2024-08-30T20:02:35.946" v="190"/>
              <pc2:cmMkLst xmlns:pc2="http://schemas.microsoft.com/office/powerpoint/2019/9/main/command">
                <pc:docMk/>
                <pc:sldMk cId="2832015745" sldId="392"/>
                <pc2:cmMk id="{24E39974-8AD2-42FD-8DEA-4C0F61CCAC8B}"/>
              </pc2:cmMkLst>
            </pc226:cmChg>
          </p:ext>
        </pc:extLst>
      </pc:sldChg>
      <pc:sldChg chg="modSp mod">
        <pc:chgData name="Stoker, Kesiah" userId="7d6f868f-a8a0-4a2e-b53b-4e83b6d4fcae" providerId="ADAL" clId="{21C66E34-C171-45C8-9EB2-36C536ABA236}" dt="2024-09-12T16:09:27.730" v="220" actId="962"/>
        <pc:sldMkLst>
          <pc:docMk/>
          <pc:sldMk cId="3648762564" sldId="395"/>
        </pc:sldMkLst>
        <pc:picChg chg="mod">
          <ac:chgData name="Stoker, Kesiah" userId="7d6f868f-a8a0-4a2e-b53b-4e83b6d4fcae" providerId="ADAL" clId="{21C66E34-C171-45C8-9EB2-36C536ABA236}" dt="2024-09-12T16:09:27.730" v="220" actId="962"/>
          <ac:picMkLst>
            <pc:docMk/>
            <pc:sldMk cId="3648762564" sldId="395"/>
            <ac:picMk id="4" creationId="{761FB066-1547-A22B-4576-F73873CD085C}"/>
          </ac:picMkLst>
        </pc:picChg>
      </pc:sldChg>
      <pc:sldChg chg="modSp mod">
        <pc:chgData name="Stoker, Kesiah" userId="7d6f868f-a8a0-4a2e-b53b-4e83b6d4fcae" providerId="ADAL" clId="{21C66E34-C171-45C8-9EB2-36C536ABA236}" dt="2024-09-12T16:24:33.784" v="312" actId="12"/>
        <pc:sldMkLst>
          <pc:docMk/>
          <pc:sldMk cId="1124491604" sldId="396"/>
        </pc:sldMkLst>
        <pc:spChg chg="mod">
          <ac:chgData name="Stoker, Kesiah" userId="7d6f868f-a8a0-4a2e-b53b-4e83b6d4fcae" providerId="ADAL" clId="{21C66E34-C171-45C8-9EB2-36C536ABA236}" dt="2024-09-12T16:24:04.737" v="311" actId="20577"/>
          <ac:spMkLst>
            <pc:docMk/>
            <pc:sldMk cId="1124491604" sldId="396"/>
            <ac:spMk id="6" creationId="{554B684B-9673-FBDB-51A0-EE31B0127D5A}"/>
          </ac:spMkLst>
        </pc:spChg>
        <pc:spChg chg="mod">
          <ac:chgData name="Stoker, Kesiah" userId="7d6f868f-a8a0-4a2e-b53b-4e83b6d4fcae" providerId="ADAL" clId="{21C66E34-C171-45C8-9EB2-36C536ABA236}" dt="2024-09-12T16:24:33.784" v="312" actId="12"/>
          <ac:spMkLst>
            <pc:docMk/>
            <pc:sldMk cId="1124491604" sldId="396"/>
            <ac:spMk id="13" creationId="{CF30676C-E3B0-8A69-4623-C95022467323}"/>
          </ac:spMkLst>
        </pc:spChg>
        <pc:spChg chg="mod">
          <ac:chgData name="Stoker, Kesiah" userId="7d6f868f-a8a0-4a2e-b53b-4e83b6d4fcae" providerId="ADAL" clId="{21C66E34-C171-45C8-9EB2-36C536ABA236}" dt="2024-08-30T19:40:48.582" v="42" actId="207"/>
          <ac:spMkLst>
            <pc:docMk/>
            <pc:sldMk cId="1124491604" sldId="396"/>
            <ac:spMk id="14" creationId="{0D03564F-B5D6-E737-6404-643A41E06756}"/>
          </ac:spMkLst>
        </pc:spChg>
        <pc:graphicFrameChg chg="mod">
          <ac:chgData name="Stoker, Kesiah" userId="7d6f868f-a8a0-4a2e-b53b-4e83b6d4fcae" providerId="ADAL" clId="{21C66E34-C171-45C8-9EB2-36C536ABA236}" dt="2024-08-30T19:40:50.866" v="43" actId="207"/>
          <ac:graphicFrameMkLst>
            <pc:docMk/>
            <pc:sldMk cId="1124491604" sldId="396"/>
            <ac:graphicFrameMk id="12" creationId="{F6A823DC-4D2E-45BA-D713-7F8704566E71}"/>
          </ac:graphicFrameMkLst>
        </pc:graphicFrameChg>
      </pc:sldChg>
      <pc:sldChg chg="modSp mod">
        <pc:chgData name="Stoker, Kesiah" userId="7d6f868f-a8a0-4a2e-b53b-4e83b6d4fcae" providerId="ADAL" clId="{21C66E34-C171-45C8-9EB2-36C536ABA236}" dt="2024-09-12T16:22:54.304" v="310" actId="947"/>
        <pc:sldMkLst>
          <pc:docMk/>
          <pc:sldMk cId="3632425518" sldId="397"/>
        </pc:sldMkLst>
        <pc:spChg chg="mod">
          <ac:chgData name="Stoker, Kesiah" userId="7d6f868f-a8a0-4a2e-b53b-4e83b6d4fcae" providerId="ADAL" clId="{21C66E34-C171-45C8-9EB2-36C536ABA236}" dt="2024-09-12T16:22:46.286" v="309" actId="947"/>
          <ac:spMkLst>
            <pc:docMk/>
            <pc:sldMk cId="3632425518" sldId="397"/>
            <ac:spMk id="7" creationId="{4D2C834B-A49A-4FD7-CDEE-DF2781648DB6}"/>
          </ac:spMkLst>
        </pc:spChg>
        <pc:spChg chg="mod">
          <ac:chgData name="Stoker, Kesiah" userId="7d6f868f-a8a0-4a2e-b53b-4e83b6d4fcae" providerId="ADAL" clId="{21C66E34-C171-45C8-9EB2-36C536ABA236}" dt="2024-09-12T16:22:54.304" v="310" actId="947"/>
          <ac:spMkLst>
            <pc:docMk/>
            <pc:sldMk cId="3632425518" sldId="397"/>
            <ac:spMk id="8" creationId="{B04912B9-2436-C42B-23BF-043C7303E11B}"/>
          </ac:spMkLst>
        </pc:spChg>
      </pc:sldChg>
      <pc:sldChg chg="modSp mod">
        <pc:chgData name="Stoker, Kesiah" userId="7d6f868f-a8a0-4a2e-b53b-4e83b6d4fcae" providerId="ADAL" clId="{21C66E34-C171-45C8-9EB2-36C536ABA236}" dt="2024-08-30T19:41:50.012" v="61" actId="207"/>
        <pc:sldMkLst>
          <pc:docMk/>
          <pc:sldMk cId="3237324334" sldId="398"/>
        </pc:sldMkLst>
        <pc:spChg chg="mod">
          <ac:chgData name="Stoker, Kesiah" userId="7d6f868f-a8a0-4a2e-b53b-4e83b6d4fcae" providerId="ADAL" clId="{21C66E34-C171-45C8-9EB2-36C536ABA236}" dt="2024-08-30T19:41:28.690" v="55" actId="1035"/>
          <ac:spMkLst>
            <pc:docMk/>
            <pc:sldMk cId="3237324334" sldId="398"/>
            <ac:spMk id="2" creationId="{AB181412-5927-D776-5E13-0D0E196C9832}"/>
          </ac:spMkLst>
        </pc:spChg>
        <pc:spChg chg="mod">
          <ac:chgData name="Stoker, Kesiah" userId="7d6f868f-a8a0-4a2e-b53b-4e83b6d4fcae" providerId="ADAL" clId="{21C66E34-C171-45C8-9EB2-36C536ABA236}" dt="2024-08-30T19:41:47.251" v="60" actId="207"/>
          <ac:spMkLst>
            <pc:docMk/>
            <pc:sldMk cId="3237324334" sldId="398"/>
            <ac:spMk id="8" creationId="{94B50169-2DE3-4651-C6F7-2961FAA80447}"/>
          </ac:spMkLst>
        </pc:spChg>
        <pc:spChg chg="mod">
          <ac:chgData name="Stoker, Kesiah" userId="7d6f868f-a8a0-4a2e-b53b-4e83b6d4fcae" providerId="ADAL" clId="{21C66E34-C171-45C8-9EB2-36C536ABA236}" dt="2024-08-30T19:41:32.285" v="56" actId="207"/>
          <ac:spMkLst>
            <pc:docMk/>
            <pc:sldMk cId="3237324334" sldId="398"/>
            <ac:spMk id="10" creationId="{31E6162D-0706-64BD-4BC3-06CFA79CA20A}"/>
          </ac:spMkLst>
        </pc:spChg>
        <pc:spChg chg="mod">
          <ac:chgData name="Stoker, Kesiah" userId="7d6f868f-a8a0-4a2e-b53b-4e83b6d4fcae" providerId="ADAL" clId="{21C66E34-C171-45C8-9EB2-36C536ABA236}" dt="2024-08-30T19:41:32.285" v="56" actId="207"/>
          <ac:spMkLst>
            <pc:docMk/>
            <pc:sldMk cId="3237324334" sldId="398"/>
            <ac:spMk id="11" creationId="{5BA2EE67-3040-BC92-DB27-12D6B34BBD67}"/>
          </ac:spMkLst>
        </pc:spChg>
        <pc:spChg chg="mod">
          <ac:chgData name="Stoker, Kesiah" userId="7d6f868f-a8a0-4a2e-b53b-4e83b6d4fcae" providerId="ADAL" clId="{21C66E34-C171-45C8-9EB2-36C536ABA236}" dt="2024-08-30T19:41:32.285" v="56" actId="207"/>
          <ac:spMkLst>
            <pc:docMk/>
            <pc:sldMk cId="3237324334" sldId="398"/>
            <ac:spMk id="12" creationId="{50A8AFF3-CABE-84E2-31A2-6F96C34BD7AA}"/>
          </ac:spMkLst>
        </pc:spChg>
        <pc:spChg chg="mod">
          <ac:chgData name="Stoker, Kesiah" userId="7d6f868f-a8a0-4a2e-b53b-4e83b6d4fcae" providerId="ADAL" clId="{21C66E34-C171-45C8-9EB2-36C536ABA236}" dt="2024-08-30T19:41:32.285" v="56" actId="207"/>
          <ac:spMkLst>
            <pc:docMk/>
            <pc:sldMk cId="3237324334" sldId="398"/>
            <ac:spMk id="13" creationId="{BF9552AB-CFF6-AA0F-C880-84E1D30150C8}"/>
          </ac:spMkLst>
        </pc:spChg>
        <pc:spChg chg="mod">
          <ac:chgData name="Stoker, Kesiah" userId="7d6f868f-a8a0-4a2e-b53b-4e83b6d4fcae" providerId="ADAL" clId="{21C66E34-C171-45C8-9EB2-36C536ABA236}" dt="2024-08-30T19:41:32.285" v="56" actId="207"/>
          <ac:spMkLst>
            <pc:docMk/>
            <pc:sldMk cId="3237324334" sldId="398"/>
            <ac:spMk id="14" creationId="{E778A92F-2B08-A7BA-BA5E-753EE795C66B}"/>
          </ac:spMkLst>
        </pc:spChg>
        <pc:spChg chg="mod">
          <ac:chgData name="Stoker, Kesiah" userId="7d6f868f-a8a0-4a2e-b53b-4e83b6d4fcae" providerId="ADAL" clId="{21C66E34-C171-45C8-9EB2-36C536ABA236}" dt="2024-08-30T19:41:32.285" v="56" actId="207"/>
          <ac:spMkLst>
            <pc:docMk/>
            <pc:sldMk cId="3237324334" sldId="398"/>
            <ac:spMk id="15" creationId="{FD14D538-C293-C6F5-5018-B6E7D0C3992E}"/>
          </ac:spMkLst>
        </pc:spChg>
        <pc:spChg chg="mod">
          <ac:chgData name="Stoker, Kesiah" userId="7d6f868f-a8a0-4a2e-b53b-4e83b6d4fcae" providerId="ADAL" clId="{21C66E34-C171-45C8-9EB2-36C536ABA236}" dt="2024-08-30T19:41:32.285" v="56" actId="207"/>
          <ac:spMkLst>
            <pc:docMk/>
            <pc:sldMk cId="3237324334" sldId="398"/>
            <ac:spMk id="16" creationId="{93B7247C-520B-B0DC-AD68-268937A2C464}"/>
          </ac:spMkLst>
        </pc:spChg>
        <pc:spChg chg="mod">
          <ac:chgData name="Stoker, Kesiah" userId="7d6f868f-a8a0-4a2e-b53b-4e83b6d4fcae" providerId="ADAL" clId="{21C66E34-C171-45C8-9EB2-36C536ABA236}" dt="2024-08-30T19:41:32.285" v="56" actId="207"/>
          <ac:spMkLst>
            <pc:docMk/>
            <pc:sldMk cId="3237324334" sldId="398"/>
            <ac:spMk id="17" creationId="{9D685B74-BF2E-B490-ACEE-83CDF9F11827}"/>
          </ac:spMkLst>
        </pc:spChg>
        <pc:spChg chg="mod">
          <ac:chgData name="Stoker, Kesiah" userId="7d6f868f-a8a0-4a2e-b53b-4e83b6d4fcae" providerId="ADAL" clId="{21C66E34-C171-45C8-9EB2-36C536ABA236}" dt="2024-08-30T19:41:32.285" v="56" actId="207"/>
          <ac:spMkLst>
            <pc:docMk/>
            <pc:sldMk cId="3237324334" sldId="398"/>
            <ac:spMk id="19" creationId="{C12D72FF-BA68-834A-90E6-6048AEF4745D}"/>
          </ac:spMkLst>
        </pc:spChg>
        <pc:spChg chg="mod">
          <ac:chgData name="Stoker, Kesiah" userId="7d6f868f-a8a0-4a2e-b53b-4e83b6d4fcae" providerId="ADAL" clId="{21C66E34-C171-45C8-9EB2-36C536ABA236}" dt="2024-08-30T19:41:32.285" v="56" actId="207"/>
          <ac:spMkLst>
            <pc:docMk/>
            <pc:sldMk cId="3237324334" sldId="398"/>
            <ac:spMk id="20" creationId="{1A523E14-513F-3934-C5F8-368B730FE82B}"/>
          </ac:spMkLst>
        </pc:spChg>
        <pc:spChg chg="mod">
          <ac:chgData name="Stoker, Kesiah" userId="7d6f868f-a8a0-4a2e-b53b-4e83b6d4fcae" providerId="ADAL" clId="{21C66E34-C171-45C8-9EB2-36C536ABA236}" dt="2024-08-30T19:41:32.285" v="56" actId="207"/>
          <ac:spMkLst>
            <pc:docMk/>
            <pc:sldMk cId="3237324334" sldId="398"/>
            <ac:spMk id="30" creationId="{DEE45C9D-DCAE-885E-0CE6-6F9F69635E45}"/>
          </ac:spMkLst>
        </pc:spChg>
        <pc:spChg chg="mod">
          <ac:chgData name="Stoker, Kesiah" userId="7d6f868f-a8a0-4a2e-b53b-4e83b6d4fcae" providerId="ADAL" clId="{21C66E34-C171-45C8-9EB2-36C536ABA236}" dt="2024-08-30T19:41:32.285" v="56" actId="207"/>
          <ac:spMkLst>
            <pc:docMk/>
            <pc:sldMk cId="3237324334" sldId="398"/>
            <ac:spMk id="31" creationId="{C32DA8C5-1746-65EA-EEAF-49935161D476}"/>
          </ac:spMkLst>
        </pc:spChg>
        <pc:spChg chg="mod">
          <ac:chgData name="Stoker, Kesiah" userId="7d6f868f-a8a0-4a2e-b53b-4e83b6d4fcae" providerId="ADAL" clId="{21C66E34-C171-45C8-9EB2-36C536ABA236}" dt="2024-08-30T19:41:32.285" v="56" actId="207"/>
          <ac:spMkLst>
            <pc:docMk/>
            <pc:sldMk cId="3237324334" sldId="398"/>
            <ac:spMk id="32" creationId="{AA48678B-0FC7-4688-FE4E-F84D95FFF862}"/>
          </ac:spMkLst>
        </pc:spChg>
        <pc:spChg chg="mod">
          <ac:chgData name="Stoker, Kesiah" userId="7d6f868f-a8a0-4a2e-b53b-4e83b6d4fcae" providerId="ADAL" clId="{21C66E34-C171-45C8-9EB2-36C536ABA236}" dt="2024-08-30T19:41:32.285" v="56" actId="207"/>
          <ac:spMkLst>
            <pc:docMk/>
            <pc:sldMk cId="3237324334" sldId="398"/>
            <ac:spMk id="33" creationId="{49E3A9FA-D913-47FC-0425-DF9DE486DF62}"/>
          </ac:spMkLst>
        </pc:spChg>
        <pc:spChg chg="mod">
          <ac:chgData name="Stoker, Kesiah" userId="7d6f868f-a8a0-4a2e-b53b-4e83b6d4fcae" providerId="ADAL" clId="{21C66E34-C171-45C8-9EB2-36C536ABA236}" dt="2024-08-30T19:41:32.285" v="56" actId="207"/>
          <ac:spMkLst>
            <pc:docMk/>
            <pc:sldMk cId="3237324334" sldId="398"/>
            <ac:spMk id="34" creationId="{6C4455D9-0F1B-EC75-60A9-B1B5E4D9A116}"/>
          </ac:spMkLst>
        </pc:spChg>
        <pc:graphicFrameChg chg="mod">
          <ac:chgData name="Stoker, Kesiah" userId="7d6f868f-a8a0-4a2e-b53b-4e83b6d4fcae" providerId="ADAL" clId="{21C66E34-C171-45C8-9EB2-36C536ABA236}" dt="2024-08-30T19:41:50.012" v="61" actId="207"/>
          <ac:graphicFrameMkLst>
            <pc:docMk/>
            <pc:sldMk cId="3237324334" sldId="398"/>
            <ac:graphicFrameMk id="9" creationId="{FE43EC10-849A-CC15-EEBC-C9E9E71DA6ED}"/>
          </ac:graphicFrameMkLst>
        </pc:graphicFrameChg>
      </pc:sldChg>
      <pc:sldChg chg="modSp mod">
        <pc:chgData name="Stoker, Kesiah" userId="7d6f868f-a8a0-4a2e-b53b-4e83b6d4fcae" providerId="ADAL" clId="{21C66E34-C171-45C8-9EB2-36C536ABA236}" dt="2024-08-30T19:42:32.412" v="80" actId="207"/>
        <pc:sldMkLst>
          <pc:docMk/>
          <pc:sldMk cId="145293528" sldId="399"/>
        </pc:sldMkLst>
        <pc:spChg chg="mod">
          <ac:chgData name="Stoker, Kesiah" userId="7d6f868f-a8a0-4a2e-b53b-4e83b6d4fcae" providerId="ADAL" clId="{21C66E34-C171-45C8-9EB2-36C536ABA236}" dt="2024-08-30T19:42:14.505" v="72" actId="1036"/>
          <ac:spMkLst>
            <pc:docMk/>
            <pc:sldMk cId="145293528" sldId="399"/>
            <ac:spMk id="2" creationId="{78F08DB8-18B7-C162-47CF-3F29BE946A3E}"/>
          </ac:spMkLst>
        </pc:spChg>
        <pc:graphicFrameChg chg="mod">
          <ac:chgData name="Stoker, Kesiah" userId="7d6f868f-a8a0-4a2e-b53b-4e83b6d4fcae" providerId="ADAL" clId="{21C66E34-C171-45C8-9EB2-36C536ABA236}" dt="2024-08-30T19:42:32.412" v="80" actId="207"/>
          <ac:graphicFrameMkLst>
            <pc:docMk/>
            <pc:sldMk cId="145293528" sldId="399"/>
            <ac:graphicFrameMk id="9" creationId="{BC4AF87A-3AE6-64E6-93DB-BEAC96AF46D9}"/>
          </ac:graphicFrameMkLst>
        </pc:graphicFrameChg>
      </pc:sldChg>
      <pc:sldChg chg="modSp mod">
        <pc:chgData name="Stoker, Kesiah" userId="7d6f868f-a8a0-4a2e-b53b-4e83b6d4fcae" providerId="ADAL" clId="{21C66E34-C171-45C8-9EB2-36C536ABA236}" dt="2024-08-30T19:47:02.498" v="160" actId="207"/>
        <pc:sldMkLst>
          <pc:docMk/>
          <pc:sldMk cId="710074665" sldId="401"/>
        </pc:sldMkLst>
        <pc:spChg chg="mod">
          <ac:chgData name="Stoker, Kesiah" userId="7d6f868f-a8a0-4a2e-b53b-4e83b6d4fcae" providerId="ADAL" clId="{21C66E34-C171-45C8-9EB2-36C536ABA236}" dt="2024-08-30T19:46:35.416" v="153" actId="255"/>
          <ac:spMkLst>
            <pc:docMk/>
            <pc:sldMk cId="710074665" sldId="401"/>
            <ac:spMk id="2" creationId="{6945E939-A44B-0E74-0F88-47022AB67A57}"/>
          </ac:spMkLst>
        </pc:spChg>
        <pc:graphicFrameChg chg="mod">
          <ac:chgData name="Stoker, Kesiah" userId="7d6f868f-a8a0-4a2e-b53b-4e83b6d4fcae" providerId="ADAL" clId="{21C66E34-C171-45C8-9EB2-36C536ABA236}" dt="2024-08-30T19:47:02.498" v="160" actId="207"/>
          <ac:graphicFrameMkLst>
            <pc:docMk/>
            <pc:sldMk cId="710074665" sldId="401"/>
            <ac:graphicFrameMk id="8" creationId="{7465755A-50E4-D5CB-2811-FF11792D9DDE}"/>
          </ac:graphicFrameMkLst>
        </pc:graphicFrameChg>
      </pc:sldChg>
      <pc:sldChg chg="modSp mod">
        <pc:chgData name="Stoker, Kesiah" userId="7d6f868f-a8a0-4a2e-b53b-4e83b6d4fcae" providerId="ADAL" clId="{21C66E34-C171-45C8-9EB2-36C536ABA236}" dt="2024-08-30T19:48:06.122" v="171" actId="207"/>
        <pc:sldMkLst>
          <pc:docMk/>
          <pc:sldMk cId="954581146" sldId="402"/>
        </pc:sldMkLst>
        <pc:spChg chg="mod">
          <ac:chgData name="Stoker, Kesiah" userId="7d6f868f-a8a0-4a2e-b53b-4e83b6d4fcae" providerId="ADAL" clId="{21C66E34-C171-45C8-9EB2-36C536ABA236}" dt="2024-08-30T19:47:40.465" v="163" actId="255"/>
          <ac:spMkLst>
            <pc:docMk/>
            <pc:sldMk cId="954581146" sldId="402"/>
            <ac:spMk id="2" creationId="{6945E939-A44B-0E74-0F88-47022AB67A57}"/>
          </ac:spMkLst>
        </pc:spChg>
        <pc:graphicFrameChg chg="mod">
          <ac:chgData name="Stoker, Kesiah" userId="7d6f868f-a8a0-4a2e-b53b-4e83b6d4fcae" providerId="ADAL" clId="{21C66E34-C171-45C8-9EB2-36C536ABA236}" dt="2024-08-30T19:48:06.122" v="171" actId="207"/>
          <ac:graphicFrameMkLst>
            <pc:docMk/>
            <pc:sldMk cId="954581146" sldId="402"/>
            <ac:graphicFrameMk id="11" creationId="{6378C70B-0BE3-3D10-C712-12E3F9D23E8E}"/>
          </ac:graphicFrameMkLst>
        </pc:graphicFrameChg>
      </pc:sldChg>
      <pc:sldChg chg="modSp">
        <pc:chgData name="Stoker, Kesiah" userId="7d6f868f-a8a0-4a2e-b53b-4e83b6d4fcae" providerId="ADAL" clId="{21C66E34-C171-45C8-9EB2-36C536ABA236}" dt="2024-09-12T16:25:52.419" v="313" actId="6549"/>
        <pc:sldMkLst>
          <pc:docMk/>
          <pc:sldMk cId="3318911768" sldId="404"/>
        </pc:sldMkLst>
        <pc:graphicFrameChg chg="mod">
          <ac:chgData name="Stoker, Kesiah" userId="7d6f868f-a8a0-4a2e-b53b-4e83b6d4fcae" providerId="ADAL" clId="{21C66E34-C171-45C8-9EB2-36C536ABA236}" dt="2024-09-12T16:25:52.419" v="313" actId="6549"/>
          <ac:graphicFrameMkLst>
            <pc:docMk/>
            <pc:sldMk cId="3318911768" sldId="404"/>
            <ac:graphicFrameMk id="9" creationId="{7BFA1C40-BBFF-13AE-3491-E40C37CAE8C4}"/>
          </ac:graphicFrameMkLst>
        </pc:graphicFrameChg>
      </pc:sldChg>
      <pc:sldChg chg="modSp mod">
        <pc:chgData name="Stoker, Kesiah" userId="7d6f868f-a8a0-4a2e-b53b-4e83b6d4fcae" providerId="ADAL" clId="{21C66E34-C171-45C8-9EB2-36C536ABA236}" dt="2024-08-30T19:45:45.114" v="129" actId="207"/>
        <pc:sldMkLst>
          <pc:docMk/>
          <pc:sldMk cId="32886308" sldId="406"/>
        </pc:sldMkLst>
        <pc:spChg chg="mod">
          <ac:chgData name="Stoker, Kesiah" userId="7d6f868f-a8a0-4a2e-b53b-4e83b6d4fcae" providerId="ADAL" clId="{21C66E34-C171-45C8-9EB2-36C536ABA236}" dt="2024-08-30T19:44:12.754" v="120" actId="20577"/>
          <ac:spMkLst>
            <pc:docMk/>
            <pc:sldMk cId="32886308" sldId="406"/>
            <ac:spMk id="2" creationId="{6945E939-A44B-0E74-0F88-47022AB67A57}"/>
          </ac:spMkLst>
        </pc:spChg>
        <pc:spChg chg="mod">
          <ac:chgData name="Stoker, Kesiah" userId="7d6f868f-a8a0-4a2e-b53b-4e83b6d4fcae" providerId="ADAL" clId="{21C66E34-C171-45C8-9EB2-36C536ABA236}" dt="2024-08-30T19:42:49.262" v="90" actId="20577"/>
          <ac:spMkLst>
            <pc:docMk/>
            <pc:sldMk cId="32886308" sldId="406"/>
            <ac:spMk id="4" creationId="{80BABD40-1C38-5F8C-2996-3C7993B4E977}"/>
          </ac:spMkLst>
        </pc:spChg>
        <pc:graphicFrameChg chg="mod">
          <ac:chgData name="Stoker, Kesiah" userId="7d6f868f-a8a0-4a2e-b53b-4e83b6d4fcae" providerId="ADAL" clId="{21C66E34-C171-45C8-9EB2-36C536ABA236}" dt="2024-08-30T19:45:45.114" v="129" actId="207"/>
          <ac:graphicFrameMkLst>
            <pc:docMk/>
            <pc:sldMk cId="32886308" sldId="406"/>
            <ac:graphicFrameMk id="13" creationId="{B93FE0D5-FE14-BA50-0303-AFDD6B221415}"/>
          </ac:graphicFrameMkLst>
        </pc:graphicFrameChg>
      </pc:sldChg>
      <pc:sldChg chg="modSp">
        <pc:chgData name="Stoker, Kesiah" userId="7d6f868f-a8a0-4a2e-b53b-4e83b6d4fcae" providerId="ADAL" clId="{21C66E34-C171-45C8-9EB2-36C536ABA236}" dt="2024-08-30T19:47:14.100" v="161"/>
        <pc:sldMkLst>
          <pc:docMk/>
          <pc:sldMk cId="693374412" sldId="407"/>
        </pc:sldMkLst>
        <pc:graphicFrameChg chg="mod">
          <ac:chgData name="Stoker, Kesiah" userId="7d6f868f-a8a0-4a2e-b53b-4e83b6d4fcae" providerId="ADAL" clId="{21C66E34-C171-45C8-9EB2-36C536ABA236}" dt="2024-08-30T19:47:14.100" v="161"/>
          <ac:graphicFrameMkLst>
            <pc:docMk/>
            <pc:sldMk cId="693374412" sldId="407"/>
            <ac:graphicFrameMk id="13" creationId="{B93FE0D5-FE14-BA50-0303-AFDD6B221415}"/>
          </ac:graphicFrameMkLst>
        </pc:graphicFrameChg>
      </pc:sldChg>
      <pc:sldChg chg="modSp mod">
        <pc:chgData name="Stoker, Kesiah" userId="7d6f868f-a8a0-4a2e-b53b-4e83b6d4fcae" providerId="ADAL" clId="{21C66E34-C171-45C8-9EB2-36C536ABA236}" dt="2024-08-30T19:48:30.323" v="178" actId="207"/>
        <pc:sldMkLst>
          <pc:docMk/>
          <pc:sldMk cId="927532197" sldId="408"/>
        </pc:sldMkLst>
        <pc:spChg chg="mod">
          <ac:chgData name="Stoker, Kesiah" userId="7d6f868f-a8a0-4a2e-b53b-4e83b6d4fcae" providerId="ADAL" clId="{21C66E34-C171-45C8-9EB2-36C536ABA236}" dt="2024-08-30T19:48:12.449" v="172" actId="255"/>
          <ac:spMkLst>
            <pc:docMk/>
            <pc:sldMk cId="927532197" sldId="408"/>
            <ac:spMk id="2" creationId="{6945E939-A44B-0E74-0F88-47022AB67A57}"/>
          </ac:spMkLst>
        </pc:spChg>
        <pc:graphicFrameChg chg="mod">
          <ac:chgData name="Stoker, Kesiah" userId="7d6f868f-a8a0-4a2e-b53b-4e83b6d4fcae" providerId="ADAL" clId="{21C66E34-C171-45C8-9EB2-36C536ABA236}" dt="2024-08-30T19:48:30.323" v="178" actId="207"/>
          <ac:graphicFrameMkLst>
            <pc:docMk/>
            <pc:sldMk cId="927532197" sldId="408"/>
            <ac:graphicFrameMk id="8" creationId="{7465755A-50E4-D5CB-2811-FF11792D9DDE}"/>
          </ac:graphicFrameMkLst>
        </pc:graphicFrameChg>
      </pc:sldChg>
      <pc:sldChg chg="modSp mod">
        <pc:chgData name="Stoker, Kesiah" userId="7d6f868f-a8a0-4a2e-b53b-4e83b6d4fcae" providerId="ADAL" clId="{21C66E34-C171-45C8-9EB2-36C536ABA236}" dt="2024-08-30T20:23:03.137" v="198" actId="948"/>
        <pc:sldMkLst>
          <pc:docMk/>
          <pc:sldMk cId="4262307571" sldId="410"/>
        </pc:sldMkLst>
        <pc:spChg chg="mod">
          <ac:chgData name="Stoker, Kesiah" userId="7d6f868f-a8a0-4a2e-b53b-4e83b6d4fcae" providerId="ADAL" clId="{21C66E34-C171-45C8-9EB2-36C536ABA236}" dt="2024-08-30T20:23:03.137" v="198" actId="948"/>
          <ac:spMkLst>
            <pc:docMk/>
            <pc:sldMk cId="4262307571" sldId="410"/>
            <ac:spMk id="2" creationId="{0468DB77-C676-7FBA-3B8B-6C4823E5C301}"/>
          </ac:spMkLst>
        </pc:spChg>
      </pc:sldChg>
      <pc:sldChg chg="modSp mod">
        <pc:chgData name="Stoker, Kesiah" userId="7d6f868f-a8a0-4a2e-b53b-4e83b6d4fcae" providerId="ADAL" clId="{21C66E34-C171-45C8-9EB2-36C536ABA236}" dt="2024-08-30T19:52:38.010" v="183" actId="6549"/>
        <pc:sldMkLst>
          <pc:docMk/>
          <pc:sldMk cId="407684789" sldId="414"/>
        </pc:sldMkLst>
        <pc:spChg chg="mod">
          <ac:chgData name="Stoker, Kesiah" userId="7d6f868f-a8a0-4a2e-b53b-4e83b6d4fcae" providerId="ADAL" clId="{21C66E34-C171-45C8-9EB2-36C536ABA236}" dt="2024-08-30T19:52:38.010" v="183" actId="6549"/>
          <ac:spMkLst>
            <pc:docMk/>
            <pc:sldMk cId="407684789" sldId="414"/>
            <ac:spMk id="10" creationId="{F40643EF-7EF3-DB44-3916-7877A3EC01E0}"/>
          </ac:spMkLst>
        </pc:spChg>
      </pc:sldChg>
    </pc:docChg>
  </pc:docChgLst>
  <pc:docChgLst>
    <pc:chgData name="Costante, Alicia" userId="S::alicia.costante@ontariohealth.ca::088730f9-fd58-499f-8459-bd7b32429f13" providerId="AD" clId="Web-{1BD0B0BE-7943-7F98-0629-65C6F71E689C}"/>
    <pc:docChg chg="modSld">
      <pc:chgData name="Costante, Alicia" userId="S::alicia.costante@ontariohealth.ca::088730f9-fd58-499f-8459-bd7b32429f13" providerId="AD" clId="Web-{1BD0B0BE-7943-7F98-0629-65C6F71E689C}" dt="2024-08-27T16:31:39.376" v="7" actId="20577"/>
      <pc:docMkLst>
        <pc:docMk/>
      </pc:docMkLst>
      <pc:sldChg chg="modSp modCm">
        <pc:chgData name="Costante, Alicia" userId="S::alicia.costante@ontariohealth.ca::088730f9-fd58-499f-8459-bd7b32429f13" providerId="AD" clId="Web-{1BD0B0BE-7943-7F98-0629-65C6F71E689C}" dt="2024-08-27T16:31:39.376" v="7" actId="20577"/>
        <pc:sldMkLst>
          <pc:docMk/>
          <pc:sldMk cId="2832015745" sldId="392"/>
        </pc:sldMkLst>
        <pc:spChg chg="mod">
          <ac:chgData name="Costante, Alicia" userId="S::alicia.costante@ontariohealth.ca::088730f9-fd58-499f-8459-bd7b32429f13" providerId="AD" clId="Web-{1BD0B0BE-7943-7F98-0629-65C6F71E689C}" dt="2024-08-27T16:31:39.376" v="7" actId="20577"/>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Costante, Alicia" userId="S::alicia.costante@ontariohealth.ca::088730f9-fd58-499f-8459-bd7b32429f13" providerId="AD" clId="Web-{1BD0B0BE-7943-7F98-0629-65C6F71E689C}" dt="2024-08-27T16:31:39.376" v="7" actId="20577"/>
              <pc2:cmMkLst xmlns:pc2="http://schemas.microsoft.com/office/powerpoint/2019/9/main/command">
                <pc:docMk/>
                <pc:sldMk cId="2832015745" sldId="392"/>
                <pc2:cmMk id="{071E1401-54FD-4AC0-B71A-8D912384B719}"/>
              </pc2:cmMkLst>
            </pc226:cmChg>
          </p:ext>
        </pc:extLst>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Walters-Stewart, Coren" userId="fbc8315e-ccb5-42cc-af2b-90f93349b1f9" providerId="ADAL" clId="{C2D409CF-E708-48BD-9C52-0CFEF3BE3E3B}"/>
    <pc:docChg chg="undo redo custSel modSld modMainMaster">
      <pc:chgData name="Walters-Stewart, Coren" userId="fbc8315e-ccb5-42cc-af2b-90f93349b1f9" providerId="ADAL" clId="{C2D409CF-E708-48BD-9C52-0CFEF3BE3E3B}" dt="2024-09-05T16:36:18.584" v="749"/>
      <pc:docMkLst>
        <pc:docMk/>
      </pc:docMkLst>
      <pc:sldChg chg="addSp modSp mod addCm delCm">
        <pc:chgData name="Walters-Stewart, Coren" userId="fbc8315e-ccb5-42cc-af2b-90f93349b1f9" providerId="ADAL" clId="{C2D409CF-E708-48BD-9C52-0CFEF3BE3E3B}" dt="2024-08-30T18:06:32.485" v="725"/>
        <pc:sldMkLst>
          <pc:docMk/>
          <pc:sldMk cId="925506241" sldId="322"/>
        </pc:sldMkLst>
        <pc:spChg chg="mod">
          <ac:chgData name="Walters-Stewart, Coren" userId="fbc8315e-ccb5-42cc-af2b-90f93349b1f9" providerId="ADAL" clId="{C2D409CF-E708-48BD-9C52-0CFEF3BE3E3B}" dt="2024-08-23T19:07:37.775" v="724" actId="13244"/>
          <ac:spMkLst>
            <pc:docMk/>
            <pc:sldMk cId="925506241" sldId="322"/>
            <ac:spMk id="2" creationId="{19A068EC-1729-176F-DCD9-CB27FD380BE4}"/>
          </ac:spMkLst>
        </pc:spChg>
        <pc:spChg chg="mod">
          <ac:chgData name="Walters-Stewart, Coren" userId="fbc8315e-ccb5-42cc-af2b-90f93349b1f9" providerId="ADAL" clId="{C2D409CF-E708-48BD-9C52-0CFEF3BE3E3B}" dt="2024-08-23T18:52:13.579" v="668" actId="13244"/>
          <ac:spMkLst>
            <pc:docMk/>
            <pc:sldMk cId="925506241" sldId="322"/>
            <ac:spMk id="4" creationId="{19A3B049-3C13-A977-073D-E6E5B1D249D2}"/>
          </ac:spMkLst>
        </pc:spChg>
        <pc:spChg chg="add mod">
          <ac:chgData name="Walters-Stewart, Coren" userId="fbc8315e-ccb5-42cc-af2b-90f93349b1f9" providerId="ADAL" clId="{C2D409CF-E708-48BD-9C52-0CFEF3BE3E3B}" dt="2024-08-23T17:52:24.145" v="438" actId="962"/>
          <ac:spMkLst>
            <pc:docMk/>
            <pc:sldMk cId="925506241" sldId="322"/>
            <ac:spMk id="10" creationId="{36E8BD3C-9185-5837-BDA4-56659A3F9F81}"/>
          </ac:spMkLst>
        </pc:spChg>
        <pc:grpChg chg="add mod ord">
          <ac:chgData name="Walters-Stewart, Coren" userId="fbc8315e-ccb5-42cc-af2b-90f93349b1f9" providerId="ADAL" clId="{C2D409CF-E708-48BD-9C52-0CFEF3BE3E3B}" dt="2024-08-23T18:49:53.589" v="661" actId="962"/>
          <ac:grpSpMkLst>
            <pc:docMk/>
            <pc:sldMk cId="925506241" sldId="322"/>
            <ac:grpSpMk id="3" creationId="{38C214B5-A471-557D-0F8F-C3152E29A038}"/>
          </ac:grpSpMkLst>
        </pc:grpChg>
        <pc:grpChg chg="mod">
          <ac:chgData name="Walters-Stewart, Coren" userId="fbc8315e-ccb5-42cc-af2b-90f93349b1f9" providerId="ADAL" clId="{C2D409CF-E708-48BD-9C52-0CFEF3BE3E3B}" dt="2024-08-23T18:52:09.954" v="667" actId="13244"/>
          <ac:grpSpMkLst>
            <pc:docMk/>
            <pc:sldMk cId="925506241" sldId="322"/>
            <ac:grpSpMk id="7" creationId="{942C4465-C849-FC61-731B-E14C73CAB75A}"/>
          </ac:grpSpMkLst>
        </pc:grpChg>
        <pc:picChg chg="add mod">
          <ac:chgData name="Walters-Stewart, Coren" userId="fbc8315e-ccb5-42cc-af2b-90f93349b1f9" providerId="ADAL" clId="{C2D409CF-E708-48BD-9C52-0CFEF3BE3E3B}" dt="2024-08-23T17:51:31.270" v="431"/>
          <ac:picMkLst>
            <pc:docMk/>
            <pc:sldMk cId="925506241" sldId="322"/>
            <ac:picMk id="8" creationId="{3A563E90-771E-0C36-FA53-A9A086905326}"/>
          </ac:picMkLst>
        </pc:picChg>
        <pc:picChg chg="add mod">
          <ac:chgData name="Walters-Stewart, Coren" userId="fbc8315e-ccb5-42cc-af2b-90f93349b1f9" providerId="ADAL" clId="{C2D409CF-E708-48BD-9C52-0CFEF3BE3E3B}" dt="2024-08-23T17:51:31.270" v="431"/>
          <ac:picMkLst>
            <pc:docMk/>
            <pc:sldMk cId="925506241" sldId="322"/>
            <ac:picMk id="9" creationId="{38C83DEC-E14C-EAEB-4409-A8BD1281DB61}"/>
          </ac:picMkLst>
        </pc:picChg>
        <pc:extLst>
          <p:ext xmlns:p="http://schemas.openxmlformats.org/presentationml/2006/main" uri="{D6D511B9-2390-475A-947B-AFAB55BFBCF1}">
            <pc226:cmChg xmlns:pc226="http://schemas.microsoft.com/office/powerpoint/2022/06/main/command" chg="add del">
              <pc226:chgData name="Walters-Stewart, Coren" userId="fbc8315e-ccb5-42cc-af2b-90f93349b1f9" providerId="ADAL" clId="{C2D409CF-E708-48BD-9C52-0CFEF3BE3E3B}" dt="2024-08-30T18:06:32.485" v="725"/>
              <pc2:cmMkLst xmlns:pc2="http://schemas.microsoft.com/office/powerpoint/2019/9/main/command">
                <pc:docMk/>
                <pc:sldMk cId="925506241" sldId="322"/>
                <pc2:cmMk id="{939A8863-4AEF-4F2B-B0AC-396CC8A1CD9B}"/>
              </pc2:cmMkLst>
            </pc226:cmChg>
          </p:ext>
        </pc:extLst>
      </pc:sldChg>
      <pc:sldChg chg="modSp mod">
        <pc:chgData name="Walters-Stewart, Coren" userId="fbc8315e-ccb5-42cc-af2b-90f93349b1f9" providerId="ADAL" clId="{C2D409CF-E708-48BD-9C52-0CFEF3BE3E3B}" dt="2024-09-05T16:33:31.086" v="739" actId="962"/>
        <pc:sldMkLst>
          <pc:docMk/>
          <pc:sldMk cId="482592697" sldId="359"/>
        </pc:sldMkLst>
        <pc:spChg chg="mod">
          <ac:chgData name="Walters-Stewart, Coren" userId="fbc8315e-ccb5-42cc-af2b-90f93349b1f9" providerId="ADAL" clId="{C2D409CF-E708-48BD-9C52-0CFEF3BE3E3B}" dt="2024-08-23T18:57:44.004" v="686" actId="13244"/>
          <ac:spMkLst>
            <pc:docMk/>
            <pc:sldMk cId="482592697" sldId="359"/>
            <ac:spMk id="9" creationId="{F26C9640-EA3A-E14C-7E08-C84D4F09D62D}"/>
          </ac:spMkLst>
        </pc:spChg>
        <pc:spChg chg="mod">
          <ac:chgData name="Walters-Stewart, Coren" userId="fbc8315e-ccb5-42cc-af2b-90f93349b1f9" providerId="ADAL" clId="{C2D409CF-E708-48BD-9C52-0CFEF3BE3E3B}" dt="2024-08-23T18:57:10.933" v="682" actId="13244"/>
          <ac:spMkLst>
            <pc:docMk/>
            <pc:sldMk cId="482592697" sldId="359"/>
            <ac:spMk id="11" creationId="{63410C60-AB62-8392-43D5-EFC7B6490CDD}"/>
          </ac:spMkLst>
        </pc:spChg>
        <pc:spChg chg="mod">
          <ac:chgData name="Walters-Stewart, Coren" userId="fbc8315e-ccb5-42cc-af2b-90f93349b1f9" providerId="ADAL" clId="{C2D409CF-E708-48BD-9C52-0CFEF3BE3E3B}" dt="2024-08-23T18:57:34.874" v="684" actId="13244"/>
          <ac:spMkLst>
            <pc:docMk/>
            <pc:sldMk cId="482592697" sldId="359"/>
            <ac:spMk id="12" creationId="{F771BB59-2D5C-1C8B-C06B-135DBA926C5F}"/>
          </ac:spMkLst>
        </pc:spChg>
        <pc:spChg chg="mod">
          <ac:chgData name="Walters-Stewart, Coren" userId="fbc8315e-ccb5-42cc-af2b-90f93349b1f9" providerId="ADAL" clId="{C2D409CF-E708-48BD-9C52-0CFEF3BE3E3B}" dt="2024-08-23T18:55:19.835" v="671" actId="13244"/>
          <ac:spMkLst>
            <pc:docMk/>
            <pc:sldMk cId="482592697" sldId="359"/>
            <ac:spMk id="14" creationId="{B2E8B1DB-7B7E-3CF2-028A-93DD1AA36A31}"/>
          </ac:spMkLst>
        </pc:spChg>
        <pc:spChg chg="mod">
          <ac:chgData name="Walters-Stewart, Coren" userId="fbc8315e-ccb5-42cc-af2b-90f93349b1f9" providerId="ADAL" clId="{C2D409CF-E708-48BD-9C52-0CFEF3BE3E3B}" dt="2024-08-23T18:55:37.585" v="672" actId="13244"/>
          <ac:spMkLst>
            <pc:docMk/>
            <pc:sldMk cId="482592697" sldId="359"/>
            <ac:spMk id="15" creationId="{071E7EA6-9373-69D2-5AC3-46477A2418F8}"/>
          </ac:spMkLst>
        </pc:spChg>
        <pc:spChg chg="mod">
          <ac:chgData name="Walters-Stewart, Coren" userId="fbc8315e-ccb5-42cc-af2b-90f93349b1f9" providerId="ADAL" clId="{C2D409CF-E708-48BD-9C52-0CFEF3BE3E3B}" dt="2024-08-23T18:56:42.639" v="679" actId="13244"/>
          <ac:spMkLst>
            <pc:docMk/>
            <pc:sldMk cId="482592697" sldId="359"/>
            <ac:spMk id="16" creationId="{49E55529-E794-E5EA-E4DE-7051F40512E9}"/>
          </ac:spMkLst>
        </pc:spChg>
        <pc:spChg chg="mod">
          <ac:chgData name="Walters-Stewart, Coren" userId="fbc8315e-ccb5-42cc-af2b-90f93349b1f9" providerId="ADAL" clId="{C2D409CF-E708-48BD-9C52-0CFEF3BE3E3B}" dt="2024-08-23T18:56:15.369" v="676" actId="13244"/>
          <ac:spMkLst>
            <pc:docMk/>
            <pc:sldMk cId="482592697" sldId="359"/>
            <ac:spMk id="17" creationId="{D104AAF8-D418-D4E1-537D-DF7F846A3934}"/>
          </ac:spMkLst>
        </pc:spChg>
        <pc:picChg chg="mod">
          <ac:chgData name="Walters-Stewart, Coren" userId="fbc8315e-ccb5-42cc-af2b-90f93349b1f9" providerId="ADAL" clId="{C2D409CF-E708-48BD-9C52-0CFEF3BE3E3B}" dt="2024-09-05T16:32:36.305" v="730" actId="962"/>
          <ac:picMkLst>
            <pc:docMk/>
            <pc:sldMk cId="482592697" sldId="359"/>
            <ac:picMk id="6" creationId="{71ACFECF-1AD3-D555-B23B-94042B7D3A83}"/>
          </ac:picMkLst>
        </pc:picChg>
        <pc:picChg chg="mod">
          <ac:chgData name="Walters-Stewart, Coren" userId="fbc8315e-ccb5-42cc-af2b-90f93349b1f9" providerId="ADAL" clId="{C2D409CF-E708-48BD-9C52-0CFEF3BE3E3B}" dt="2024-08-23T18:57:41.713" v="685" actId="13244"/>
          <ac:picMkLst>
            <pc:docMk/>
            <pc:sldMk cId="482592697" sldId="359"/>
            <ac:picMk id="8" creationId="{62BAC47B-321B-FB6B-35E8-5713DE0FE6B0}"/>
          </ac:picMkLst>
        </pc:picChg>
        <pc:picChg chg="mod">
          <ac:chgData name="Walters-Stewart, Coren" userId="fbc8315e-ccb5-42cc-af2b-90f93349b1f9" providerId="ADAL" clId="{C2D409CF-E708-48BD-9C52-0CFEF3BE3E3B}" dt="2024-08-23T18:56:55.739" v="681" actId="13244"/>
          <ac:picMkLst>
            <pc:docMk/>
            <pc:sldMk cId="482592697" sldId="359"/>
            <ac:picMk id="10" creationId="{3F553A37-1B97-06FF-4F8E-47544D3467B4}"/>
          </ac:picMkLst>
        </pc:picChg>
        <pc:picChg chg="mod">
          <ac:chgData name="Walters-Stewart, Coren" userId="fbc8315e-ccb5-42cc-af2b-90f93349b1f9" providerId="ADAL" clId="{C2D409CF-E708-48BD-9C52-0CFEF3BE3E3B}" dt="2024-09-05T16:32:55.901" v="733" actId="962"/>
          <ac:picMkLst>
            <pc:docMk/>
            <pc:sldMk cId="482592697" sldId="359"/>
            <ac:picMk id="18" creationId="{8B0BB7B5-2CB9-7148-73FA-691322F19584}"/>
          </ac:picMkLst>
        </pc:picChg>
        <pc:picChg chg="mod">
          <ac:chgData name="Walters-Stewart, Coren" userId="fbc8315e-ccb5-42cc-af2b-90f93349b1f9" providerId="ADAL" clId="{C2D409CF-E708-48BD-9C52-0CFEF3BE3E3B}" dt="2024-09-05T16:33:13.537" v="736" actId="962"/>
          <ac:picMkLst>
            <pc:docMk/>
            <pc:sldMk cId="482592697" sldId="359"/>
            <ac:picMk id="20" creationId="{FFA3FD4B-B92C-4FC9-E793-2CDC6AF45DF4}"/>
          </ac:picMkLst>
        </pc:picChg>
        <pc:picChg chg="mod">
          <ac:chgData name="Walters-Stewart, Coren" userId="fbc8315e-ccb5-42cc-af2b-90f93349b1f9" providerId="ADAL" clId="{C2D409CF-E708-48BD-9C52-0CFEF3BE3E3B}" dt="2024-09-05T16:33:31.086" v="739" actId="962"/>
          <ac:picMkLst>
            <pc:docMk/>
            <pc:sldMk cId="482592697" sldId="359"/>
            <ac:picMk id="24" creationId="{0AC53A14-835A-B55C-70FB-7630D7095D43}"/>
          </ac:picMkLst>
        </pc:picChg>
        <pc:picChg chg="mod">
          <ac:chgData name="Walters-Stewart, Coren" userId="fbc8315e-ccb5-42cc-af2b-90f93349b1f9" providerId="ADAL" clId="{C2D409CF-E708-48BD-9C52-0CFEF3BE3E3B}" dt="2024-08-23T18:56:47.277" v="680" actId="13244"/>
          <ac:picMkLst>
            <pc:docMk/>
            <pc:sldMk cId="482592697" sldId="359"/>
            <ac:picMk id="26" creationId="{9BDAC8AF-65D3-5AA0-3E5B-1C65C2E48D23}"/>
          </ac:picMkLst>
        </pc:picChg>
      </pc:sldChg>
      <pc:sldChg chg="modSp">
        <pc:chgData name="Walters-Stewart, Coren" userId="fbc8315e-ccb5-42cc-af2b-90f93349b1f9" providerId="ADAL" clId="{C2D409CF-E708-48BD-9C52-0CFEF3BE3E3B}" dt="2024-09-05T15:56:22.153" v="727" actId="14826"/>
        <pc:sldMkLst>
          <pc:docMk/>
          <pc:sldMk cId="2872917886" sldId="360"/>
        </pc:sldMkLst>
        <pc:picChg chg="mod">
          <ac:chgData name="Walters-Stewart, Coren" userId="fbc8315e-ccb5-42cc-af2b-90f93349b1f9" providerId="ADAL" clId="{C2D409CF-E708-48BD-9C52-0CFEF3BE3E3B}" dt="2024-08-23T18:58:42.019" v="687" actId="13244"/>
          <ac:picMkLst>
            <pc:docMk/>
            <pc:sldMk cId="2872917886" sldId="360"/>
            <ac:picMk id="5" creationId="{E0AC435D-7B02-7FC9-892E-7EF735C3265E}"/>
          </ac:picMkLst>
        </pc:picChg>
        <pc:picChg chg="mod">
          <ac:chgData name="Walters-Stewart, Coren" userId="fbc8315e-ccb5-42cc-af2b-90f93349b1f9" providerId="ADAL" clId="{C2D409CF-E708-48BD-9C52-0CFEF3BE3E3B}" dt="2024-09-05T15:56:22.153" v="727" actId="14826"/>
          <ac:picMkLst>
            <pc:docMk/>
            <pc:sldMk cId="2872917886" sldId="360"/>
            <ac:picMk id="7" creationId="{1E3B72A6-C971-0CA7-07AB-621FFA07F295}"/>
          </ac:picMkLst>
        </pc:picChg>
        <pc:picChg chg="mod">
          <ac:chgData name="Walters-Stewart, Coren" userId="fbc8315e-ccb5-42cc-af2b-90f93349b1f9" providerId="ADAL" clId="{C2D409CF-E708-48BD-9C52-0CFEF3BE3E3B}" dt="2024-08-23T18:58:47.334" v="689" actId="13244"/>
          <ac:picMkLst>
            <pc:docMk/>
            <pc:sldMk cId="2872917886" sldId="360"/>
            <ac:picMk id="9" creationId="{767A7C82-34D9-47EC-AE9A-D2802EC4A7BB}"/>
          </ac:picMkLst>
        </pc:picChg>
        <pc:picChg chg="mod">
          <ac:chgData name="Walters-Stewart, Coren" userId="fbc8315e-ccb5-42cc-af2b-90f93349b1f9" providerId="ADAL" clId="{C2D409CF-E708-48BD-9C52-0CFEF3BE3E3B}" dt="2024-08-23T18:58:49.429" v="690" actId="13244"/>
          <ac:picMkLst>
            <pc:docMk/>
            <pc:sldMk cId="2872917886" sldId="360"/>
            <ac:picMk id="11" creationId="{CF2BF266-230C-990A-13AA-447558150734}"/>
          </ac:picMkLst>
        </pc:picChg>
      </pc:sldChg>
      <pc:sldChg chg="modSp mod">
        <pc:chgData name="Walters-Stewart, Coren" userId="fbc8315e-ccb5-42cc-af2b-90f93349b1f9" providerId="ADAL" clId="{C2D409CF-E708-48BD-9C52-0CFEF3BE3E3B}" dt="2024-09-05T16:34:21.395" v="742" actId="962"/>
        <pc:sldMkLst>
          <pc:docMk/>
          <pc:sldMk cId="3239380564" sldId="361"/>
        </pc:sldMkLst>
        <pc:spChg chg="mod">
          <ac:chgData name="Walters-Stewart, Coren" userId="fbc8315e-ccb5-42cc-af2b-90f93349b1f9" providerId="ADAL" clId="{C2D409CF-E708-48BD-9C52-0CFEF3BE3E3B}" dt="2024-08-23T18:59:24.544" v="693" actId="13244"/>
          <ac:spMkLst>
            <pc:docMk/>
            <pc:sldMk cId="3239380564" sldId="361"/>
            <ac:spMk id="7" creationId="{4305AD1D-6BAF-A55F-AF71-CCF47C7F038E}"/>
          </ac:spMkLst>
        </pc:spChg>
        <pc:spChg chg="mod">
          <ac:chgData name="Walters-Stewart, Coren" userId="fbc8315e-ccb5-42cc-af2b-90f93349b1f9" providerId="ADAL" clId="{C2D409CF-E708-48BD-9C52-0CFEF3BE3E3B}" dt="2024-08-23T18:59:41.574" v="694" actId="962"/>
          <ac:spMkLst>
            <pc:docMk/>
            <pc:sldMk cId="3239380564" sldId="361"/>
            <ac:spMk id="8" creationId="{CB443B1F-5AB2-361B-2E56-2B5D78C89B30}"/>
          </ac:spMkLst>
        </pc:spChg>
        <pc:picChg chg="mod">
          <ac:chgData name="Walters-Stewart, Coren" userId="fbc8315e-ccb5-42cc-af2b-90f93349b1f9" providerId="ADAL" clId="{C2D409CF-E708-48BD-9C52-0CFEF3BE3E3B}" dt="2024-09-05T16:34:21.395" v="742" actId="962"/>
          <ac:picMkLst>
            <pc:docMk/>
            <pc:sldMk cId="3239380564" sldId="361"/>
            <ac:picMk id="2" creationId="{66B7190A-68A5-5320-9C6A-86D7E600D423}"/>
          </ac:picMkLst>
        </pc:picChg>
      </pc:sldChg>
      <pc:sldChg chg="modSp">
        <pc:chgData name="Walters-Stewart, Coren" userId="fbc8315e-ccb5-42cc-af2b-90f93349b1f9" providerId="ADAL" clId="{C2D409CF-E708-48BD-9C52-0CFEF3BE3E3B}" dt="2024-08-23T19:00:54.054" v="700" actId="13244"/>
        <pc:sldMkLst>
          <pc:docMk/>
          <pc:sldMk cId="2224059937" sldId="363"/>
        </pc:sldMkLst>
        <pc:spChg chg="mod">
          <ac:chgData name="Walters-Stewart, Coren" userId="fbc8315e-ccb5-42cc-af2b-90f93349b1f9" providerId="ADAL" clId="{C2D409CF-E708-48BD-9C52-0CFEF3BE3E3B}" dt="2024-08-23T19:00:44.857" v="699" actId="962"/>
          <ac:spMkLst>
            <pc:docMk/>
            <pc:sldMk cId="2224059937" sldId="363"/>
            <ac:spMk id="8" creationId="{CB443B1F-5AB2-361B-2E56-2B5D78C89B30}"/>
          </ac:spMkLst>
        </pc:spChg>
        <pc:picChg chg="mod">
          <ac:chgData name="Walters-Stewart, Coren" userId="fbc8315e-ccb5-42cc-af2b-90f93349b1f9" providerId="ADAL" clId="{C2D409CF-E708-48BD-9C52-0CFEF3BE3E3B}" dt="2024-08-23T19:00:54.054" v="700" actId="13244"/>
          <ac:picMkLst>
            <pc:docMk/>
            <pc:sldMk cId="2224059937" sldId="363"/>
            <ac:picMk id="6" creationId="{45C28FB9-DFF1-3B30-A652-2A444EE721D3}"/>
          </ac:picMkLst>
        </pc:picChg>
      </pc:sldChg>
      <pc:sldChg chg="modSp">
        <pc:chgData name="Walters-Stewart, Coren" userId="fbc8315e-ccb5-42cc-af2b-90f93349b1f9" providerId="ADAL" clId="{C2D409CF-E708-48BD-9C52-0CFEF3BE3E3B}" dt="2024-08-23T19:01:18.553" v="702" actId="13244"/>
        <pc:sldMkLst>
          <pc:docMk/>
          <pc:sldMk cId="2499699887" sldId="364"/>
        </pc:sldMkLst>
        <pc:spChg chg="mod">
          <ac:chgData name="Walters-Stewart, Coren" userId="fbc8315e-ccb5-42cc-af2b-90f93349b1f9" providerId="ADAL" clId="{C2D409CF-E708-48BD-9C52-0CFEF3BE3E3B}" dt="2024-08-23T19:01:06.511" v="701" actId="962"/>
          <ac:spMkLst>
            <pc:docMk/>
            <pc:sldMk cId="2499699887" sldId="364"/>
            <ac:spMk id="8" creationId="{CB443B1F-5AB2-361B-2E56-2B5D78C89B30}"/>
          </ac:spMkLst>
        </pc:spChg>
        <pc:picChg chg="mod">
          <ac:chgData name="Walters-Stewart, Coren" userId="fbc8315e-ccb5-42cc-af2b-90f93349b1f9" providerId="ADAL" clId="{C2D409CF-E708-48BD-9C52-0CFEF3BE3E3B}" dt="2024-08-23T19:01:18.553" v="702" actId="13244"/>
          <ac:picMkLst>
            <pc:docMk/>
            <pc:sldMk cId="2499699887" sldId="364"/>
            <ac:picMk id="4" creationId="{0F2F2847-2521-3FB2-E5CD-C71889052DA2}"/>
          </ac:picMkLst>
        </pc:picChg>
      </pc:sldChg>
      <pc:sldChg chg="modSp mod">
        <pc:chgData name="Walters-Stewart, Coren" userId="fbc8315e-ccb5-42cc-af2b-90f93349b1f9" providerId="ADAL" clId="{C2D409CF-E708-48BD-9C52-0CFEF3BE3E3B}" dt="2024-09-05T16:35:26.634" v="748" actId="962"/>
        <pc:sldMkLst>
          <pc:docMk/>
          <pc:sldMk cId="2687523301" sldId="366"/>
        </pc:sldMkLst>
        <pc:spChg chg="mod">
          <ac:chgData name="Walters-Stewart, Coren" userId="fbc8315e-ccb5-42cc-af2b-90f93349b1f9" providerId="ADAL" clId="{C2D409CF-E708-48BD-9C52-0CFEF3BE3E3B}" dt="2024-08-23T19:02:18.669" v="703" actId="13244"/>
          <ac:spMkLst>
            <pc:docMk/>
            <pc:sldMk cId="2687523301" sldId="366"/>
            <ac:spMk id="7" creationId="{4305AD1D-6BAF-A55F-AF71-CCF47C7F038E}"/>
          </ac:spMkLst>
        </pc:spChg>
        <pc:spChg chg="mod">
          <ac:chgData name="Walters-Stewart, Coren" userId="fbc8315e-ccb5-42cc-af2b-90f93349b1f9" providerId="ADAL" clId="{C2D409CF-E708-48BD-9C52-0CFEF3BE3E3B}" dt="2024-08-23T19:02:23.745" v="704" actId="962"/>
          <ac:spMkLst>
            <pc:docMk/>
            <pc:sldMk cId="2687523301" sldId="366"/>
            <ac:spMk id="8" creationId="{CB443B1F-5AB2-361B-2E56-2B5D78C89B30}"/>
          </ac:spMkLst>
        </pc:spChg>
        <pc:picChg chg="mod">
          <ac:chgData name="Walters-Stewart, Coren" userId="fbc8315e-ccb5-42cc-af2b-90f93349b1f9" providerId="ADAL" clId="{C2D409CF-E708-48BD-9C52-0CFEF3BE3E3B}" dt="2024-09-05T16:35:26.634" v="748" actId="962"/>
          <ac:picMkLst>
            <pc:docMk/>
            <pc:sldMk cId="2687523301" sldId="366"/>
            <ac:picMk id="2" creationId="{1EF4469A-DD1A-FB99-5FCD-BBC729E03DA1}"/>
          </ac:picMkLst>
        </pc:picChg>
      </pc:sldChg>
      <pc:sldChg chg="modSp mod">
        <pc:chgData name="Walters-Stewart, Coren" userId="fbc8315e-ccb5-42cc-af2b-90f93349b1f9" providerId="ADAL" clId="{C2D409CF-E708-48BD-9C52-0CFEF3BE3E3B}" dt="2024-09-05T16:34:36.870" v="745" actId="962"/>
        <pc:sldMkLst>
          <pc:docMk/>
          <pc:sldMk cId="4193221867" sldId="367"/>
        </pc:sldMkLst>
        <pc:spChg chg="mod">
          <ac:chgData name="Walters-Stewart, Coren" userId="fbc8315e-ccb5-42cc-af2b-90f93349b1f9" providerId="ADAL" clId="{C2D409CF-E708-48BD-9C52-0CFEF3BE3E3B}" dt="2024-08-23T18:59:58.430" v="696" actId="13244"/>
          <ac:spMkLst>
            <pc:docMk/>
            <pc:sldMk cId="4193221867" sldId="367"/>
            <ac:spMk id="7" creationId="{4305AD1D-6BAF-A55F-AF71-CCF47C7F038E}"/>
          </ac:spMkLst>
        </pc:spChg>
        <pc:spChg chg="mod">
          <ac:chgData name="Walters-Stewart, Coren" userId="fbc8315e-ccb5-42cc-af2b-90f93349b1f9" providerId="ADAL" clId="{C2D409CF-E708-48BD-9C52-0CFEF3BE3E3B}" dt="2024-08-23T18:59:53.347" v="695" actId="962"/>
          <ac:spMkLst>
            <pc:docMk/>
            <pc:sldMk cId="4193221867" sldId="367"/>
            <ac:spMk id="8" creationId="{CB443B1F-5AB2-361B-2E56-2B5D78C89B30}"/>
          </ac:spMkLst>
        </pc:spChg>
        <pc:picChg chg="mod">
          <ac:chgData name="Walters-Stewart, Coren" userId="fbc8315e-ccb5-42cc-af2b-90f93349b1f9" providerId="ADAL" clId="{C2D409CF-E708-48BD-9C52-0CFEF3BE3E3B}" dt="2024-09-05T16:34:36.870" v="745" actId="962"/>
          <ac:picMkLst>
            <pc:docMk/>
            <pc:sldMk cId="4193221867" sldId="367"/>
            <ac:picMk id="5" creationId="{AE7A8686-CCCF-C393-9A99-583CD514535A}"/>
          </ac:picMkLst>
        </pc:picChg>
      </pc:sldChg>
      <pc:sldChg chg="modSp">
        <pc:chgData name="Walters-Stewart, Coren" userId="fbc8315e-ccb5-42cc-af2b-90f93349b1f9" providerId="ADAL" clId="{C2D409CF-E708-48BD-9C52-0CFEF3BE3E3B}" dt="2024-08-23T19:06:32.351" v="721" actId="962"/>
        <pc:sldMkLst>
          <pc:docMk/>
          <pc:sldMk cId="863682701" sldId="379"/>
        </pc:sldMkLst>
        <pc:spChg chg="mod">
          <ac:chgData name="Walters-Stewart, Coren" userId="fbc8315e-ccb5-42cc-af2b-90f93349b1f9" providerId="ADAL" clId="{C2D409CF-E708-48BD-9C52-0CFEF3BE3E3B}" dt="2024-08-23T19:06:32.351" v="721" actId="962"/>
          <ac:spMkLst>
            <pc:docMk/>
            <pc:sldMk cId="863682701" sldId="379"/>
            <ac:spMk id="4" creationId="{F032759E-CCCE-B503-1C27-34780DD8C15A}"/>
          </ac:spMkLst>
        </pc:spChg>
      </pc:sldChg>
      <pc:sldChg chg="modSp mod delCm">
        <pc:chgData name="Walters-Stewart, Coren" userId="fbc8315e-ccb5-42cc-af2b-90f93349b1f9" providerId="ADAL" clId="{C2D409CF-E708-48BD-9C52-0CFEF3BE3E3B}" dt="2024-08-23T18:51:07.846" v="664" actId="33553"/>
        <pc:sldMkLst>
          <pc:docMk/>
          <pc:sldMk cId="59602600" sldId="381"/>
        </pc:sldMkLst>
        <pc:spChg chg="mod">
          <ac:chgData name="Walters-Stewart, Coren" userId="fbc8315e-ccb5-42cc-af2b-90f93349b1f9" providerId="ADAL" clId="{C2D409CF-E708-48BD-9C52-0CFEF3BE3E3B}" dt="2024-08-23T18:51:07.846" v="664" actId="33553"/>
          <ac:spMkLst>
            <pc:docMk/>
            <pc:sldMk cId="59602600" sldId="381"/>
            <ac:spMk id="3" creationId="{557DC097-EEFC-ED47-45E0-3BCB04809765}"/>
          </ac:spMkLst>
        </pc:sp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8:27:04.045" v="523"/>
              <pc2:cmMkLst xmlns:pc2="http://schemas.microsoft.com/office/powerpoint/2019/9/main/command">
                <pc:docMk/>
                <pc:sldMk cId="59602600" sldId="381"/>
                <pc2:cmMk id="{6002D848-6BE2-49ED-9CB8-91F1EA0BB47D}"/>
              </pc2:cmMkLst>
            </pc226:cmChg>
          </p:ext>
        </pc:extLst>
      </pc:sldChg>
      <pc:sldChg chg="modSp mod">
        <pc:chgData name="Walters-Stewart, Coren" userId="fbc8315e-ccb5-42cc-af2b-90f93349b1f9" providerId="ADAL" clId="{C2D409CF-E708-48BD-9C52-0CFEF3BE3E3B}" dt="2024-08-23T18:50:11.886" v="663" actId="33553"/>
        <pc:sldMkLst>
          <pc:docMk/>
          <pc:sldMk cId="345027054" sldId="382"/>
        </pc:sldMkLst>
        <pc:spChg chg="mod">
          <ac:chgData name="Walters-Stewart, Coren" userId="fbc8315e-ccb5-42cc-af2b-90f93349b1f9" providerId="ADAL" clId="{C2D409CF-E708-48BD-9C52-0CFEF3BE3E3B}" dt="2024-08-23T18:50:11.886" v="663" actId="33553"/>
          <ac:spMkLst>
            <pc:docMk/>
            <pc:sldMk cId="345027054" sldId="382"/>
            <ac:spMk id="3" creationId="{557DC097-EEFC-ED47-45E0-3BCB04809765}"/>
          </ac:spMkLst>
        </pc:spChg>
      </pc:sldChg>
      <pc:sldChg chg="modSp mod delCm modCm">
        <pc:chgData name="Walters-Stewart, Coren" userId="fbc8315e-ccb5-42cc-af2b-90f93349b1f9" providerId="ADAL" clId="{C2D409CF-E708-48BD-9C52-0CFEF3BE3E3B}" dt="2024-08-23T18:38:41.815" v="533"/>
        <pc:sldMkLst>
          <pc:docMk/>
          <pc:sldMk cId="3909832607" sldId="384"/>
        </pc:sldMkLst>
        <pc:spChg chg="mod">
          <ac:chgData name="Walters-Stewart, Coren" userId="fbc8315e-ccb5-42cc-af2b-90f93349b1f9" providerId="ADAL" clId="{C2D409CF-E708-48BD-9C52-0CFEF3BE3E3B}" dt="2024-08-23T18:29:48.383" v="531"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Walters-Stewart, Coren" userId="fbc8315e-ccb5-42cc-af2b-90f93349b1f9" providerId="ADAL" clId="{C2D409CF-E708-48BD-9C52-0CFEF3BE3E3B}" dt="2024-08-23T18:38:41.815" v="533"/>
              <pc2:cmMkLst xmlns:pc2="http://schemas.microsoft.com/office/powerpoint/2019/9/main/command">
                <pc:docMk/>
                <pc:sldMk cId="3909832607" sldId="384"/>
                <pc2:cmMk id="{7892B770-8520-456E-B31F-255C3F031C47}"/>
              </pc2:cmMkLst>
              <pc226:cmRplyChg chg="add">
                <pc226:chgData name="Walters-Stewart, Coren" userId="fbc8315e-ccb5-42cc-af2b-90f93349b1f9" providerId="ADAL" clId="{C2D409CF-E708-48BD-9C52-0CFEF3BE3E3B}" dt="2024-08-23T18:38:41.815" v="533"/>
                <pc2:cmRplyMkLst xmlns:pc2="http://schemas.microsoft.com/office/powerpoint/2019/9/main/command">
                  <pc:docMk/>
                  <pc:sldMk cId="3909832607" sldId="384"/>
                  <pc2:cmMk id="{7892B770-8520-456E-B31F-255C3F031C47}"/>
                  <pc2:cmRplyMk id="{6A6FAF10-0B17-41D8-AB8F-AD4966F2329E}"/>
                </pc2:cmRplyMkLst>
              </pc226:cmRplyChg>
            </pc226:cmChg>
            <pc226:cmChg xmlns:pc226="http://schemas.microsoft.com/office/powerpoint/2022/06/main/command" chg="del">
              <pc226:chgData name="Walters-Stewart, Coren" userId="fbc8315e-ccb5-42cc-af2b-90f93349b1f9" providerId="ADAL" clId="{C2D409CF-E708-48BD-9C52-0CFEF3BE3E3B}" dt="2024-08-23T18:27:48.579" v="524"/>
              <pc2:cmMkLst xmlns:pc2="http://schemas.microsoft.com/office/powerpoint/2019/9/main/command">
                <pc:docMk/>
                <pc:sldMk cId="3909832607" sldId="384"/>
                <pc2:cmMk id="{DD059194-67E5-44AD-B316-33955750A5E2}"/>
              </pc2:cmMkLst>
            </pc226:cmChg>
            <pc226:cmChg xmlns:pc226="http://schemas.microsoft.com/office/powerpoint/2022/06/main/command" chg="del">
              <pc226:chgData name="Walters-Stewart, Coren" userId="fbc8315e-ccb5-42cc-af2b-90f93349b1f9" providerId="ADAL" clId="{C2D409CF-E708-48BD-9C52-0CFEF3BE3E3B}" dt="2024-08-23T18:28:23.278" v="525"/>
              <pc2:cmMkLst xmlns:pc2="http://schemas.microsoft.com/office/powerpoint/2019/9/main/command">
                <pc:docMk/>
                <pc:sldMk cId="3909832607" sldId="384"/>
                <pc2:cmMk id="{ADC34B9C-2A46-46FA-A9E6-F409C8BF9B63}"/>
              </pc2:cmMkLst>
            </pc226:cmChg>
            <pc226:cmChg xmlns:pc226="http://schemas.microsoft.com/office/powerpoint/2022/06/main/command" chg="del mod">
              <pc226:chgData name="Walters-Stewart, Coren" userId="fbc8315e-ccb5-42cc-af2b-90f93349b1f9" providerId="ADAL" clId="{C2D409CF-E708-48BD-9C52-0CFEF3BE3E3B}" dt="2024-08-23T18:29:53.396" v="532"/>
              <pc2:cmMkLst xmlns:pc2="http://schemas.microsoft.com/office/powerpoint/2019/9/main/command">
                <pc:docMk/>
                <pc:sldMk cId="3909832607" sldId="384"/>
                <pc2:cmMk id="{53CC84A4-94E5-418E-849D-F1A6919EB292}"/>
              </pc2:cmMkLst>
            </pc226:cmChg>
          </p:ext>
        </pc:extLst>
      </pc:sldChg>
      <pc:sldChg chg="modSp mod">
        <pc:chgData name="Walters-Stewart, Coren" userId="fbc8315e-ccb5-42cc-af2b-90f93349b1f9" providerId="ADAL" clId="{C2D409CF-E708-48BD-9C52-0CFEF3BE3E3B}" dt="2024-08-23T18:51:14.434" v="665" actId="33553"/>
        <pc:sldMkLst>
          <pc:docMk/>
          <pc:sldMk cId="988386414" sldId="387"/>
        </pc:sldMkLst>
        <pc:spChg chg="mod">
          <ac:chgData name="Walters-Stewart, Coren" userId="fbc8315e-ccb5-42cc-af2b-90f93349b1f9" providerId="ADAL" clId="{C2D409CF-E708-48BD-9C52-0CFEF3BE3E3B}" dt="2024-08-23T18:51:14.434" v="665" actId="33553"/>
          <ac:spMkLst>
            <pc:docMk/>
            <pc:sldMk cId="988386414" sldId="387"/>
            <ac:spMk id="3" creationId="{557DC097-EEFC-ED47-45E0-3BCB04809765}"/>
          </ac:spMkLst>
        </pc:spChg>
      </pc:sldChg>
      <pc:sldChg chg="modSp mod">
        <pc:chgData name="Walters-Stewart, Coren" userId="fbc8315e-ccb5-42cc-af2b-90f93349b1f9" providerId="ADAL" clId="{C2D409CF-E708-48BD-9C52-0CFEF3BE3E3B}" dt="2024-08-23T18:51:17.998" v="666" actId="33553"/>
        <pc:sldMkLst>
          <pc:docMk/>
          <pc:sldMk cId="3673535282" sldId="394"/>
        </pc:sldMkLst>
        <pc:spChg chg="mod">
          <ac:chgData name="Walters-Stewart, Coren" userId="fbc8315e-ccb5-42cc-af2b-90f93349b1f9" providerId="ADAL" clId="{C2D409CF-E708-48BD-9C52-0CFEF3BE3E3B}" dt="2024-08-23T18:51:17.998" v="666" actId="33553"/>
          <ac:spMkLst>
            <pc:docMk/>
            <pc:sldMk cId="3673535282" sldId="394"/>
            <ac:spMk id="3" creationId="{28E49F21-0E93-A022-1D81-1462AB999B0D}"/>
          </ac:spMkLst>
        </pc:spChg>
      </pc:sldChg>
      <pc:sldChg chg="modSp">
        <pc:chgData name="Walters-Stewart, Coren" userId="fbc8315e-ccb5-42cc-af2b-90f93349b1f9" providerId="ADAL" clId="{C2D409CF-E708-48BD-9C52-0CFEF3BE3E3B}" dt="2024-08-23T19:00:28.339" v="698" actId="13244"/>
        <pc:sldMkLst>
          <pc:docMk/>
          <pc:sldMk cId="3648762564" sldId="395"/>
        </pc:sldMkLst>
        <pc:spChg chg="mod">
          <ac:chgData name="Walters-Stewart, Coren" userId="fbc8315e-ccb5-42cc-af2b-90f93349b1f9" providerId="ADAL" clId="{C2D409CF-E708-48BD-9C52-0CFEF3BE3E3B}" dt="2024-08-23T19:00:28.339" v="698" actId="13244"/>
          <ac:spMkLst>
            <pc:docMk/>
            <pc:sldMk cId="3648762564" sldId="395"/>
            <ac:spMk id="7" creationId="{4305AD1D-6BAF-A55F-AF71-CCF47C7F038E}"/>
          </ac:spMkLst>
        </pc:spChg>
        <pc:spChg chg="mod">
          <ac:chgData name="Walters-Stewart, Coren" userId="fbc8315e-ccb5-42cc-af2b-90f93349b1f9" providerId="ADAL" clId="{C2D409CF-E708-48BD-9C52-0CFEF3BE3E3B}" dt="2024-08-23T19:00:14.665" v="697" actId="962"/>
          <ac:spMkLst>
            <pc:docMk/>
            <pc:sldMk cId="3648762564" sldId="395"/>
            <ac:spMk id="8" creationId="{CB443B1F-5AB2-361B-2E56-2B5D78C89B30}"/>
          </ac:spMkLst>
        </pc:spChg>
      </pc:sldChg>
      <pc:sldChg chg="modSp mod delCm modNotesTx">
        <pc:chgData name="Walters-Stewart, Coren" userId="fbc8315e-ccb5-42cc-af2b-90f93349b1f9" providerId="ADAL" clId="{C2D409CF-E708-48BD-9C52-0CFEF3BE3E3B}" dt="2024-08-23T19:03:42.005" v="712" actId="13244"/>
        <pc:sldMkLst>
          <pc:docMk/>
          <pc:sldMk cId="1124491604" sldId="396"/>
        </pc:sldMkLst>
        <pc:spChg chg="mod">
          <ac:chgData name="Walters-Stewart, Coren" userId="fbc8315e-ccb5-42cc-af2b-90f93349b1f9" providerId="ADAL" clId="{C2D409CF-E708-48BD-9C52-0CFEF3BE3E3B}" dt="2024-08-23T19:03:38.594" v="711" actId="13244"/>
          <ac:spMkLst>
            <pc:docMk/>
            <pc:sldMk cId="1124491604" sldId="396"/>
            <ac:spMk id="5" creationId="{E767FC21-1BE8-3165-6430-52E60332863F}"/>
          </ac:spMkLst>
        </pc:spChg>
        <pc:spChg chg="mod">
          <ac:chgData name="Walters-Stewart, Coren" userId="fbc8315e-ccb5-42cc-af2b-90f93349b1f9" providerId="ADAL" clId="{C2D409CF-E708-48BD-9C52-0CFEF3BE3E3B}" dt="2024-08-23T19:03:42.005" v="712" actId="13244"/>
          <ac:spMkLst>
            <pc:docMk/>
            <pc:sldMk cId="1124491604" sldId="396"/>
            <ac:spMk id="6" creationId="{554B684B-9673-FBDB-51A0-EE31B0127D5A}"/>
          </ac:spMkLst>
        </pc:spChg>
        <pc:spChg chg="mod">
          <ac:chgData name="Walters-Stewart, Coren" userId="fbc8315e-ccb5-42cc-af2b-90f93349b1f9" providerId="ADAL" clId="{C2D409CF-E708-48BD-9C52-0CFEF3BE3E3B}" dt="2024-08-23T16:57:29.054" v="400" actId="20577"/>
          <ac:spMkLst>
            <pc:docMk/>
            <pc:sldMk cId="1124491604" sldId="396"/>
            <ac:spMk id="7" creationId="{48CF06A5-3A7D-212C-3427-9863657A2F14}"/>
          </ac:spMkLst>
        </pc:spChg>
        <pc:grpChg chg="mod">
          <ac:chgData name="Walters-Stewart, Coren" userId="fbc8315e-ccb5-42cc-af2b-90f93349b1f9" providerId="ADAL" clId="{C2D409CF-E708-48BD-9C52-0CFEF3BE3E3B}" dt="2024-08-23T15:47:00.451" v="33" actId="962"/>
          <ac:grpSpMkLst>
            <pc:docMk/>
            <pc:sldMk cId="1124491604" sldId="396"/>
            <ac:grpSpMk id="16" creationId="{20939B41-612D-94D0-4E21-3E1F1707DC40}"/>
          </ac:grpSpMkLst>
        </pc:grp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5:47:28.488" v="35"/>
              <pc2:cmMkLst xmlns:pc2="http://schemas.microsoft.com/office/powerpoint/2019/9/main/command">
                <pc:docMk/>
                <pc:sldMk cId="1124491604" sldId="396"/>
                <pc2:cmMk id="{32823616-0BF0-41C4-87A9-59E2C55038BC}"/>
              </pc2:cmMkLst>
            </pc226:cmChg>
            <pc226:cmChg xmlns:pc226="http://schemas.microsoft.com/office/powerpoint/2022/06/main/command" chg="del">
              <pc226:chgData name="Walters-Stewart, Coren" userId="fbc8315e-ccb5-42cc-af2b-90f93349b1f9" providerId="ADAL" clId="{C2D409CF-E708-48BD-9C52-0CFEF3BE3E3B}" dt="2024-08-23T15:47:24.008" v="34"/>
              <pc2:cmMkLst xmlns:pc2="http://schemas.microsoft.com/office/powerpoint/2019/9/main/command">
                <pc:docMk/>
                <pc:sldMk cId="1124491604" sldId="396"/>
                <pc2:cmMk id="{8FDE15B1-6E10-4D9E-9572-747A0D5D673E}"/>
              </pc2:cmMkLst>
            </pc226:cmChg>
          </p:ext>
        </pc:extLst>
      </pc:sldChg>
      <pc:sldChg chg="modSp mod delCm">
        <pc:chgData name="Walters-Stewart, Coren" userId="fbc8315e-ccb5-42cc-af2b-90f93349b1f9" providerId="ADAL" clId="{C2D409CF-E708-48BD-9C52-0CFEF3BE3E3B}" dt="2024-08-23T19:03:11.682" v="710" actId="20577"/>
        <pc:sldMkLst>
          <pc:docMk/>
          <pc:sldMk cId="3632425518" sldId="397"/>
        </pc:sldMkLst>
        <pc:spChg chg="mod">
          <ac:chgData name="Walters-Stewart, Coren" userId="fbc8315e-ccb5-42cc-af2b-90f93349b1f9" providerId="ADAL" clId="{C2D409CF-E708-48BD-9C52-0CFEF3BE3E3B}" dt="2024-08-23T19:02:34.438" v="705" actId="13244"/>
          <ac:spMkLst>
            <pc:docMk/>
            <pc:sldMk cId="3632425518" sldId="397"/>
            <ac:spMk id="2" creationId="{CE57242E-A748-CB17-F1FA-39B91D3C5D06}"/>
          </ac:spMkLst>
        </pc:spChg>
        <pc:spChg chg="mod">
          <ac:chgData name="Walters-Stewart, Coren" userId="fbc8315e-ccb5-42cc-af2b-90f93349b1f9" providerId="ADAL" clId="{C2D409CF-E708-48BD-9C52-0CFEF3BE3E3B}" dt="2024-08-23T19:02:58.516" v="709" actId="13244"/>
          <ac:spMkLst>
            <pc:docMk/>
            <pc:sldMk cId="3632425518" sldId="397"/>
            <ac:spMk id="3" creationId="{804AF56B-8CF9-D068-11F7-0DBB0B387435}"/>
          </ac:spMkLst>
        </pc:spChg>
        <pc:spChg chg="mod">
          <ac:chgData name="Walters-Stewart, Coren" userId="fbc8315e-ccb5-42cc-af2b-90f93349b1f9" providerId="ADAL" clId="{C2D409CF-E708-48BD-9C52-0CFEF3BE3E3B}" dt="2024-08-23T19:03:11.682" v="710" actId="20577"/>
          <ac:spMkLst>
            <pc:docMk/>
            <pc:sldMk cId="3632425518" sldId="397"/>
            <ac:spMk id="9" creationId="{421CBB97-F472-1FA0-CD44-D0CCC176F3EA}"/>
          </ac:spMkLst>
        </pc:spChg>
        <pc:picChg chg="mod">
          <ac:chgData name="Walters-Stewart, Coren" userId="fbc8315e-ccb5-42cc-af2b-90f93349b1f9" providerId="ADAL" clId="{C2D409CF-E708-48BD-9C52-0CFEF3BE3E3B}" dt="2024-08-23T19:02:46.402" v="708" actId="962"/>
          <ac:picMkLst>
            <pc:docMk/>
            <pc:sldMk cId="3632425518" sldId="397"/>
            <ac:picMk id="6" creationId="{9F5B8D87-067A-8FDF-8872-4F59B7681255}"/>
          </ac:picMkLst>
        </pc:picChg>
        <pc:picChg chg="mod">
          <ac:chgData name="Walters-Stewart, Coren" userId="fbc8315e-ccb5-42cc-af2b-90f93349b1f9" providerId="ADAL" clId="{C2D409CF-E708-48BD-9C52-0CFEF3BE3E3B}" dt="2024-08-23T19:02:40.180" v="706" actId="962"/>
          <ac:picMkLst>
            <pc:docMk/>
            <pc:sldMk cId="3632425518" sldId="397"/>
            <ac:picMk id="12" creationId="{B7E3466D-CB9C-4A49-E824-2BA5A290A776}"/>
          </ac:picMkLst>
        </pc:picChg>
        <pc:picChg chg="mod">
          <ac:chgData name="Walters-Stewart, Coren" userId="fbc8315e-ccb5-42cc-af2b-90f93349b1f9" providerId="ADAL" clId="{C2D409CF-E708-48BD-9C52-0CFEF3BE3E3B}" dt="2024-08-23T19:02:43.153" v="707" actId="962"/>
          <ac:picMkLst>
            <pc:docMk/>
            <pc:sldMk cId="3632425518" sldId="397"/>
            <ac:picMk id="14" creationId="{3741A3AB-267D-EB19-43C4-4FD2D8F4B77F}"/>
          </ac:picMkLst>
        </pc:pic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5:43:11.629" v="1"/>
              <pc2:cmMkLst xmlns:pc2="http://schemas.microsoft.com/office/powerpoint/2019/9/main/command">
                <pc:docMk/>
                <pc:sldMk cId="3632425518" sldId="397"/>
                <pc2:cmMk id="{1811E2BB-E5BB-4440-BD09-B429A7811316}"/>
              </pc2:cmMkLst>
            </pc226:cmChg>
          </p:ext>
        </pc:extLst>
      </pc:sldChg>
      <pc:sldChg chg="modSp mod delCm">
        <pc:chgData name="Walters-Stewart, Coren" userId="fbc8315e-ccb5-42cc-af2b-90f93349b1f9" providerId="ADAL" clId="{C2D409CF-E708-48BD-9C52-0CFEF3BE3E3B}" dt="2024-08-23T18:23:51.348" v="513" actId="255"/>
        <pc:sldMkLst>
          <pc:docMk/>
          <pc:sldMk cId="3237324334" sldId="398"/>
        </pc:sldMkLst>
        <pc:spChg chg="mod">
          <ac:chgData name="Walters-Stewart, Coren" userId="fbc8315e-ccb5-42cc-af2b-90f93349b1f9" providerId="ADAL" clId="{C2D409CF-E708-48BD-9C52-0CFEF3BE3E3B}" dt="2024-08-23T18:23:51.348" v="513" actId="255"/>
          <ac:spMkLst>
            <pc:docMk/>
            <pc:sldMk cId="3237324334" sldId="398"/>
            <ac:spMk id="2" creationId="{AB181412-5927-D776-5E13-0D0E196C9832}"/>
          </ac:spMkLst>
        </pc:spChg>
        <pc:spChg chg="mod">
          <ac:chgData name="Walters-Stewart, Coren" userId="fbc8315e-ccb5-42cc-af2b-90f93349b1f9" providerId="ADAL" clId="{C2D409CF-E708-48BD-9C52-0CFEF3BE3E3B}" dt="2024-08-23T16:51:48.029" v="330" actId="20577"/>
          <ac:spMkLst>
            <pc:docMk/>
            <pc:sldMk cId="3237324334" sldId="398"/>
            <ac:spMk id="3" creationId="{C3B0AFEE-CF0E-B5B9-1A2B-684332572AFE}"/>
          </ac:spMkLst>
        </pc:spChg>
        <pc:spChg chg="mod">
          <ac:chgData name="Walters-Stewart, Coren" userId="fbc8315e-ccb5-42cc-af2b-90f93349b1f9" providerId="ADAL" clId="{C2D409CF-E708-48BD-9C52-0CFEF3BE3E3B}" dt="2024-08-23T16:36:12.923" v="212" actId="20577"/>
          <ac:spMkLst>
            <pc:docMk/>
            <pc:sldMk cId="3237324334" sldId="398"/>
            <ac:spMk id="8" creationId="{94B50169-2DE3-4651-C6F7-2961FAA80447}"/>
          </ac:spMkLst>
        </pc:spChg>
        <pc:grpChg chg="mod">
          <ac:chgData name="Walters-Stewart, Coren" userId="fbc8315e-ccb5-42cc-af2b-90f93349b1f9" providerId="ADAL" clId="{C2D409CF-E708-48BD-9C52-0CFEF3BE3E3B}" dt="2024-08-23T15:49:53" v="51" actId="962"/>
          <ac:grpSpMkLst>
            <pc:docMk/>
            <pc:sldMk cId="3237324334" sldId="398"/>
            <ac:grpSpMk id="35" creationId="{38DB7E6C-E600-067B-F47A-1997ADA0CFA3}"/>
          </ac:grpSpMkLst>
        </pc:grpChg>
        <pc:graphicFrameChg chg="mod">
          <ac:chgData name="Walters-Stewart, Coren" userId="fbc8315e-ccb5-42cc-af2b-90f93349b1f9" providerId="ADAL" clId="{C2D409CF-E708-48BD-9C52-0CFEF3BE3E3B}" dt="2024-08-23T18:19:25.071" v="491"/>
          <ac:graphicFrameMkLst>
            <pc:docMk/>
            <pc:sldMk cId="3237324334" sldId="398"/>
            <ac:graphicFrameMk id="9" creationId="{FE43EC10-849A-CC15-EEBC-C9E9E71DA6ED}"/>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5:50:08.186" v="52"/>
              <pc2:cmMkLst xmlns:pc2="http://schemas.microsoft.com/office/powerpoint/2019/9/main/command">
                <pc:docMk/>
                <pc:sldMk cId="3237324334" sldId="398"/>
                <pc2:cmMk id="{4082824A-3F84-4776-B827-540A32F53CB0}"/>
              </pc2:cmMkLst>
            </pc226:cmChg>
          </p:ext>
        </pc:extLst>
      </pc:sldChg>
      <pc:sldChg chg="modSp mod delCm">
        <pc:chgData name="Walters-Stewart, Coren" userId="fbc8315e-ccb5-42cc-af2b-90f93349b1f9" providerId="ADAL" clId="{C2D409CF-E708-48BD-9C52-0CFEF3BE3E3B}" dt="2024-08-23T19:04:09.707" v="714" actId="13244"/>
        <pc:sldMkLst>
          <pc:docMk/>
          <pc:sldMk cId="145293528" sldId="399"/>
        </pc:sldMkLst>
        <pc:spChg chg="mod">
          <ac:chgData name="Walters-Stewart, Coren" userId="fbc8315e-ccb5-42cc-af2b-90f93349b1f9" providerId="ADAL" clId="{C2D409CF-E708-48BD-9C52-0CFEF3BE3E3B}" dt="2024-08-23T18:23:28.800" v="510" actId="255"/>
          <ac:spMkLst>
            <pc:docMk/>
            <pc:sldMk cId="145293528" sldId="399"/>
            <ac:spMk id="2" creationId="{78F08DB8-18B7-C162-47CF-3F29BE946A3E}"/>
          </ac:spMkLst>
        </pc:spChg>
        <pc:spChg chg="mod">
          <ac:chgData name="Walters-Stewart, Coren" userId="fbc8315e-ccb5-42cc-af2b-90f93349b1f9" providerId="ADAL" clId="{C2D409CF-E708-48BD-9C52-0CFEF3BE3E3B}" dt="2024-08-23T16:53:56.852" v="344" actId="14100"/>
          <ac:spMkLst>
            <pc:docMk/>
            <pc:sldMk cId="145293528" sldId="399"/>
            <ac:spMk id="4" creationId="{6D18F719-C87D-D037-D459-BE3962E467A9}"/>
          </ac:spMkLst>
        </pc:spChg>
        <pc:spChg chg="mod">
          <ac:chgData name="Walters-Stewart, Coren" userId="fbc8315e-ccb5-42cc-af2b-90f93349b1f9" providerId="ADAL" clId="{C2D409CF-E708-48BD-9C52-0CFEF3BE3E3B}" dt="2024-08-23T19:04:09.707" v="714" actId="13244"/>
          <ac:spMkLst>
            <pc:docMk/>
            <pc:sldMk cId="145293528" sldId="399"/>
            <ac:spMk id="5" creationId="{6B036BCB-53E5-3A8A-CDC0-116FE4E6EAC1}"/>
          </ac:spMkLst>
        </pc:spChg>
        <pc:graphicFrameChg chg="mod">
          <ac:chgData name="Walters-Stewart, Coren" userId="fbc8315e-ccb5-42cc-af2b-90f93349b1f9" providerId="ADAL" clId="{C2D409CF-E708-48BD-9C52-0CFEF3BE3E3B}" dt="2024-08-23T16:36:21.256" v="213" actId="20577"/>
          <ac:graphicFrameMkLst>
            <pc:docMk/>
            <pc:sldMk cId="145293528" sldId="399"/>
            <ac:graphicFrameMk id="9" creationId="{BC4AF87A-3AE6-64E6-93DB-BEAC96AF46D9}"/>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5:50:30.766" v="55"/>
              <pc2:cmMkLst xmlns:pc2="http://schemas.microsoft.com/office/powerpoint/2019/9/main/command">
                <pc:docMk/>
                <pc:sldMk cId="145293528" sldId="399"/>
                <pc2:cmMk id="{57E87B55-67AB-444A-B29F-900DC7A77F6D}"/>
              </pc2:cmMkLst>
            </pc226:cmChg>
          </p:ext>
        </pc:extLst>
      </pc:sldChg>
      <pc:sldChg chg="modSp mod delCm">
        <pc:chgData name="Walters-Stewart, Coren" userId="fbc8315e-ccb5-42cc-af2b-90f93349b1f9" providerId="ADAL" clId="{C2D409CF-E708-48BD-9C52-0CFEF3BE3E3B}" dt="2024-08-23T19:04:59.041" v="718" actId="13244"/>
        <pc:sldMkLst>
          <pc:docMk/>
          <pc:sldMk cId="710074665" sldId="401"/>
        </pc:sldMkLst>
        <pc:spChg chg="mod">
          <ac:chgData name="Walters-Stewart, Coren" userId="fbc8315e-ccb5-42cc-af2b-90f93349b1f9" providerId="ADAL" clId="{C2D409CF-E708-48BD-9C52-0CFEF3BE3E3B}" dt="2024-08-23T18:25:18.507" v="521" actId="1076"/>
          <ac:spMkLst>
            <pc:docMk/>
            <pc:sldMk cId="710074665" sldId="401"/>
            <ac:spMk id="2" creationId="{6945E939-A44B-0E74-0F88-47022AB67A57}"/>
          </ac:spMkLst>
        </pc:spChg>
        <pc:spChg chg="mod">
          <ac:chgData name="Walters-Stewart, Coren" userId="fbc8315e-ccb5-42cc-af2b-90f93349b1f9" providerId="ADAL" clId="{C2D409CF-E708-48BD-9C52-0CFEF3BE3E3B}" dt="2024-08-23T19:04:59.041" v="718" actId="13244"/>
          <ac:spMkLst>
            <pc:docMk/>
            <pc:sldMk cId="710074665" sldId="401"/>
            <ac:spMk id="5" creationId="{4443B773-739B-C0B3-29EB-A432A736BFFC}"/>
          </ac:spMkLst>
        </pc:spChg>
        <pc:spChg chg="mod">
          <ac:chgData name="Walters-Stewart, Coren" userId="fbc8315e-ccb5-42cc-af2b-90f93349b1f9" providerId="ADAL" clId="{C2D409CF-E708-48BD-9C52-0CFEF3BE3E3B}" dt="2024-08-23T17:45:13.457" v="415" actId="20577"/>
          <ac:spMkLst>
            <pc:docMk/>
            <pc:sldMk cId="710074665" sldId="401"/>
            <ac:spMk id="7" creationId="{080366F4-71DC-3713-58ED-EADE4E45811F}"/>
          </ac:spMkLst>
        </pc:spChg>
        <pc:graphicFrameChg chg="mod">
          <ac:chgData name="Walters-Stewart, Coren" userId="fbc8315e-ccb5-42cc-af2b-90f93349b1f9" providerId="ADAL" clId="{C2D409CF-E708-48BD-9C52-0CFEF3BE3E3B}" dt="2024-08-23T17:47:08.840" v="430" actId="20577"/>
          <ac:graphicFrameMkLst>
            <pc:docMk/>
            <pc:sldMk cId="710074665" sldId="401"/>
            <ac:graphicFrameMk id="8" creationId="{7465755A-50E4-D5CB-2811-FF11792D9DDE}"/>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6:27:51.117" v="201"/>
              <pc2:cmMkLst xmlns:pc2="http://schemas.microsoft.com/office/powerpoint/2019/9/main/command">
                <pc:docMk/>
                <pc:sldMk cId="710074665" sldId="401"/>
                <pc2:cmMk id="{B660AB4D-6FBA-46D1-895C-763B9BDA4A07}"/>
              </pc2:cmMkLst>
            </pc226:cmChg>
            <pc226:cmChg xmlns:pc226="http://schemas.microsoft.com/office/powerpoint/2022/06/main/command" chg="del">
              <pc226:chgData name="Walters-Stewart, Coren" userId="fbc8315e-ccb5-42cc-af2b-90f93349b1f9" providerId="ADAL" clId="{C2D409CF-E708-48BD-9C52-0CFEF3BE3E3B}" dt="2024-08-23T16:26:02.168" v="152"/>
              <pc2:cmMkLst xmlns:pc2="http://schemas.microsoft.com/office/powerpoint/2019/9/main/command">
                <pc:docMk/>
                <pc:sldMk cId="710074665" sldId="401"/>
                <pc2:cmMk id="{F716649A-FEAE-4D8E-A8A1-6CD1474F3D73}"/>
              </pc2:cmMkLst>
            </pc226:cmChg>
          </p:ext>
        </pc:extLst>
      </pc:sldChg>
      <pc:sldChg chg="modSp mod delCm">
        <pc:chgData name="Walters-Stewart, Coren" userId="fbc8315e-ccb5-42cc-af2b-90f93349b1f9" providerId="ADAL" clId="{C2D409CF-E708-48BD-9C52-0CFEF3BE3E3B}" dt="2024-08-23T19:05:17.577" v="719" actId="13244"/>
        <pc:sldMkLst>
          <pc:docMk/>
          <pc:sldMk cId="954581146" sldId="402"/>
        </pc:sldMkLst>
        <pc:spChg chg="mod">
          <ac:chgData name="Walters-Stewart, Coren" userId="fbc8315e-ccb5-42cc-af2b-90f93349b1f9" providerId="ADAL" clId="{C2D409CF-E708-48BD-9C52-0CFEF3BE3E3B}" dt="2024-08-23T18:24:45.718" v="518" actId="1076"/>
          <ac:spMkLst>
            <pc:docMk/>
            <pc:sldMk cId="954581146" sldId="402"/>
            <ac:spMk id="2" creationId="{6945E939-A44B-0E74-0F88-47022AB67A57}"/>
          </ac:spMkLst>
        </pc:spChg>
        <pc:spChg chg="mod">
          <ac:chgData name="Walters-Stewart, Coren" userId="fbc8315e-ccb5-42cc-af2b-90f93349b1f9" providerId="ADAL" clId="{C2D409CF-E708-48BD-9C52-0CFEF3BE3E3B}" dt="2024-08-23T17:58:18.748" v="446" actId="20577"/>
          <ac:spMkLst>
            <pc:docMk/>
            <pc:sldMk cId="954581146" sldId="402"/>
            <ac:spMk id="4" creationId="{A5144831-7CEF-C6BA-446F-49FA813F63F7}"/>
          </ac:spMkLst>
        </pc:spChg>
        <pc:spChg chg="mod">
          <ac:chgData name="Walters-Stewart, Coren" userId="fbc8315e-ccb5-42cc-af2b-90f93349b1f9" providerId="ADAL" clId="{C2D409CF-E708-48BD-9C52-0CFEF3BE3E3B}" dt="2024-08-23T19:05:17.577" v="719" actId="13244"/>
          <ac:spMkLst>
            <pc:docMk/>
            <pc:sldMk cId="954581146" sldId="402"/>
            <ac:spMk id="5" creationId="{4443B773-739B-C0B3-29EB-A432A736BFFC}"/>
          </ac:spMkLst>
        </pc:spChg>
        <pc:graphicFrameChg chg="mod">
          <ac:chgData name="Walters-Stewart, Coren" userId="fbc8315e-ccb5-42cc-af2b-90f93349b1f9" providerId="ADAL" clId="{C2D409CF-E708-48BD-9C52-0CFEF3BE3E3B}" dt="2024-08-23T16:33:07.733" v="205" actId="962"/>
          <ac:graphicFrameMkLst>
            <pc:docMk/>
            <pc:sldMk cId="954581146" sldId="402"/>
            <ac:graphicFrameMk id="11" creationId="{6378C70B-0BE3-3D10-C712-12E3F9D23E8E}"/>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6:33:45.823" v="208"/>
              <pc2:cmMkLst xmlns:pc2="http://schemas.microsoft.com/office/powerpoint/2019/9/main/command">
                <pc:docMk/>
                <pc:sldMk cId="954581146" sldId="402"/>
                <pc2:cmMk id="{FC412020-AEA6-4F51-9AC6-21EFE04F49F0}"/>
              </pc2:cmMkLst>
            </pc226:cmChg>
            <pc226:cmChg xmlns:pc226="http://schemas.microsoft.com/office/powerpoint/2022/06/main/command" chg="del">
              <pc226:chgData name="Walters-Stewart, Coren" userId="fbc8315e-ccb5-42cc-af2b-90f93349b1f9" providerId="ADAL" clId="{C2D409CF-E708-48BD-9C52-0CFEF3BE3E3B}" dt="2024-08-23T16:33:39.010" v="207"/>
              <pc2:cmMkLst xmlns:pc2="http://schemas.microsoft.com/office/powerpoint/2019/9/main/command">
                <pc:docMk/>
                <pc:sldMk cId="954581146" sldId="402"/>
                <pc2:cmMk id="{0B70C945-88CF-4A1A-B08E-3F9F06AC77AE}"/>
              </pc2:cmMkLst>
            </pc226:cmChg>
            <pc226:cmChg xmlns:pc226="http://schemas.microsoft.com/office/powerpoint/2022/06/main/command" chg="del">
              <pc226:chgData name="Walters-Stewart, Coren" userId="fbc8315e-ccb5-42cc-af2b-90f93349b1f9" providerId="ADAL" clId="{C2D409CF-E708-48BD-9C52-0CFEF3BE3E3B}" dt="2024-08-23T16:33:17.336" v="206"/>
              <pc2:cmMkLst xmlns:pc2="http://schemas.microsoft.com/office/powerpoint/2019/9/main/command">
                <pc:docMk/>
                <pc:sldMk cId="954581146" sldId="402"/>
                <pc2:cmMk id="{3540B6E8-8DC6-4F29-BBEF-0C6007163D0E}"/>
              </pc2:cmMkLst>
            </pc226:cmChg>
          </p:ext>
        </pc:extLst>
      </pc:sldChg>
      <pc:sldChg chg="modSp mod delCm">
        <pc:chgData name="Walters-Stewart, Coren" userId="fbc8315e-ccb5-42cc-af2b-90f93349b1f9" providerId="ADAL" clId="{C2D409CF-E708-48BD-9C52-0CFEF3BE3E3B}" dt="2024-08-23T19:03:59.367" v="713" actId="13244"/>
        <pc:sldMkLst>
          <pc:docMk/>
          <pc:sldMk cId="3318911768" sldId="404"/>
        </pc:sldMkLst>
        <pc:spChg chg="mod">
          <ac:chgData name="Walters-Stewart, Coren" userId="fbc8315e-ccb5-42cc-af2b-90f93349b1f9" providerId="ADAL" clId="{C2D409CF-E708-48BD-9C52-0CFEF3BE3E3B}" dt="2024-08-23T18:23:46.174" v="512" actId="255"/>
          <ac:spMkLst>
            <pc:docMk/>
            <pc:sldMk cId="3318911768" sldId="404"/>
            <ac:spMk id="2" creationId="{AB181412-5927-D776-5E13-0D0E196C9832}"/>
          </ac:spMkLst>
        </pc:spChg>
        <pc:spChg chg="mod">
          <ac:chgData name="Walters-Stewart, Coren" userId="fbc8315e-ccb5-42cc-af2b-90f93349b1f9" providerId="ADAL" clId="{C2D409CF-E708-48BD-9C52-0CFEF3BE3E3B}" dt="2024-08-23T19:03:59.367" v="713" actId="13244"/>
          <ac:spMkLst>
            <pc:docMk/>
            <pc:sldMk cId="3318911768" sldId="404"/>
            <ac:spMk id="5" creationId="{E767FC21-1BE8-3165-6430-52E60332863F}"/>
          </ac:spMkLst>
        </pc:spChg>
        <pc:spChg chg="mod">
          <ac:chgData name="Walters-Stewart, Coren" userId="fbc8315e-ccb5-42cc-af2b-90f93349b1f9" providerId="ADAL" clId="{C2D409CF-E708-48BD-9C52-0CFEF3BE3E3B}" dt="2024-08-23T18:46:59.463" v="539" actId="790"/>
          <ac:spMkLst>
            <pc:docMk/>
            <pc:sldMk cId="3318911768" sldId="404"/>
            <ac:spMk id="6" creationId="{6D11EB18-52C5-CAAB-C279-EC5107602539}"/>
          </ac:spMkLst>
        </pc:spChg>
        <pc:graphicFrameChg chg="mod">
          <ac:chgData name="Walters-Stewart, Coren" userId="fbc8315e-ccb5-42cc-af2b-90f93349b1f9" providerId="ADAL" clId="{C2D409CF-E708-48BD-9C52-0CFEF3BE3E3B}" dt="2024-08-23T16:36:01.806" v="211" actId="20577"/>
          <ac:graphicFrameMkLst>
            <pc:docMk/>
            <pc:sldMk cId="3318911768" sldId="404"/>
            <ac:graphicFrameMk id="9" creationId="{7BFA1C40-BBFF-13AE-3491-E40C37CAE8C4}"/>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5:49:20.980" v="37"/>
              <pc2:cmMkLst xmlns:pc2="http://schemas.microsoft.com/office/powerpoint/2019/9/main/command">
                <pc:docMk/>
                <pc:sldMk cId="3318911768" sldId="404"/>
                <pc2:cmMk id="{1A36D310-B0DB-4150-BB69-4A8D97E9C9D8}"/>
              </pc2:cmMkLst>
            </pc226:cmChg>
            <pc226:cmChg xmlns:pc226="http://schemas.microsoft.com/office/powerpoint/2022/06/main/command" chg="del">
              <pc226:chgData name="Walters-Stewart, Coren" userId="fbc8315e-ccb5-42cc-af2b-90f93349b1f9" providerId="ADAL" clId="{C2D409CF-E708-48BD-9C52-0CFEF3BE3E3B}" dt="2024-08-23T15:49:18.470" v="36"/>
              <pc2:cmMkLst xmlns:pc2="http://schemas.microsoft.com/office/powerpoint/2019/9/main/command">
                <pc:docMk/>
                <pc:sldMk cId="3318911768" sldId="404"/>
                <pc2:cmMk id="{DE411ABC-EE98-401A-A5ED-CDC12DA8A239}"/>
              </pc2:cmMkLst>
            </pc226:cmChg>
          </p:ext>
        </pc:extLst>
      </pc:sldChg>
      <pc:sldChg chg="modSp mod delCm">
        <pc:chgData name="Walters-Stewart, Coren" userId="fbc8315e-ccb5-42cc-af2b-90f93349b1f9" providerId="ADAL" clId="{C2D409CF-E708-48BD-9C52-0CFEF3BE3E3B}" dt="2024-08-30T18:07:51.419" v="726"/>
        <pc:sldMkLst>
          <pc:docMk/>
          <pc:sldMk cId="32886308" sldId="406"/>
        </pc:sldMkLst>
        <pc:spChg chg="mod">
          <ac:chgData name="Walters-Stewart, Coren" userId="fbc8315e-ccb5-42cc-af2b-90f93349b1f9" providerId="ADAL" clId="{C2D409CF-E708-48BD-9C52-0CFEF3BE3E3B}" dt="2024-08-23T18:23:18.261" v="508" actId="255"/>
          <ac:spMkLst>
            <pc:docMk/>
            <pc:sldMk cId="32886308" sldId="406"/>
            <ac:spMk id="2" creationId="{6945E939-A44B-0E74-0F88-47022AB67A57}"/>
          </ac:spMkLst>
        </pc:spChg>
        <pc:spChg chg="mod">
          <ac:chgData name="Walters-Stewart, Coren" userId="fbc8315e-ccb5-42cc-af2b-90f93349b1f9" providerId="ADAL" clId="{C2D409CF-E708-48BD-9C52-0CFEF3BE3E3B}" dt="2024-08-23T16:54:22.436" v="348" actId="20577"/>
          <ac:spMkLst>
            <pc:docMk/>
            <pc:sldMk cId="32886308" sldId="406"/>
            <ac:spMk id="3" creationId="{63A2A5E2-BF05-A5CC-D19E-3F3A1ECF0C87}"/>
          </ac:spMkLst>
        </pc:spChg>
        <pc:spChg chg="mod">
          <ac:chgData name="Walters-Stewart, Coren" userId="fbc8315e-ccb5-42cc-af2b-90f93349b1f9" providerId="ADAL" clId="{C2D409CF-E708-48BD-9C52-0CFEF3BE3E3B}" dt="2024-08-23T19:04:28.980" v="716" actId="13244"/>
          <ac:spMkLst>
            <pc:docMk/>
            <pc:sldMk cId="32886308" sldId="406"/>
            <ac:spMk id="4" creationId="{80BABD40-1C38-5F8C-2996-3C7993B4E977}"/>
          </ac:spMkLst>
        </pc:spChg>
        <pc:spChg chg="mod">
          <ac:chgData name="Walters-Stewart, Coren" userId="fbc8315e-ccb5-42cc-af2b-90f93349b1f9" providerId="ADAL" clId="{C2D409CF-E708-48BD-9C52-0CFEF3BE3E3B}" dt="2024-08-23T19:04:21.386" v="715" actId="13244"/>
          <ac:spMkLst>
            <pc:docMk/>
            <pc:sldMk cId="32886308" sldId="406"/>
            <ac:spMk id="5" creationId="{4443B773-739B-C0B3-29EB-A432A736BFFC}"/>
          </ac:spMkLst>
        </pc:spChg>
        <pc:graphicFrameChg chg="mod">
          <ac:chgData name="Walters-Stewart, Coren" userId="fbc8315e-ccb5-42cc-af2b-90f93349b1f9" providerId="ADAL" clId="{C2D409CF-E708-48BD-9C52-0CFEF3BE3E3B}" dt="2024-08-23T16:45:29.429" v="220" actId="20577"/>
          <ac:graphicFrameMkLst>
            <pc:docMk/>
            <pc:sldMk cId="32886308" sldId="406"/>
            <ac:graphicFrameMk id="13" creationId="{B93FE0D5-FE14-BA50-0303-AFDD6B221415}"/>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6:22:41.374" v="133"/>
              <pc2:cmMkLst xmlns:pc2="http://schemas.microsoft.com/office/powerpoint/2019/9/main/command">
                <pc:docMk/>
                <pc:sldMk cId="32886308" sldId="406"/>
                <pc2:cmMk id="{FE7FEE37-CF11-44E5-9631-727BE9439F4E}"/>
              </pc2:cmMkLst>
            </pc226:cmChg>
            <pc226:cmChg xmlns:pc226="http://schemas.microsoft.com/office/powerpoint/2022/06/main/command" chg="del">
              <pc226:chgData name="Walters-Stewart, Coren" userId="fbc8315e-ccb5-42cc-af2b-90f93349b1f9" providerId="ADAL" clId="{C2D409CF-E708-48BD-9C52-0CFEF3BE3E3B}" dt="2024-08-30T18:07:51.419" v="726"/>
              <pc2:cmMkLst xmlns:pc2="http://schemas.microsoft.com/office/powerpoint/2019/9/main/command">
                <pc:docMk/>
                <pc:sldMk cId="32886308" sldId="406"/>
                <pc2:cmMk id="{756D163B-6E0E-4CDF-BDA0-366C2235C84D}"/>
              </pc2:cmMkLst>
            </pc226:cmChg>
            <pc226:cmChg xmlns:pc226="http://schemas.microsoft.com/office/powerpoint/2022/06/main/command" chg="del">
              <pc226:chgData name="Walters-Stewart, Coren" userId="fbc8315e-ccb5-42cc-af2b-90f93349b1f9" providerId="ADAL" clId="{C2D409CF-E708-48BD-9C52-0CFEF3BE3E3B}" dt="2024-08-23T16:17:21.521" v="119"/>
              <pc2:cmMkLst xmlns:pc2="http://schemas.microsoft.com/office/powerpoint/2019/9/main/command">
                <pc:docMk/>
                <pc:sldMk cId="32886308" sldId="406"/>
                <pc2:cmMk id="{35F7A847-4A10-7644-BD8F-1122F6AAF415}"/>
              </pc2:cmMkLst>
            </pc226:cmChg>
            <pc226:cmChg xmlns:pc226="http://schemas.microsoft.com/office/powerpoint/2022/06/main/command" chg="del">
              <pc226:chgData name="Walters-Stewart, Coren" userId="fbc8315e-ccb5-42cc-af2b-90f93349b1f9" providerId="ADAL" clId="{C2D409CF-E708-48BD-9C52-0CFEF3BE3E3B}" dt="2024-08-23T15:51:20.859" v="56"/>
              <pc2:cmMkLst xmlns:pc2="http://schemas.microsoft.com/office/powerpoint/2019/9/main/command">
                <pc:docMk/>
                <pc:sldMk cId="32886308" sldId="406"/>
                <pc2:cmMk id="{59BAE64A-0615-4956-BBC1-C931401DC0C5}"/>
              </pc2:cmMkLst>
            </pc226:cmChg>
            <pc226:cmChg xmlns:pc226="http://schemas.microsoft.com/office/powerpoint/2022/06/main/command" chg="del">
              <pc226:chgData name="Walters-Stewart, Coren" userId="fbc8315e-ccb5-42cc-af2b-90f93349b1f9" providerId="ADAL" clId="{C2D409CF-E708-48BD-9C52-0CFEF3BE3E3B}" dt="2024-08-23T16:17:25.407" v="120"/>
              <pc2:cmMkLst xmlns:pc2="http://schemas.microsoft.com/office/powerpoint/2019/9/main/command">
                <pc:docMk/>
                <pc:sldMk cId="32886308" sldId="406"/>
                <pc2:cmMk id="{01AD3355-7B7C-4E4E-84B5-EAB3CEC3638C}"/>
              </pc2:cmMkLst>
            </pc226:cmChg>
          </p:ext>
        </pc:extLst>
      </pc:sldChg>
      <pc:sldChg chg="modSp mod addCm delCm">
        <pc:chgData name="Walters-Stewart, Coren" userId="fbc8315e-ccb5-42cc-af2b-90f93349b1f9" providerId="ADAL" clId="{C2D409CF-E708-48BD-9C52-0CFEF3BE3E3B}" dt="2024-09-05T16:36:18.584" v="749"/>
        <pc:sldMkLst>
          <pc:docMk/>
          <pc:sldMk cId="693374412" sldId="407"/>
        </pc:sldMkLst>
        <pc:spChg chg="mod">
          <ac:chgData name="Walters-Stewart, Coren" userId="fbc8315e-ccb5-42cc-af2b-90f93349b1f9" providerId="ADAL" clId="{C2D409CF-E708-48BD-9C52-0CFEF3BE3E3B}" dt="2024-08-23T16:57:02.093" v="398" actId="20577"/>
          <ac:spMkLst>
            <pc:docMk/>
            <pc:sldMk cId="693374412" sldId="407"/>
            <ac:spMk id="3" creationId="{5B612670-E4F2-7B37-5B64-7362961CB7F7}"/>
          </ac:spMkLst>
        </pc:spChg>
        <pc:spChg chg="mod">
          <ac:chgData name="Walters-Stewart, Coren" userId="fbc8315e-ccb5-42cc-af2b-90f93349b1f9" providerId="ADAL" clId="{C2D409CF-E708-48BD-9C52-0CFEF3BE3E3B}" dt="2024-08-23T19:04:46.654" v="717" actId="13244"/>
          <ac:spMkLst>
            <pc:docMk/>
            <pc:sldMk cId="693374412" sldId="407"/>
            <ac:spMk id="5" creationId="{4443B773-739B-C0B3-29EB-A432A736BFFC}"/>
          </ac:spMkLst>
        </pc:spChg>
        <pc:graphicFrameChg chg="mod">
          <ac:chgData name="Walters-Stewart, Coren" userId="fbc8315e-ccb5-42cc-af2b-90f93349b1f9" providerId="ADAL" clId="{C2D409CF-E708-48BD-9C52-0CFEF3BE3E3B}" dt="2024-08-23T16:56:32.429" v="357" actId="20577"/>
          <ac:graphicFrameMkLst>
            <pc:docMk/>
            <pc:sldMk cId="693374412" sldId="407"/>
            <ac:graphicFrameMk id="13" creationId="{B93FE0D5-FE14-BA50-0303-AFDD6B221415}"/>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6:23:07.779" v="134"/>
              <pc2:cmMkLst xmlns:pc2="http://schemas.microsoft.com/office/powerpoint/2019/9/main/command">
                <pc:docMk/>
                <pc:sldMk cId="693374412" sldId="407"/>
                <pc2:cmMk id="{7E063517-5135-4122-AA74-C572AD3335B2}"/>
              </pc2:cmMkLst>
            </pc226:cmChg>
            <pc226:cmChg xmlns:pc226="http://schemas.microsoft.com/office/powerpoint/2022/06/main/command" chg="del">
              <pc226:chgData name="Walters-Stewart, Coren" userId="fbc8315e-ccb5-42cc-af2b-90f93349b1f9" providerId="ADAL" clId="{C2D409CF-E708-48BD-9C52-0CFEF3BE3E3B}" dt="2024-08-23T16:24:33.558" v="137"/>
              <pc2:cmMkLst xmlns:pc2="http://schemas.microsoft.com/office/powerpoint/2019/9/main/command">
                <pc:docMk/>
                <pc:sldMk cId="693374412" sldId="407"/>
                <pc2:cmMk id="{3347BF18-0CE4-4598-9B6B-CB797346AA90}"/>
              </pc2:cmMkLst>
            </pc226:cmChg>
            <pc226:cmChg xmlns:pc226="http://schemas.microsoft.com/office/powerpoint/2022/06/main/command" chg="add del">
              <pc226:chgData name="Walters-Stewart, Coren" userId="fbc8315e-ccb5-42cc-af2b-90f93349b1f9" providerId="ADAL" clId="{C2D409CF-E708-48BD-9C52-0CFEF3BE3E3B}" dt="2024-09-05T16:36:18.584" v="749"/>
              <pc2:cmMkLst xmlns:pc2="http://schemas.microsoft.com/office/powerpoint/2019/9/main/command">
                <pc:docMk/>
                <pc:sldMk cId="693374412" sldId="407"/>
                <pc2:cmMk id="{90CF35C5-E38A-47DE-80F2-F24AB1D4AEDB}"/>
              </pc2:cmMkLst>
            </pc226:cmChg>
          </p:ext>
        </pc:extLst>
      </pc:sldChg>
      <pc:sldChg chg="addSp delSp modSp mod delCm modCm">
        <pc:chgData name="Walters-Stewart, Coren" userId="fbc8315e-ccb5-42cc-af2b-90f93349b1f9" providerId="ADAL" clId="{C2D409CF-E708-48BD-9C52-0CFEF3BE3E3B}" dt="2024-08-23T19:05:28.173" v="720" actId="13244"/>
        <pc:sldMkLst>
          <pc:docMk/>
          <pc:sldMk cId="927532197" sldId="408"/>
        </pc:sldMkLst>
        <pc:spChg chg="mod">
          <ac:chgData name="Walters-Stewart, Coren" userId="fbc8315e-ccb5-42cc-af2b-90f93349b1f9" providerId="ADAL" clId="{C2D409CF-E708-48BD-9C52-0CFEF3BE3E3B}" dt="2024-08-23T18:24:56.746" v="520" actId="1076"/>
          <ac:spMkLst>
            <pc:docMk/>
            <pc:sldMk cId="927532197" sldId="408"/>
            <ac:spMk id="2" creationId="{6945E939-A44B-0E74-0F88-47022AB67A57}"/>
          </ac:spMkLst>
        </pc:spChg>
        <pc:spChg chg="mod">
          <ac:chgData name="Walters-Stewart, Coren" userId="fbc8315e-ccb5-42cc-af2b-90f93349b1f9" providerId="ADAL" clId="{C2D409CF-E708-48BD-9C52-0CFEF3BE3E3B}" dt="2024-08-23T18:18:39.509" v="489" actId="14100"/>
          <ac:spMkLst>
            <pc:docMk/>
            <pc:sldMk cId="927532197" sldId="408"/>
            <ac:spMk id="4" creationId="{882D4267-1D41-6B00-BD8E-293681CB35D6}"/>
          </ac:spMkLst>
        </pc:spChg>
        <pc:spChg chg="mod">
          <ac:chgData name="Walters-Stewart, Coren" userId="fbc8315e-ccb5-42cc-af2b-90f93349b1f9" providerId="ADAL" clId="{C2D409CF-E708-48BD-9C52-0CFEF3BE3E3B}" dt="2024-08-23T19:05:28.173" v="720" actId="13244"/>
          <ac:spMkLst>
            <pc:docMk/>
            <pc:sldMk cId="927532197" sldId="408"/>
            <ac:spMk id="5" creationId="{4443B773-739B-C0B3-29EB-A432A736BFFC}"/>
          </ac:spMkLst>
        </pc:spChg>
        <pc:spChg chg="add del">
          <ac:chgData name="Walters-Stewart, Coren" userId="fbc8315e-ccb5-42cc-af2b-90f93349b1f9" providerId="ADAL" clId="{C2D409CF-E708-48BD-9C52-0CFEF3BE3E3B}" dt="2024-08-23T18:18:13.897" v="458" actId="22"/>
          <ac:spMkLst>
            <pc:docMk/>
            <pc:sldMk cId="927532197" sldId="408"/>
            <ac:spMk id="6" creationId="{16BAD1B5-F3A9-B887-DF71-465EA910D0F7}"/>
          </ac:spMkLst>
        </pc:spChg>
        <pc:graphicFrameChg chg="mod">
          <ac:chgData name="Walters-Stewart, Coren" userId="fbc8315e-ccb5-42cc-af2b-90f93349b1f9" providerId="ADAL" clId="{C2D409CF-E708-48BD-9C52-0CFEF3BE3E3B}" dt="2024-08-23T18:18:27.267" v="488" actId="962"/>
          <ac:graphicFrameMkLst>
            <pc:docMk/>
            <pc:sldMk cId="927532197" sldId="408"/>
            <ac:graphicFrameMk id="8" creationId="{7465755A-50E4-D5CB-2811-FF11792D9DDE}"/>
          </ac:graphicFrameMkLst>
        </pc:graphicFrameChg>
        <pc:extLst>
          <p:ext xmlns:p="http://schemas.openxmlformats.org/presentationml/2006/main" uri="{D6D511B9-2390-475A-947B-AFAB55BFBCF1}">
            <pc226:cmChg xmlns:pc226="http://schemas.microsoft.com/office/powerpoint/2022/06/main/command" chg="del">
              <pc226:chgData name="Walters-Stewart, Coren" userId="fbc8315e-ccb5-42cc-af2b-90f93349b1f9" providerId="ADAL" clId="{C2D409CF-E708-48BD-9C52-0CFEF3BE3E3B}" dt="2024-08-23T18:26:41.004" v="522"/>
              <pc2:cmMkLst xmlns:pc2="http://schemas.microsoft.com/office/powerpoint/2019/9/main/command">
                <pc:docMk/>
                <pc:sldMk cId="927532197" sldId="408"/>
                <pc2:cmMk id="{A8B30920-56FA-4B0D-9ECA-62FD8CD4AA92}"/>
              </pc2:cmMkLst>
            </pc226:cmChg>
            <pc226:cmChg xmlns:pc226="http://schemas.microsoft.com/office/powerpoint/2022/06/main/command" chg="del mod">
              <pc226:chgData name="Walters-Stewart, Coren" userId="fbc8315e-ccb5-42cc-af2b-90f93349b1f9" providerId="ADAL" clId="{C2D409CF-E708-48BD-9C52-0CFEF3BE3E3B}" dt="2024-08-23T18:17:39.283" v="455"/>
              <pc2:cmMkLst xmlns:pc2="http://schemas.microsoft.com/office/powerpoint/2019/9/main/command">
                <pc:docMk/>
                <pc:sldMk cId="927532197" sldId="408"/>
                <pc2:cmMk id="{9B6AAD7D-3FC7-4D0E-8988-E556E86C0644}"/>
              </pc2:cmMkLst>
            </pc226:cmChg>
            <pc226:cmChg xmlns:pc226="http://schemas.microsoft.com/office/powerpoint/2022/06/main/command" chg="del">
              <pc226:chgData name="Walters-Stewart, Coren" userId="fbc8315e-ccb5-42cc-af2b-90f93349b1f9" providerId="ADAL" clId="{C2D409CF-E708-48BD-9C52-0CFEF3BE3E3B}" dt="2024-08-23T18:17:44.959" v="456"/>
              <pc2:cmMkLst xmlns:pc2="http://schemas.microsoft.com/office/powerpoint/2019/9/main/command">
                <pc:docMk/>
                <pc:sldMk cId="927532197" sldId="408"/>
                <pc2:cmMk id="{2B28DCA8-01E7-42AB-9CDD-DFF1D0E6A171}"/>
              </pc2:cmMkLst>
            </pc226:cmChg>
          </p:ext>
        </pc:extLst>
      </pc:sldChg>
      <pc:sldChg chg="modSp">
        <pc:chgData name="Walters-Stewart, Coren" userId="fbc8315e-ccb5-42cc-af2b-90f93349b1f9" providerId="ADAL" clId="{C2D409CF-E708-48BD-9C52-0CFEF3BE3E3B}" dt="2024-08-23T19:06:47.356" v="722" actId="962"/>
        <pc:sldMkLst>
          <pc:docMk/>
          <pc:sldMk cId="4262307571" sldId="410"/>
        </pc:sldMkLst>
        <pc:spChg chg="mod">
          <ac:chgData name="Walters-Stewart, Coren" userId="fbc8315e-ccb5-42cc-af2b-90f93349b1f9" providerId="ADAL" clId="{C2D409CF-E708-48BD-9C52-0CFEF3BE3E3B}" dt="2024-08-23T19:06:47.356" v="722" actId="962"/>
          <ac:spMkLst>
            <pc:docMk/>
            <pc:sldMk cId="4262307571" sldId="410"/>
            <ac:spMk id="4" creationId="{F032759E-CCCE-B503-1C27-34780DD8C15A}"/>
          </ac:spMkLst>
        </pc:spChg>
      </pc:sldChg>
      <pc:sldChg chg="modSp mod delCm modCm">
        <pc:chgData name="Walters-Stewart, Coren" userId="fbc8315e-ccb5-42cc-af2b-90f93349b1f9" providerId="ADAL" clId="{C2D409CF-E708-48BD-9C52-0CFEF3BE3E3B}" dt="2024-08-23T18:00:52.286" v="454"/>
        <pc:sldMkLst>
          <pc:docMk/>
          <pc:sldMk cId="407684789" sldId="414"/>
        </pc:sldMkLst>
        <pc:spChg chg="mod">
          <ac:chgData name="Walters-Stewart, Coren" userId="fbc8315e-ccb5-42cc-af2b-90f93349b1f9" providerId="ADAL" clId="{C2D409CF-E708-48BD-9C52-0CFEF3BE3E3B}" dt="2024-08-23T18:00:39.632" v="453" actId="20577"/>
          <ac:spMkLst>
            <pc:docMk/>
            <pc:sldMk cId="407684789" sldId="414"/>
            <ac:spMk id="10" creationId="{F40643EF-7EF3-DB44-3916-7877A3EC01E0}"/>
          </ac:spMkLst>
        </pc:spChg>
        <pc:extLst>
          <p:ext xmlns:p="http://schemas.openxmlformats.org/presentationml/2006/main" uri="{D6D511B9-2390-475A-947B-AFAB55BFBCF1}">
            <pc226:cmChg xmlns:pc226="http://schemas.microsoft.com/office/powerpoint/2022/06/main/command" chg="del mod">
              <pc226:chgData name="Walters-Stewart, Coren" userId="fbc8315e-ccb5-42cc-af2b-90f93349b1f9" providerId="ADAL" clId="{C2D409CF-E708-48BD-9C52-0CFEF3BE3E3B}" dt="2024-08-23T18:00:52.286" v="454"/>
              <pc2:cmMkLst xmlns:pc2="http://schemas.microsoft.com/office/powerpoint/2019/9/main/command">
                <pc:docMk/>
                <pc:sldMk cId="407684789" sldId="414"/>
                <pc2:cmMk id="{205DCE52-6A58-41F6-9322-A454053E0CCF}"/>
              </pc2:cmMkLst>
            </pc226:cmChg>
          </p:ext>
        </pc:extLst>
      </pc:sldChg>
      <pc:sldMasterChg chg="modSldLayout">
        <pc:chgData name="Walters-Stewart, Coren" userId="fbc8315e-ccb5-42cc-af2b-90f93349b1f9" providerId="ADAL" clId="{C2D409CF-E708-48BD-9C52-0CFEF3BE3E3B}" dt="2024-08-23T18:21:55.565" v="505" actId="255"/>
        <pc:sldMasterMkLst>
          <pc:docMk/>
          <pc:sldMasterMk cId="2465387210" sldId="2147483710"/>
        </pc:sldMasterMkLst>
        <pc:sldLayoutChg chg="modSp">
          <pc:chgData name="Walters-Stewart, Coren" userId="fbc8315e-ccb5-42cc-af2b-90f93349b1f9" providerId="ADAL" clId="{C2D409CF-E708-48BD-9C52-0CFEF3BE3E3B}" dt="2024-08-23T18:20:36.029" v="494" actId="255"/>
          <pc:sldLayoutMkLst>
            <pc:docMk/>
            <pc:sldMasterMk cId="2465387210" sldId="2147483710"/>
            <pc:sldLayoutMk cId="3191023187" sldId="2147483711"/>
          </pc:sldLayoutMkLst>
          <pc:spChg chg="mod">
            <ac:chgData name="Walters-Stewart, Coren" userId="fbc8315e-ccb5-42cc-af2b-90f93349b1f9" providerId="ADAL" clId="{C2D409CF-E708-48BD-9C52-0CFEF3BE3E3B}" dt="2024-08-23T18:20:36.029" v="494" actId="255"/>
            <ac:spMkLst>
              <pc:docMk/>
              <pc:sldMasterMk cId="2465387210" sldId="2147483710"/>
              <pc:sldLayoutMk cId="3191023187" sldId="2147483711"/>
              <ac:spMk id="38" creationId="{E232657D-B9B6-404B-C7A0-647448D8D823}"/>
            </ac:spMkLst>
          </pc:spChg>
        </pc:sldLayoutChg>
        <pc:sldLayoutChg chg="modSp">
          <pc:chgData name="Walters-Stewart, Coren" userId="fbc8315e-ccb5-42cc-af2b-90f93349b1f9" providerId="ADAL" clId="{C2D409CF-E708-48BD-9C52-0CFEF3BE3E3B}" dt="2024-08-23T18:20:44.797" v="495" actId="255"/>
          <pc:sldLayoutMkLst>
            <pc:docMk/>
            <pc:sldMasterMk cId="2465387210" sldId="2147483710"/>
            <pc:sldLayoutMk cId="2645032755" sldId="2147483719"/>
          </pc:sldLayoutMkLst>
          <pc:spChg chg="mod">
            <ac:chgData name="Walters-Stewart, Coren" userId="fbc8315e-ccb5-42cc-af2b-90f93349b1f9" providerId="ADAL" clId="{C2D409CF-E708-48BD-9C52-0CFEF3BE3E3B}" dt="2024-08-23T18:20:44.797" v="495" actId="255"/>
            <ac:spMkLst>
              <pc:docMk/>
              <pc:sldMasterMk cId="2465387210" sldId="2147483710"/>
              <pc:sldLayoutMk cId="2645032755" sldId="2147483719"/>
              <ac:spMk id="9" creationId="{B924A17D-8B44-A781-48AB-10CB28A57037}"/>
            </ac:spMkLst>
          </pc:spChg>
        </pc:sldLayoutChg>
        <pc:sldLayoutChg chg="modSp">
          <pc:chgData name="Walters-Stewart, Coren" userId="fbc8315e-ccb5-42cc-af2b-90f93349b1f9" providerId="ADAL" clId="{C2D409CF-E708-48BD-9C52-0CFEF3BE3E3B}" dt="2024-08-23T18:20:49.458" v="496" actId="255"/>
          <pc:sldLayoutMkLst>
            <pc:docMk/>
            <pc:sldMasterMk cId="2465387210" sldId="2147483710"/>
            <pc:sldLayoutMk cId="3517732716" sldId="2147483720"/>
          </pc:sldLayoutMkLst>
          <pc:spChg chg="mod">
            <ac:chgData name="Walters-Stewart, Coren" userId="fbc8315e-ccb5-42cc-af2b-90f93349b1f9" providerId="ADAL" clId="{C2D409CF-E708-48BD-9C52-0CFEF3BE3E3B}" dt="2024-08-23T18:20:49.458" v="496" actId="255"/>
            <ac:spMkLst>
              <pc:docMk/>
              <pc:sldMasterMk cId="2465387210" sldId="2147483710"/>
              <pc:sldLayoutMk cId="3517732716" sldId="2147483720"/>
              <ac:spMk id="9" creationId="{B924A17D-8B44-A781-48AB-10CB28A57037}"/>
            </ac:spMkLst>
          </pc:spChg>
        </pc:sldLayoutChg>
        <pc:sldLayoutChg chg="modSp">
          <pc:chgData name="Walters-Stewart, Coren" userId="fbc8315e-ccb5-42cc-af2b-90f93349b1f9" providerId="ADAL" clId="{C2D409CF-E708-48BD-9C52-0CFEF3BE3E3B}" dt="2024-08-23T18:20:54.991" v="497" actId="255"/>
          <pc:sldLayoutMkLst>
            <pc:docMk/>
            <pc:sldMasterMk cId="2465387210" sldId="2147483710"/>
            <pc:sldLayoutMk cId="3370471312" sldId="2147483721"/>
          </pc:sldLayoutMkLst>
          <pc:spChg chg="mod">
            <ac:chgData name="Walters-Stewart, Coren" userId="fbc8315e-ccb5-42cc-af2b-90f93349b1f9" providerId="ADAL" clId="{C2D409CF-E708-48BD-9C52-0CFEF3BE3E3B}" dt="2024-08-23T18:20:54.991" v="497" actId="255"/>
            <ac:spMkLst>
              <pc:docMk/>
              <pc:sldMasterMk cId="2465387210" sldId="2147483710"/>
              <pc:sldLayoutMk cId="3370471312" sldId="2147483721"/>
              <ac:spMk id="3" creationId="{3FCCB5CA-A9A4-1A4E-B0CE-3D212C57CF83}"/>
            </ac:spMkLst>
          </pc:spChg>
        </pc:sldLayoutChg>
        <pc:sldLayoutChg chg="modSp">
          <pc:chgData name="Walters-Stewart, Coren" userId="fbc8315e-ccb5-42cc-af2b-90f93349b1f9" providerId="ADAL" clId="{C2D409CF-E708-48BD-9C52-0CFEF3BE3E3B}" dt="2024-08-23T18:21:01.618" v="498" actId="255"/>
          <pc:sldLayoutMkLst>
            <pc:docMk/>
            <pc:sldMasterMk cId="2465387210" sldId="2147483710"/>
            <pc:sldLayoutMk cId="2330753927" sldId="2147483722"/>
          </pc:sldLayoutMkLst>
          <pc:spChg chg="mod">
            <ac:chgData name="Walters-Stewart, Coren" userId="fbc8315e-ccb5-42cc-af2b-90f93349b1f9" providerId="ADAL" clId="{C2D409CF-E708-48BD-9C52-0CFEF3BE3E3B}" dt="2024-08-23T18:21:01.618" v="498" actId="255"/>
            <ac:spMkLst>
              <pc:docMk/>
              <pc:sldMasterMk cId="2465387210" sldId="2147483710"/>
              <pc:sldLayoutMk cId="2330753927" sldId="2147483722"/>
              <ac:spMk id="9" creationId="{B924A17D-8B44-A781-48AB-10CB28A57037}"/>
            </ac:spMkLst>
          </pc:spChg>
        </pc:sldLayoutChg>
        <pc:sldLayoutChg chg="modSp">
          <pc:chgData name="Walters-Stewart, Coren" userId="fbc8315e-ccb5-42cc-af2b-90f93349b1f9" providerId="ADAL" clId="{C2D409CF-E708-48BD-9C52-0CFEF3BE3E3B}" dt="2024-08-23T18:21:09.815" v="499" actId="255"/>
          <pc:sldLayoutMkLst>
            <pc:docMk/>
            <pc:sldMasterMk cId="2465387210" sldId="2147483710"/>
            <pc:sldLayoutMk cId="2099967453" sldId="2147483723"/>
          </pc:sldLayoutMkLst>
          <pc:spChg chg="mod">
            <ac:chgData name="Walters-Stewart, Coren" userId="fbc8315e-ccb5-42cc-af2b-90f93349b1f9" providerId="ADAL" clId="{C2D409CF-E708-48BD-9C52-0CFEF3BE3E3B}" dt="2024-08-23T18:21:09.815" v="499" actId="255"/>
            <ac:spMkLst>
              <pc:docMk/>
              <pc:sldMasterMk cId="2465387210" sldId="2147483710"/>
              <pc:sldLayoutMk cId="2099967453" sldId="2147483723"/>
              <ac:spMk id="9" creationId="{B924A17D-8B44-A781-48AB-10CB28A57037}"/>
            </ac:spMkLst>
          </pc:spChg>
        </pc:sldLayoutChg>
        <pc:sldLayoutChg chg="modSp">
          <pc:chgData name="Walters-Stewart, Coren" userId="fbc8315e-ccb5-42cc-af2b-90f93349b1f9" providerId="ADAL" clId="{C2D409CF-E708-48BD-9C52-0CFEF3BE3E3B}" dt="2024-08-23T18:21:15.809" v="500" actId="255"/>
          <pc:sldLayoutMkLst>
            <pc:docMk/>
            <pc:sldMasterMk cId="2465387210" sldId="2147483710"/>
            <pc:sldLayoutMk cId="929998523" sldId="2147483724"/>
          </pc:sldLayoutMkLst>
          <pc:spChg chg="mod">
            <ac:chgData name="Walters-Stewart, Coren" userId="fbc8315e-ccb5-42cc-af2b-90f93349b1f9" providerId="ADAL" clId="{C2D409CF-E708-48BD-9C52-0CFEF3BE3E3B}" dt="2024-08-23T18:21:15.809" v="500" actId="255"/>
            <ac:spMkLst>
              <pc:docMk/>
              <pc:sldMasterMk cId="2465387210" sldId="2147483710"/>
              <pc:sldLayoutMk cId="929998523" sldId="2147483724"/>
              <ac:spMk id="9" creationId="{B924A17D-8B44-A781-48AB-10CB28A57037}"/>
            </ac:spMkLst>
          </pc:spChg>
        </pc:sldLayoutChg>
        <pc:sldLayoutChg chg="modSp">
          <pc:chgData name="Walters-Stewart, Coren" userId="fbc8315e-ccb5-42cc-af2b-90f93349b1f9" providerId="ADAL" clId="{C2D409CF-E708-48BD-9C52-0CFEF3BE3E3B}" dt="2024-08-23T18:21:22.706" v="501" actId="255"/>
          <pc:sldLayoutMkLst>
            <pc:docMk/>
            <pc:sldMasterMk cId="2465387210" sldId="2147483710"/>
            <pc:sldLayoutMk cId="1460573692" sldId="2147483725"/>
          </pc:sldLayoutMkLst>
          <pc:spChg chg="mod">
            <ac:chgData name="Walters-Stewart, Coren" userId="fbc8315e-ccb5-42cc-af2b-90f93349b1f9" providerId="ADAL" clId="{C2D409CF-E708-48BD-9C52-0CFEF3BE3E3B}" dt="2024-08-23T18:21:22.706" v="501" actId="255"/>
            <ac:spMkLst>
              <pc:docMk/>
              <pc:sldMasterMk cId="2465387210" sldId="2147483710"/>
              <pc:sldLayoutMk cId="1460573692" sldId="2147483725"/>
              <ac:spMk id="9" creationId="{B924A17D-8B44-A781-48AB-10CB28A57037}"/>
            </ac:spMkLst>
          </pc:spChg>
        </pc:sldLayoutChg>
        <pc:sldLayoutChg chg="modSp">
          <pc:chgData name="Walters-Stewart, Coren" userId="fbc8315e-ccb5-42cc-af2b-90f93349b1f9" providerId="ADAL" clId="{C2D409CF-E708-48BD-9C52-0CFEF3BE3E3B}" dt="2024-08-23T18:21:27.354" v="502" actId="255"/>
          <pc:sldLayoutMkLst>
            <pc:docMk/>
            <pc:sldMasterMk cId="2465387210" sldId="2147483710"/>
            <pc:sldLayoutMk cId="1858604457" sldId="2147483726"/>
          </pc:sldLayoutMkLst>
          <pc:spChg chg="mod">
            <ac:chgData name="Walters-Stewart, Coren" userId="fbc8315e-ccb5-42cc-af2b-90f93349b1f9" providerId="ADAL" clId="{C2D409CF-E708-48BD-9C52-0CFEF3BE3E3B}" dt="2024-08-23T18:21:27.354" v="502" actId="255"/>
            <ac:spMkLst>
              <pc:docMk/>
              <pc:sldMasterMk cId="2465387210" sldId="2147483710"/>
              <pc:sldLayoutMk cId="1858604457" sldId="2147483726"/>
              <ac:spMk id="10" creationId="{C44D8132-E900-C9B1-6396-FDB4CED3EB98}"/>
            </ac:spMkLst>
          </pc:spChg>
        </pc:sldLayoutChg>
        <pc:sldLayoutChg chg="modSp">
          <pc:chgData name="Walters-Stewart, Coren" userId="fbc8315e-ccb5-42cc-af2b-90f93349b1f9" providerId="ADAL" clId="{C2D409CF-E708-48BD-9C52-0CFEF3BE3E3B}" dt="2024-08-23T18:21:32.814" v="503" actId="255"/>
          <pc:sldLayoutMkLst>
            <pc:docMk/>
            <pc:sldMasterMk cId="2465387210" sldId="2147483710"/>
            <pc:sldLayoutMk cId="2568519414" sldId="2147483727"/>
          </pc:sldLayoutMkLst>
          <pc:spChg chg="mod">
            <ac:chgData name="Walters-Stewart, Coren" userId="fbc8315e-ccb5-42cc-af2b-90f93349b1f9" providerId="ADAL" clId="{C2D409CF-E708-48BD-9C52-0CFEF3BE3E3B}" dt="2024-08-23T18:21:32.814" v="503" actId="255"/>
            <ac:spMkLst>
              <pc:docMk/>
              <pc:sldMasterMk cId="2465387210" sldId="2147483710"/>
              <pc:sldLayoutMk cId="2568519414" sldId="2147483727"/>
              <ac:spMk id="11" creationId="{2E717610-6E21-89A8-3E69-2D4BC46F4DD7}"/>
            </ac:spMkLst>
          </pc:spChg>
        </pc:sldLayoutChg>
        <pc:sldLayoutChg chg="modSp">
          <pc:chgData name="Walters-Stewart, Coren" userId="fbc8315e-ccb5-42cc-af2b-90f93349b1f9" providerId="ADAL" clId="{C2D409CF-E708-48BD-9C52-0CFEF3BE3E3B}" dt="2024-08-23T18:21:55.565" v="505" actId="255"/>
          <pc:sldLayoutMkLst>
            <pc:docMk/>
            <pc:sldMasterMk cId="2465387210" sldId="2147483710"/>
            <pc:sldLayoutMk cId="4199440311" sldId="2147483728"/>
          </pc:sldLayoutMkLst>
          <pc:spChg chg="mod">
            <ac:chgData name="Walters-Stewart, Coren" userId="fbc8315e-ccb5-42cc-af2b-90f93349b1f9" providerId="ADAL" clId="{C2D409CF-E708-48BD-9C52-0CFEF3BE3E3B}" dt="2024-08-23T18:21:55.565" v="505" actId="255"/>
            <ac:spMkLst>
              <pc:docMk/>
              <pc:sldMasterMk cId="2465387210" sldId="2147483710"/>
              <pc:sldLayoutMk cId="4199440311" sldId="2147483728"/>
              <ac:spMk id="6" creationId="{457F05CE-DF63-9D4E-10B0-E3A1EB61C22D}"/>
            </ac:spMkLst>
          </pc:spChg>
        </pc:sldLayoutChg>
      </pc:sldMasterChg>
    </pc:docChg>
  </pc:docChgLst>
  <pc:docChgLst>
    <pc:chgData name="McKane, Jeanne" userId="ccaae3d9-a257-43fb-bdc8-036ccece4828" providerId="ADAL" clId="{C07C40F9-EBC5-4724-9D70-A9A1CB5F559D}"/>
    <pc:docChg chg="modSld">
      <pc:chgData name="McKane, Jeanne" userId="ccaae3d9-a257-43fb-bdc8-036ccece4828" providerId="ADAL" clId="{C07C40F9-EBC5-4724-9D70-A9A1CB5F559D}" dt="2023-11-09T19:12:15.174" v="10" actId="20577"/>
      <pc:docMkLst>
        <pc:docMk/>
      </pc:docMkLst>
      <pc:sldChg chg="modSp mod">
        <pc:chgData name="McKane, Jeanne" userId="ccaae3d9-a257-43fb-bdc8-036ccece4828" providerId="ADAL" clId="{C07C40F9-EBC5-4724-9D70-A9A1CB5F559D}" dt="2023-11-09T19:11:34.433" v="8" actId="113"/>
        <pc:sldMkLst>
          <pc:docMk/>
          <pc:sldMk cId="2872917886" sldId="360"/>
        </pc:sldMkLst>
        <pc:spChg chg="mod">
          <ac:chgData name="McKane, Jeanne" userId="ccaae3d9-a257-43fb-bdc8-036ccece4828" providerId="ADAL" clId="{C07C40F9-EBC5-4724-9D70-A9A1CB5F559D}" dt="2023-11-09T19:11:21.468" v="1" actId="113"/>
          <ac:spMkLst>
            <pc:docMk/>
            <pc:sldMk cId="2872917886" sldId="360"/>
            <ac:spMk id="15" creationId="{DE890FCF-0460-7429-44A9-ECEC567CE636}"/>
          </ac:spMkLst>
        </pc:spChg>
        <pc:spChg chg="mod">
          <ac:chgData name="McKane, Jeanne" userId="ccaae3d9-a257-43fb-bdc8-036ccece4828" providerId="ADAL" clId="{C07C40F9-EBC5-4724-9D70-A9A1CB5F559D}" dt="2023-11-09T19:11:31.631" v="6" actId="14100"/>
          <ac:spMkLst>
            <pc:docMk/>
            <pc:sldMk cId="2872917886" sldId="360"/>
            <ac:spMk id="19" creationId="{4BB24016-9C38-0C43-21BB-511AC83DE9B2}"/>
          </ac:spMkLst>
        </pc:spChg>
        <pc:spChg chg="mod">
          <ac:chgData name="McKane, Jeanne" userId="ccaae3d9-a257-43fb-bdc8-036ccece4828" providerId="ADAL" clId="{C07C40F9-EBC5-4724-9D70-A9A1CB5F559D}" dt="2023-11-09T19:11:25.622" v="3" actId="113"/>
          <ac:spMkLst>
            <pc:docMk/>
            <pc:sldMk cId="2872917886" sldId="360"/>
            <ac:spMk id="20" creationId="{1A53F153-3DCB-4B1D-C329-E2C2780C63A3}"/>
          </ac:spMkLst>
        </pc:spChg>
        <pc:spChg chg="mod">
          <ac:chgData name="McKane, Jeanne" userId="ccaae3d9-a257-43fb-bdc8-036ccece4828" providerId="ADAL" clId="{C07C40F9-EBC5-4724-9D70-A9A1CB5F559D}" dt="2023-11-09T19:11:34.433" v="8" actId="113"/>
          <ac:spMkLst>
            <pc:docMk/>
            <pc:sldMk cId="2872917886" sldId="360"/>
            <ac:spMk id="21" creationId="{F07B6B82-5AAE-C6B6-0FD1-33B3621019A3}"/>
          </ac:spMkLst>
        </pc:spChg>
      </pc:sldChg>
      <pc:sldChg chg="modSp mod">
        <pc:chgData name="McKane, Jeanne" userId="ccaae3d9-a257-43fb-bdc8-036ccece4828" providerId="ADAL" clId="{C07C40F9-EBC5-4724-9D70-A9A1CB5F559D}" dt="2023-11-09T19:12:15.174" v="10" actId="20577"/>
        <pc:sldMkLst>
          <pc:docMk/>
          <pc:sldMk cId="86015325" sldId="365"/>
        </pc:sldMkLst>
        <pc:spChg chg="mod">
          <ac:chgData name="McKane, Jeanne" userId="ccaae3d9-a257-43fb-bdc8-036ccece4828" providerId="ADAL" clId="{C07C40F9-EBC5-4724-9D70-A9A1CB5F559D}" dt="2023-11-09T19:12:15.174" v="10" actId="20577"/>
          <ac:spMkLst>
            <pc:docMk/>
            <pc:sldMk cId="86015325" sldId="365"/>
            <ac:spMk id="12" creationId="{E88BA993-D338-2C69-272C-738B9099574D}"/>
          </ac:spMkLst>
        </pc:spChg>
      </pc:sldChg>
    </pc:docChg>
  </pc:docChgLst>
  <pc:docChgLst>
    <pc:chgData name="Costante, Alicia" userId="088730f9-fd58-499f-8459-bd7b32429f13" providerId="ADAL" clId="{8B4369AF-E8EB-4A0A-8B92-1D1286C60188}"/>
    <pc:docChg chg="undo redo custSel modSld">
      <pc:chgData name="Costante, Alicia" userId="088730f9-fd58-499f-8459-bd7b32429f13" providerId="ADAL" clId="{8B4369AF-E8EB-4A0A-8B92-1D1286C60188}" dt="2024-07-22T18:43:45.197" v="218"/>
      <pc:docMkLst>
        <pc:docMk/>
      </pc:docMkLst>
      <pc:sldChg chg="modSp mod">
        <pc:chgData name="Costante, Alicia" userId="088730f9-fd58-499f-8459-bd7b32429f13" providerId="ADAL" clId="{8B4369AF-E8EB-4A0A-8B92-1D1286C60188}" dt="2024-07-22T16:36:54.902" v="33" actId="13926"/>
        <pc:sldMkLst>
          <pc:docMk/>
          <pc:sldMk cId="969934670" sldId="356"/>
        </pc:sldMkLst>
        <pc:spChg chg="mod">
          <ac:chgData name="Costante, Alicia" userId="088730f9-fd58-499f-8459-bd7b32429f13" providerId="ADAL" clId="{8B4369AF-E8EB-4A0A-8B92-1D1286C60188}" dt="2024-07-22T16:36:54.902" v="33" actId="13926"/>
          <ac:spMkLst>
            <pc:docMk/>
            <pc:sldMk cId="969934670" sldId="356"/>
            <ac:spMk id="4" creationId="{34B929EA-085D-03CC-8ABC-3FFBF3231F85}"/>
          </ac:spMkLst>
        </pc:spChg>
      </pc:sldChg>
      <pc:sldChg chg="mod modShow addCm">
        <pc:chgData name="Costante, Alicia" userId="088730f9-fd58-499f-8459-bd7b32429f13" providerId="ADAL" clId="{8B4369AF-E8EB-4A0A-8B92-1D1286C60188}" dt="2024-07-22T16:37:37.110" v="35"/>
        <pc:sldMkLst>
          <pc:docMk/>
          <pc:sldMk cId="2686800988" sldId="36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8B4369AF-E8EB-4A0A-8B92-1D1286C60188}" dt="2024-07-22T16:37:37.110" v="35"/>
              <pc2:cmMkLst xmlns:pc2="http://schemas.microsoft.com/office/powerpoint/2019/9/main/command">
                <pc:docMk/>
                <pc:sldMk cId="2686800988" sldId="368"/>
                <pc2:cmMk id="{1DCE9E0C-DA54-42A4-89AF-F42D627A58DA}"/>
              </pc2:cmMkLst>
            </pc226:cmChg>
          </p:ext>
        </pc:extLst>
      </pc:sldChg>
      <pc:sldChg chg="modSp mod addCm">
        <pc:chgData name="Costante, Alicia" userId="088730f9-fd58-499f-8459-bd7b32429f13" providerId="ADAL" clId="{8B4369AF-E8EB-4A0A-8B92-1D1286C60188}" dt="2024-07-22T17:02:33.410" v="60"/>
        <pc:sldMkLst>
          <pc:docMk/>
          <pc:sldMk cId="3909832607" sldId="384"/>
        </pc:sldMkLst>
        <pc:spChg chg="mod">
          <ac:chgData name="Costante, Alicia" userId="088730f9-fd58-499f-8459-bd7b32429f13" providerId="ADAL" clId="{8B4369AF-E8EB-4A0A-8B92-1D1286C60188}" dt="2024-07-22T17:02:10.660" v="59" actId="12"/>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8B4369AF-E8EB-4A0A-8B92-1D1286C60188}" dt="2024-07-22T17:02:33.410" v="60"/>
              <pc2:cmMkLst xmlns:pc2="http://schemas.microsoft.com/office/powerpoint/2019/9/main/command">
                <pc:docMk/>
                <pc:sldMk cId="3909832607" sldId="384"/>
                <pc2:cmMk id="{DD059194-67E5-44AD-B316-33955750A5E2}"/>
              </pc2:cmMkLst>
            </pc226:cmChg>
          </p:ext>
        </pc:extLst>
      </pc:sldChg>
      <pc:sldChg chg="modSp mod">
        <pc:chgData name="Costante, Alicia" userId="088730f9-fd58-499f-8459-bd7b32429f13" providerId="ADAL" clId="{8B4369AF-E8EB-4A0A-8B92-1D1286C60188}" dt="2024-07-22T17:07:14.745" v="217" actId="13926"/>
        <pc:sldMkLst>
          <pc:docMk/>
          <pc:sldMk cId="81161874" sldId="390"/>
        </pc:sldMkLst>
        <pc:spChg chg="mod">
          <ac:chgData name="Costante, Alicia" userId="088730f9-fd58-499f-8459-bd7b32429f13" providerId="ADAL" clId="{8B4369AF-E8EB-4A0A-8B92-1D1286C60188}" dt="2024-07-22T17:07:08.928" v="216" actId="13926"/>
          <ac:spMkLst>
            <pc:docMk/>
            <pc:sldMk cId="81161874" sldId="390"/>
            <ac:spMk id="4" creationId="{34B929EA-085D-03CC-8ABC-3FFBF3231F85}"/>
          </ac:spMkLst>
        </pc:spChg>
        <pc:spChg chg="mod">
          <ac:chgData name="Costante, Alicia" userId="088730f9-fd58-499f-8459-bd7b32429f13" providerId="ADAL" clId="{8B4369AF-E8EB-4A0A-8B92-1D1286C60188}" dt="2024-07-22T17:07:14.745" v="217" actId="13926"/>
          <ac:spMkLst>
            <pc:docMk/>
            <pc:sldMk cId="81161874" sldId="390"/>
            <ac:spMk id="27" creationId="{6D7733A8-17FB-66BD-9A1B-C0C33D2F92B0}"/>
          </ac:spMkLst>
        </pc:spChg>
      </pc:sldChg>
      <pc:sldChg chg="mod modShow addCm">
        <pc:chgData name="Costante, Alicia" userId="088730f9-fd58-499f-8459-bd7b32429f13" providerId="ADAL" clId="{8B4369AF-E8EB-4A0A-8B92-1D1286C60188}" dt="2024-07-22T17:03:09.218" v="62"/>
        <pc:sldMkLst>
          <pc:docMk/>
          <pc:sldMk cId="2491820790" sldId="391"/>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8B4369AF-E8EB-4A0A-8B92-1D1286C60188}" dt="2024-07-22T17:03:09.218" v="62"/>
              <pc2:cmMkLst xmlns:pc2="http://schemas.microsoft.com/office/powerpoint/2019/9/main/command">
                <pc:docMk/>
                <pc:sldMk cId="2491820790" sldId="391"/>
                <pc2:cmMk id="{2D25210B-9CF0-4766-BF8F-AA470CE49432}"/>
              </pc2:cmMkLst>
            </pc226:cmChg>
          </p:ext>
        </pc:extLst>
      </pc:sldChg>
      <pc:sldChg chg="addCm">
        <pc:chgData name="Costante, Alicia" userId="088730f9-fd58-499f-8459-bd7b32429f13" providerId="ADAL" clId="{8B4369AF-E8EB-4A0A-8B92-1D1286C60188}" dt="2024-07-22T16:52:22.831" v="36"/>
        <pc:sldMkLst>
          <pc:docMk/>
          <pc:sldMk cId="3632425518" sldId="397"/>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8B4369AF-E8EB-4A0A-8B92-1D1286C60188}" dt="2024-07-22T16:52:22.831" v="36"/>
              <pc2:cmMkLst xmlns:pc2="http://schemas.microsoft.com/office/powerpoint/2019/9/main/command">
                <pc:docMk/>
                <pc:sldMk cId="3632425518" sldId="397"/>
                <pc2:cmMk id="{3B3B5B17-DA0B-4FA3-BF3D-DFEA1937001B}"/>
              </pc2:cmMkLst>
            </pc226:cmChg>
          </p:ext>
        </pc:extLst>
      </pc:sldChg>
      <pc:sldChg chg="addCm">
        <pc:chgData name="Costante, Alicia" userId="088730f9-fd58-499f-8459-bd7b32429f13" providerId="ADAL" clId="{8B4369AF-E8EB-4A0A-8B92-1D1286C60188}" dt="2024-07-22T18:43:45.197" v="218"/>
        <pc:sldMkLst>
          <pc:docMk/>
          <pc:sldMk cId="145293528" sldId="399"/>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8B4369AF-E8EB-4A0A-8B92-1D1286C60188}" dt="2024-07-22T18:43:45.197" v="218"/>
              <pc2:cmMkLst xmlns:pc2="http://schemas.microsoft.com/office/powerpoint/2019/9/main/command">
                <pc:docMk/>
                <pc:sldMk cId="145293528" sldId="399"/>
                <pc2:cmMk id="{44E020ED-DA94-45EE-BE4E-D92ACA4D8086}"/>
              </pc2:cmMkLst>
            </pc226:cmChg>
          </p:ext>
        </pc:extLst>
      </pc:sldChg>
      <pc:sldChg chg="addCm">
        <pc:chgData name="Costante, Alicia" userId="088730f9-fd58-499f-8459-bd7b32429f13" providerId="ADAL" clId="{8B4369AF-E8EB-4A0A-8B92-1D1286C60188}" dt="2024-07-22T16:58:40.852" v="39"/>
        <pc:sldMkLst>
          <pc:docMk/>
          <pc:sldMk cId="2635960552" sldId="403"/>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8B4369AF-E8EB-4A0A-8B92-1D1286C60188}" dt="2024-07-22T16:58:40.852" v="39"/>
              <pc2:cmMkLst xmlns:pc2="http://schemas.microsoft.com/office/powerpoint/2019/9/main/command">
                <pc:docMk/>
                <pc:sldMk cId="2635960552" sldId="403"/>
                <pc2:cmMk id="{472F4D83-B5B9-4972-8259-DF89B21CFCE4}"/>
              </pc2:cmMkLst>
            </pc226:cmChg>
          </p:ext>
        </pc:extLst>
      </pc:sldChg>
      <pc:sldChg chg="addCm delCm">
        <pc:chgData name="Costante, Alicia" userId="088730f9-fd58-499f-8459-bd7b32429f13" providerId="ADAL" clId="{8B4369AF-E8EB-4A0A-8B92-1D1286C60188}" dt="2024-07-22T16:53:37.250" v="38"/>
        <pc:sldMkLst>
          <pc:docMk/>
          <pc:sldMk cId="3318911768" sldId="404"/>
        </pc:sldMkLst>
        <pc:extLst>
          <p:ext xmlns:p="http://schemas.openxmlformats.org/presentationml/2006/main" uri="{D6D511B9-2390-475A-947B-AFAB55BFBCF1}">
            <pc226:cmChg xmlns:pc226="http://schemas.microsoft.com/office/powerpoint/2022/06/main/command" chg="add del">
              <pc226:chgData name="Costante, Alicia" userId="088730f9-fd58-499f-8459-bd7b32429f13" providerId="ADAL" clId="{8B4369AF-E8EB-4A0A-8B92-1D1286C60188}" dt="2024-07-22T16:53:37.250" v="38"/>
              <pc2:cmMkLst xmlns:pc2="http://schemas.microsoft.com/office/powerpoint/2019/9/main/command">
                <pc:docMk/>
                <pc:sldMk cId="3318911768" sldId="404"/>
                <pc2:cmMk id="{36040F46-2AF4-4133-B12B-A505421B9CBA}"/>
              </pc2:cmMkLst>
            </pc226:cmChg>
          </p:ext>
        </pc:extLst>
      </pc:sldChg>
    </pc:docChg>
  </pc:docChgLst>
  <pc:docChgLst>
    <pc:chgData name="McKane, Jeanne" userId="S::jeanne.mckane@ontariohealth.ca::ccaae3d9-a257-43fb-bdc8-036ccece4828" providerId="AD" clId="Web-{580F2A06-7210-A0AB-4631-35FFECB5A3A1}"/>
    <pc:docChg chg="modSld">
      <pc:chgData name="McKane, Jeanne" userId="S::jeanne.mckane@ontariohealth.ca::ccaae3d9-a257-43fb-bdc8-036ccece4828" providerId="AD" clId="Web-{580F2A06-7210-A0AB-4631-35FFECB5A3A1}" dt="2024-08-23T14:41:46.698" v="0"/>
      <pc:docMkLst>
        <pc:docMk/>
      </pc:docMkLst>
      <pc:sldChg chg="modSp">
        <pc:chgData name="McKane, Jeanne" userId="S::jeanne.mckane@ontariohealth.ca::ccaae3d9-a257-43fb-bdc8-036ccece4828" providerId="AD" clId="Web-{580F2A06-7210-A0AB-4631-35FFECB5A3A1}" dt="2024-08-23T14:41:46.698" v="0"/>
        <pc:sldMkLst>
          <pc:docMk/>
          <pc:sldMk cId="2832015745" sldId="392"/>
        </pc:sldMkLst>
        <pc:spChg chg="mod">
          <ac:chgData name="McKane, Jeanne" userId="S::jeanne.mckane@ontariohealth.ca::ccaae3d9-a257-43fb-bdc8-036ccece4828" providerId="AD" clId="Web-{580F2A06-7210-A0AB-4631-35FFECB5A3A1}" dt="2024-08-23T14:41:46.698" v="0"/>
          <ac:spMkLst>
            <pc:docMk/>
            <pc:sldMk cId="2832015745" sldId="392"/>
            <ac:spMk id="4" creationId="{34B929EA-085D-03CC-8ABC-3FFBF3231F85}"/>
          </ac:spMkLst>
        </pc:spChg>
      </pc:sldChg>
    </pc:docChg>
  </pc:docChgLst>
  <pc:docChgLst>
    <pc:chgData name="Wang, Jerry" userId="c9aadfd3-e47f-4a31-9ac0-e6a1ca77629d" providerId="ADAL" clId="{A0CBF0A9-921A-42BA-ACD9-BDC5D9BF745C}"/>
    <pc:docChg chg="undo custSel modSld">
      <pc:chgData name="Wang, Jerry" userId="c9aadfd3-e47f-4a31-9ac0-e6a1ca77629d" providerId="ADAL" clId="{A0CBF0A9-921A-42BA-ACD9-BDC5D9BF745C}" dt="2024-08-27T18:59:46.902" v="18" actId="164"/>
      <pc:docMkLst>
        <pc:docMk/>
      </pc:docMkLst>
      <pc:sldChg chg="addSp delSp modSp mod">
        <pc:chgData name="Wang, Jerry" userId="c9aadfd3-e47f-4a31-9ac0-e6a1ca77629d" providerId="ADAL" clId="{A0CBF0A9-921A-42BA-ACD9-BDC5D9BF745C}" dt="2024-08-27T18:59:46.902" v="18" actId="164"/>
        <pc:sldMkLst>
          <pc:docMk/>
          <pc:sldMk cId="925506241" sldId="322"/>
        </pc:sldMkLst>
        <pc:grpChg chg="del">
          <ac:chgData name="Wang, Jerry" userId="c9aadfd3-e47f-4a31-9ac0-e6a1ca77629d" providerId="ADAL" clId="{A0CBF0A9-921A-42BA-ACD9-BDC5D9BF745C}" dt="2024-08-27T18:58:07.468" v="4" actId="165"/>
          <ac:grpSpMkLst>
            <pc:docMk/>
            <pc:sldMk cId="925506241" sldId="322"/>
            <ac:grpSpMk id="3" creationId="{38C214B5-A471-557D-0F8F-C3152E29A038}"/>
          </ac:grpSpMkLst>
        </pc:grpChg>
        <pc:grpChg chg="add mod">
          <ac:chgData name="Wang, Jerry" userId="c9aadfd3-e47f-4a31-9ac0-e6a1ca77629d" providerId="ADAL" clId="{A0CBF0A9-921A-42BA-ACD9-BDC5D9BF745C}" dt="2024-08-27T18:59:46.902" v="18" actId="164"/>
          <ac:grpSpMkLst>
            <pc:docMk/>
            <pc:sldMk cId="925506241" sldId="322"/>
            <ac:grpSpMk id="13" creationId="{3A416136-BB09-5DE4-1538-07EFB5A2883B}"/>
          </ac:grpSpMkLst>
        </pc:grpChg>
        <pc:picChg chg="mod topLvl">
          <ac:chgData name="Wang, Jerry" userId="c9aadfd3-e47f-4a31-9ac0-e6a1ca77629d" providerId="ADAL" clId="{A0CBF0A9-921A-42BA-ACD9-BDC5D9BF745C}" dt="2024-08-27T18:59:46.902" v="18" actId="164"/>
          <ac:picMkLst>
            <pc:docMk/>
            <pc:sldMk cId="925506241" sldId="322"/>
            <ac:picMk id="8" creationId="{3A563E90-771E-0C36-FA53-A9A086905326}"/>
          </ac:picMkLst>
        </pc:picChg>
        <pc:picChg chg="add del mod topLvl">
          <ac:chgData name="Wang, Jerry" userId="c9aadfd3-e47f-4a31-9ac0-e6a1ca77629d" providerId="ADAL" clId="{A0CBF0A9-921A-42BA-ACD9-BDC5D9BF745C}" dt="2024-08-27T18:59:32.925" v="16" actId="478"/>
          <ac:picMkLst>
            <pc:docMk/>
            <pc:sldMk cId="925506241" sldId="322"/>
            <ac:picMk id="9" creationId="{38C83DEC-E14C-EAEB-4409-A8BD1281DB61}"/>
          </ac:picMkLst>
        </pc:picChg>
        <pc:picChg chg="add mod">
          <ac:chgData name="Wang, Jerry" userId="c9aadfd3-e47f-4a31-9ac0-e6a1ca77629d" providerId="ADAL" clId="{A0CBF0A9-921A-42BA-ACD9-BDC5D9BF745C}" dt="2024-08-27T18:59:46.902" v="18" actId="164"/>
          <ac:picMkLst>
            <pc:docMk/>
            <pc:sldMk cId="925506241" sldId="322"/>
            <ac:picMk id="12" creationId="{03531DF8-C5A6-3CCE-0971-2BADEA6D850F}"/>
          </ac:picMkLst>
        </pc:picChg>
      </pc:sldChg>
    </pc:docChg>
  </pc:docChgLst>
  <pc:docChgLst>
    <pc:chgData name="Johnson, Stacey" userId="726ed288-f929-495e-b865-eb2518c5f93c" providerId="ADAL" clId="{922E2FAB-3BB1-4BF7-959A-882388348751}"/>
    <pc:docChg chg="modSld">
      <pc:chgData name="Johnson, Stacey" userId="726ed288-f929-495e-b865-eb2518c5f93c" providerId="ADAL" clId="{922E2FAB-3BB1-4BF7-959A-882388348751}" dt="2024-08-09T14:15:18.586" v="23" actId="20577"/>
      <pc:docMkLst>
        <pc:docMk/>
      </pc:docMkLst>
      <pc:sldChg chg="modSp mod addCm">
        <pc:chgData name="Johnson, Stacey" userId="726ed288-f929-495e-b865-eb2518c5f93c" providerId="ADAL" clId="{922E2FAB-3BB1-4BF7-959A-882388348751}" dt="2024-08-09T14:03:44.109" v="9"/>
        <pc:sldMkLst>
          <pc:docMk/>
          <pc:sldMk cId="925506241" sldId="322"/>
        </pc:sldMkLst>
        <pc:spChg chg="mod">
          <ac:chgData name="Johnson, Stacey" userId="726ed288-f929-495e-b865-eb2518c5f93c" providerId="ADAL" clId="{922E2FAB-3BB1-4BF7-959A-882388348751}" dt="2024-08-09T14:02:12.418" v="8" actId="20577"/>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add">
              <pc226:chgData name="Johnson, Stacey" userId="726ed288-f929-495e-b865-eb2518c5f93c" providerId="ADAL" clId="{922E2FAB-3BB1-4BF7-959A-882388348751}" dt="2024-08-09T14:03:44.109" v="9"/>
              <pc2:cmMkLst xmlns:pc2="http://schemas.microsoft.com/office/powerpoint/2019/9/main/command">
                <pc:docMk/>
                <pc:sldMk cId="925506241" sldId="322"/>
                <pc2:cmMk id="{0FE8D591-0816-44E5-9E7D-579553AC574F}"/>
              </pc2:cmMkLst>
            </pc226:cmChg>
          </p:ext>
        </pc:extLst>
      </pc:sldChg>
      <pc:sldChg chg="modSp mod modCm">
        <pc:chgData name="Johnson, Stacey" userId="726ed288-f929-495e-b865-eb2518c5f93c" providerId="ADAL" clId="{922E2FAB-3BB1-4BF7-959A-882388348751}" dt="2024-08-09T14:15:18.586" v="23" actId="20577"/>
        <pc:sldMkLst>
          <pc:docMk/>
          <pc:sldMk cId="3909832607" sldId="384"/>
        </pc:sldMkLst>
        <pc:spChg chg="mod">
          <ac:chgData name="Johnson, Stacey" userId="726ed288-f929-495e-b865-eb2518c5f93c" providerId="ADAL" clId="{922E2FAB-3BB1-4BF7-959A-882388348751}" dt="2024-08-09T14:15:18.586" v="23"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Johnson, Stacey" userId="726ed288-f929-495e-b865-eb2518c5f93c" providerId="ADAL" clId="{922E2FAB-3BB1-4BF7-959A-882388348751}" dt="2024-08-09T14:15:18.586" v="23" actId="20577"/>
              <pc2:cmMkLst xmlns:pc2="http://schemas.microsoft.com/office/powerpoint/2019/9/main/command">
                <pc:docMk/>
                <pc:sldMk cId="3909832607" sldId="384"/>
                <pc2:cmMk id="{7892B770-8520-456E-B31F-255C3F031C47}"/>
              </pc2:cmMkLst>
            </pc226:cmChg>
          </p:ext>
        </pc:extLst>
      </pc:sldChg>
      <pc:sldChg chg="addCm modCm">
        <pc:chgData name="Johnson, Stacey" userId="726ed288-f929-495e-b865-eb2518c5f93c" providerId="ADAL" clId="{922E2FAB-3BB1-4BF7-959A-882388348751}" dt="2024-08-09T14:09:33.728" v="11"/>
        <pc:sldMkLst>
          <pc:docMk/>
          <pc:sldMk cId="1124491604" sldId="396"/>
        </pc:sldMkLst>
        <pc:extLst>
          <p:ext xmlns:p="http://schemas.openxmlformats.org/presentationml/2006/main" uri="{D6D511B9-2390-475A-947B-AFAB55BFBCF1}">
            <pc226:cmChg xmlns:pc226="http://schemas.microsoft.com/office/powerpoint/2022/06/main/command" chg="add mod">
              <pc226:chgData name="Johnson, Stacey" userId="726ed288-f929-495e-b865-eb2518c5f93c" providerId="ADAL" clId="{922E2FAB-3BB1-4BF7-959A-882388348751}" dt="2024-08-09T14:09:33.728" v="11"/>
              <pc2:cmMkLst xmlns:pc2="http://schemas.microsoft.com/office/powerpoint/2019/9/main/command">
                <pc:docMk/>
                <pc:sldMk cId="1124491604" sldId="396"/>
                <pc2:cmMk id="{007C2D27-AF0D-4A0B-8277-055502D7ACD0}"/>
              </pc2:cmMkLst>
            </pc226:cmChg>
          </p:ext>
        </pc:extLst>
      </pc:sldChg>
      <pc:sldChg chg="modSp mod addCm">
        <pc:chgData name="Johnson, Stacey" userId="726ed288-f929-495e-b865-eb2518c5f93c" providerId="ADAL" clId="{922E2FAB-3BB1-4BF7-959A-882388348751}" dt="2024-08-09T14:11:50.492" v="16"/>
        <pc:sldMkLst>
          <pc:docMk/>
          <pc:sldMk cId="693374412" sldId="407"/>
        </pc:sldMkLst>
        <pc:spChg chg="mod">
          <ac:chgData name="Johnson, Stacey" userId="726ed288-f929-495e-b865-eb2518c5f93c" providerId="ADAL" clId="{922E2FAB-3BB1-4BF7-959A-882388348751}" dt="2024-08-09T14:11:38.756" v="15" actId="13926"/>
          <ac:spMkLst>
            <pc:docMk/>
            <pc:sldMk cId="693374412" sldId="407"/>
            <ac:spMk id="2" creationId="{6945E939-A44B-0E74-0F88-47022AB67A57}"/>
          </ac:spMkLst>
        </pc:spChg>
        <pc:extLst>
          <p:ext xmlns:p="http://schemas.openxmlformats.org/presentationml/2006/main" uri="{D6D511B9-2390-475A-947B-AFAB55BFBCF1}">
            <pc226:cmChg xmlns:pc226="http://schemas.microsoft.com/office/powerpoint/2022/06/main/command" chg="add">
              <pc226:chgData name="Johnson, Stacey" userId="726ed288-f929-495e-b865-eb2518c5f93c" providerId="ADAL" clId="{922E2FAB-3BB1-4BF7-959A-882388348751}" dt="2024-08-09T14:11:50.492" v="16"/>
              <pc2:cmMkLst xmlns:pc2="http://schemas.microsoft.com/office/powerpoint/2019/9/main/command">
                <pc:docMk/>
                <pc:sldMk cId="693374412" sldId="407"/>
                <pc2:cmMk id="{A4752826-0D92-4AAE-AE05-A19CBF6EDB0F}"/>
              </pc2:cmMkLst>
            </pc226:cmChg>
          </p:ext>
        </pc:extLst>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Singh, Tanveer" userId="0f8fc41c-1c89-49f9-9baa-b88e33d23fd5" providerId="ADAL" clId="{38FA3AA7-6130-4EED-BE2B-C7C1529CA2C4}"/>
    <pc:docChg chg="modSld">
      <pc:chgData name="Singh, Tanveer" userId="0f8fc41c-1c89-49f9-9baa-b88e33d23fd5" providerId="ADAL" clId="{38FA3AA7-6130-4EED-BE2B-C7C1529CA2C4}" dt="2024-08-27T20:09:20.562" v="19" actId="20577"/>
      <pc:docMkLst>
        <pc:docMk/>
      </pc:docMkLst>
      <pc:sldChg chg="modSp mod">
        <pc:chgData name="Singh, Tanveer" userId="0f8fc41c-1c89-49f9-9baa-b88e33d23fd5" providerId="ADAL" clId="{38FA3AA7-6130-4EED-BE2B-C7C1529CA2C4}" dt="2024-08-27T20:09:20.562" v="19" actId="20577"/>
        <pc:sldMkLst>
          <pc:docMk/>
          <pc:sldMk cId="4262307571" sldId="410"/>
        </pc:sldMkLst>
        <pc:spChg chg="mod">
          <ac:chgData name="Singh, Tanveer" userId="0f8fc41c-1c89-49f9-9baa-b88e33d23fd5" providerId="ADAL" clId="{38FA3AA7-6130-4EED-BE2B-C7C1529CA2C4}" dt="2024-08-27T20:09:20.562" v="19" actId="20577"/>
          <ac:spMkLst>
            <pc:docMk/>
            <pc:sldMk cId="4262307571" sldId="410"/>
            <ac:spMk id="2" creationId="{0468DB77-C676-7FBA-3B8B-6C4823E5C30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Percentage of people who previously had a Caesarean who are eligible for VBAC</a:t>
            </a:r>
            <a:r>
              <a:rPr lang="en-US" baseline="0">
                <a:solidFill>
                  <a:schemeClr val="tx1"/>
                </a:solidFill>
              </a:rPr>
              <a:t> in fiscal year 2022/23</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Percentage of people who have had a Caesarean</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1449-4E92-8880-8665F8C9F86D}"/>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F085-45F4-826C-5C756EE334BF}"/>
              </c:ext>
            </c:extLst>
          </c:dPt>
          <c:cat>
            <c:strRef>
              <c:f>Sheet1!$A$2:$A$3</c:f>
              <c:strCache>
                <c:ptCount val="2"/>
                <c:pt idx="0">
                  <c:v>Eligible for VBAC</c:v>
                </c:pt>
                <c:pt idx="1">
                  <c:v>Not eligible for VBAC</c:v>
                </c:pt>
              </c:strCache>
            </c:strRef>
          </c:cat>
          <c:val>
            <c:numRef>
              <c:f>Sheet1!$B$2:$B$3</c:f>
              <c:numCache>
                <c:formatCode>General</c:formatCode>
                <c:ptCount val="2"/>
                <c:pt idx="0">
                  <c:v>0.84699999999999998</c:v>
                </c:pt>
                <c:pt idx="1">
                  <c:v>0.153</c:v>
                </c:pt>
              </c:numCache>
            </c:numRef>
          </c:val>
          <c:extLst>
            <c:ext xmlns:c16="http://schemas.microsoft.com/office/drawing/2014/chart" uri="{C3380CC4-5D6E-409C-BE32-E72D297353CC}">
              <c16:uniqueId val="{00000000-F085-45F4-826C-5C756EE334B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2000" dirty="0">
                <a:solidFill>
                  <a:schemeClr val="tx1"/>
                </a:solidFill>
              </a:rPr>
              <a:t>Percentage of</a:t>
            </a:r>
            <a:r>
              <a:rPr lang="en-CA" sz="2000" baseline="0" dirty="0">
                <a:solidFill>
                  <a:schemeClr val="tx1"/>
                </a:solidFill>
              </a:rPr>
              <a:t> eligible people who planned to deliver via VBAC and who attempted to deliver via VBAC, by fiscal year</a:t>
            </a:r>
            <a:endParaRPr lang="en-CA" sz="20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Attempted VBAC</c:v>
                </c:pt>
              </c:strCache>
            </c:strRef>
          </c:tx>
          <c:spPr>
            <a:ln w="44450" cap="rnd">
              <a:solidFill>
                <a:srgbClr val="00B2E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Sheet1!$B$4:$B$10</c:f>
              <c:numCache>
                <c:formatCode>0.0%</c:formatCode>
                <c:ptCount val="7"/>
                <c:pt idx="0">
                  <c:v>0.3719680937652613</c:v>
                </c:pt>
                <c:pt idx="1">
                  <c:v>0.36736752269376988</c:v>
                </c:pt>
                <c:pt idx="2">
                  <c:v>0.36196736174070715</c:v>
                </c:pt>
                <c:pt idx="3">
                  <c:v>0.35680751173708919</c:v>
                </c:pt>
                <c:pt idx="4">
                  <c:v>0.34082685349141584</c:v>
                </c:pt>
                <c:pt idx="5">
                  <c:v>0.33918999404407385</c:v>
                </c:pt>
                <c:pt idx="6">
                  <c:v>0.34263541585012153</c:v>
                </c:pt>
              </c:numCache>
            </c:numRef>
          </c:val>
          <c:smooth val="0"/>
          <c:extLst>
            <c:ext xmlns:c16="http://schemas.microsoft.com/office/drawing/2014/chart" uri="{C3380CC4-5D6E-409C-BE32-E72D297353CC}">
              <c16:uniqueId val="{00000000-44DE-4800-8D02-95294A51D91E}"/>
            </c:ext>
          </c:extLst>
        </c:ser>
        <c:ser>
          <c:idx val="1"/>
          <c:order val="1"/>
          <c:tx>
            <c:strRef>
              <c:f>Sheet1!$C$1</c:f>
              <c:strCache>
                <c:ptCount val="1"/>
                <c:pt idx="0">
                  <c:v>Planned VBAC</c:v>
                </c:pt>
              </c:strCache>
            </c:strRef>
          </c:tx>
          <c:spPr>
            <a:ln w="44450" cap="rnd">
              <a:solidFill>
                <a:srgbClr val="B4A76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Sheet1!$C$4:$C$10</c:f>
              <c:numCache>
                <c:formatCode>0.0%</c:formatCode>
                <c:ptCount val="7"/>
                <c:pt idx="0">
                  <c:v>0.43170989941768129</c:v>
                </c:pt>
                <c:pt idx="1">
                  <c:v>0.42287767379679142</c:v>
                </c:pt>
                <c:pt idx="2">
                  <c:v>0.41863464173450471</c:v>
                </c:pt>
                <c:pt idx="3">
                  <c:v>0.40932885381670442</c:v>
                </c:pt>
                <c:pt idx="4">
                  <c:v>0.38990642245860996</c:v>
                </c:pt>
                <c:pt idx="5">
                  <c:v>0.39430610503452018</c:v>
                </c:pt>
                <c:pt idx="6">
                  <c:v>0.38991998680194673</c:v>
                </c:pt>
              </c:numCache>
            </c:numRef>
          </c:val>
          <c:smooth val="0"/>
          <c:extLst>
            <c:ext xmlns:c16="http://schemas.microsoft.com/office/drawing/2014/chart" uri="{C3380CC4-5D6E-409C-BE32-E72D297353CC}">
              <c16:uniqueId val="{00000001-44DE-4800-8D02-95294A51D91E}"/>
            </c:ext>
          </c:extLst>
        </c:ser>
        <c:dLbls>
          <c:showLegendKey val="0"/>
          <c:showVal val="0"/>
          <c:showCatName val="0"/>
          <c:showSerName val="0"/>
          <c:showPercent val="0"/>
          <c:showBubbleSize val="0"/>
        </c:dLbls>
        <c:smooth val="0"/>
        <c:axId val="927812376"/>
        <c:axId val="927817056"/>
      </c:lineChart>
      <c:catAx>
        <c:axId val="92781237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CA" sz="1600">
                    <a:solidFill>
                      <a:schemeClr val="tx1"/>
                    </a:solidFill>
                  </a:rPr>
                  <a:t>Fiscal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27817056"/>
        <c:crosses val="autoZero"/>
        <c:auto val="1"/>
        <c:lblAlgn val="ctr"/>
        <c:lblOffset val="100"/>
        <c:noMultiLvlLbl val="0"/>
      </c:catAx>
      <c:valAx>
        <c:axId val="927817056"/>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 of eligible people</a:t>
                </a:r>
              </a:p>
            </c:rich>
          </c:tx>
          <c:layout>
            <c:manualLayout>
              <c:xMode val="edge"/>
              <c:yMode val="edge"/>
              <c:x val="3.472222222222222E-3"/>
              <c:y val="0.321833867988723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27812376"/>
        <c:crosses val="autoZero"/>
        <c:crossBetween val="between"/>
        <c:majorUnit val="0.1"/>
      </c:valAx>
      <c:spPr>
        <a:noFill/>
        <a:ln>
          <a:noFill/>
        </a:ln>
        <a:effectLst/>
      </c:spPr>
    </c:plotArea>
    <c:legend>
      <c:legendPos val="r"/>
      <c:layout>
        <c:manualLayout>
          <c:xMode val="edge"/>
          <c:yMode val="edge"/>
          <c:x val="0.83567333770778651"/>
          <c:y val="0.44259575191989892"/>
          <c:w val="0.15599332895888013"/>
          <c:h val="0.252863808690580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Percentage and number</a:t>
            </a:r>
            <a:r>
              <a:rPr lang="en-US" baseline="0">
                <a:solidFill>
                  <a:schemeClr val="tx1"/>
                </a:solidFill>
              </a:rPr>
              <a:t> </a:t>
            </a:r>
            <a:r>
              <a:rPr lang="en-US">
                <a:solidFill>
                  <a:schemeClr val="tx1"/>
                </a:solidFill>
              </a:rPr>
              <a:t>of eligible people who planned VBAC, by Ontario Health region</a:t>
            </a:r>
          </a:p>
        </c:rich>
      </c:tx>
      <c:layout>
        <c:manualLayout>
          <c:xMode val="edge"/>
          <c:yMode val="edge"/>
          <c:x val="0.14105316246110039"/>
          <c:y val="3.086419753086419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planned VBACs</c:v>
                </c:pt>
              </c:strCache>
            </c:strRef>
          </c:tx>
          <c:spPr>
            <a:solidFill>
              <a:srgbClr val="B4A76C"/>
            </a:solidFill>
            <a:ln>
              <a:noFill/>
            </a:ln>
            <a:effectLst/>
          </c:spPr>
          <c:invertIfNegative val="0"/>
          <c:dPt>
            <c:idx val="0"/>
            <c:invertIfNegative val="0"/>
            <c:bubble3D val="0"/>
            <c:spPr>
              <a:solidFill>
                <a:srgbClr val="7A6F3E"/>
              </a:solidFill>
              <a:ln>
                <a:noFill/>
              </a:ln>
              <a:effectLst/>
            </c:spPr>
            <c:extLst>
              <c:ext xmlns:c16="http://schemas.microsoft.com/office/drawing/2014/chart" uri="{C3380CC4-5D6E-409C-BE32-E72D297353CC}">
                <c16:uniqueId val="{00000003-C1BF-44B1-94B1-628390424700}"/>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West</c:v>
                </c:pt>
                <c:pt idx="2">
                  <c:v>West</c:v>
                </c:pt>
                <c:pt idx="3">
                  <c:v>Toronto</c:v>
                </c:pt>
                <c:pt idx="4">
                  <c:v>East</c:v>
                </c:pt>
                <c:pt idx="5">
                  <c:v>Central</c:v>
                </c:pt>
                <c:pt idx="6">
                  <c:v>North East</c:v>
                </c:pt>
              </c:strCache>
            </c:strRef>
          </c:cat>
          <c:val>
            <c:numRef>
              <c:f>Sheet1!$B$2:$B$8</c:f>
              <c:numCache>
                <c:formatCode>0.0%</c:formatCode>
                <c:ptCount val="7"/>
                <c:pt idx="0">
                  <c:v>0.38991998680194673</c:v>
                </c:pt>
                <c:pt idx="1">
                  <c:v>0.5112359550561798</c:v>
                </c:pt>
                <c:pt idx="2">
                  <c:v>0.41577435361713239</c:v>
                </c:pt>
                <c:pt idx="3">
                  <c:v>0.38528138528138528</c:v>
                </c:pt>
                <c:pt idx="4">
                  <c:v>0.37655860349127179</c:v>
                </c:pt>
                <c:pt idx="5">
                  <c:v>0.36831683168316831</c:v>
                </c:pt>
                <c:pt idx="6">
                  <c:v>0.35675675675675678</c:v>
                </c:pt>
              </c:numCache>
            </c:numRef>
          </c:val>
          <c:extLst>
            <c:ext xmlns:c16="http://schemas.microsoft.com/office/drawing/2014/chart" uri="{C3380CC4-5D6E-409C-BE32-E72D297353CC}">
              <c16:uniqueId val="{00000000-C1BF-44B1-94B1-628390424700}"/>
            </c:ext>
          </c:extLst>
        </c:ser>
        <c:dLbls>
          <c:showLegendKey val="0"/>
          <c:showVal val="0"/>
          <c:showCatName val="0"/>
          <c:showSerName val="0"/>
          <c:showPercent val="0"/>
          <c:showBubbleSize val="0"/>
        </c:dLbls>
        <c:gapWidth val="120"/>
        <c:axId val="532684400"/>
        <c:axId val="532682960"/>
      </c:barChart>
      <c:catAx>
        <c:axId val="5326844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CA">
                    <a:solidFill>
                      <a:schemeClr val="tx1"/>
                    </a:solidFill>
                  </a:rPr>
                  <a:t>Ontario Health region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2682960"/>
        <c:crosses val="autoZero"/>
        <c:auto val="1"/>
        <c:lblAlgn val="ctr"/>
        <c:lblOffset val="100"/>
        <c:noMultiLvlLbl val="0"/>
      </c:catAx>
      <c:valAx>
        <c:axId val="532682960"/>
        <c:scaling>
          <c:orientation val="minMax"/>
          <c:max val="0.60000000000000009"/>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32684400"/>
        <c:crosses val="autoZero"/>
        <c:crossBetween val="between"/>
        <c:majorUnit val="0.1"/>
      </c:valAx>
      <c:dTable>
        <c:showHorzBorder val="1"/>
        <c:showVertBorder val="1"/>
        <c:showOutline val="1"/>
        <c:showKeys val="0"/>
        <c:spPr>
          <a:noFill/>
          <a:ln w="1587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no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Percentage of</a:t>
            </a:r>
            <a:r>
              <a:rPr lang="en-US" baseline="0">
                <a:solidFill>
                  <a:schemeClr val="tx1"/>
                </a:solidFill>
              </a:rPr>
              <a:t> people with a successful VBAC delivery out of those who planned and attempted VBAC, by fiscal year</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5982860097033329E-2"/>
          <c:y val="0.20989185379605327"/>
          <c:w val="0.71166785969935564"/>
          <c:h val="0.60181612715077282"/>
        </c:manualLayout>
      </c:layout>
      <c:lineChart>
        <c:grouping val="standard"/>
        <c:varyColors val="0"/>
        <c:ser>
          <c:idx val="0"/>
          <c:order val="0"/>
          <c:tx>
            <c:strRef>
              <c:f>Sheet1!$B$1</c:f>
              <c:strCache>
                <c:ptCount val="1"/>
                <c:pt idx="0">
                  <c:v>Successful VBACs out of attempted VBAC</c:v>
                </c:pt>
              </c:strCache>
            </c:strRef>
          </c:tx>
          <c:spPr>
            <a:ln w="44450" cap="rnd">
              <a:solidFill>
                <a:srgbClr val="00B2E3"/>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Sheet1!$B$4:$B$10</c:f>
              <c:numCache>
                <c:formatCode>0.00%</c:formatCode>
                <c:ptCount val="7"/>
                <c:pt idx="0">
                  <c:v>0.74299999999999999</c:v>
                </c:pt>
                <c:pt idx="1">
                  <c:v>0.73299999999999998</c:v>
                </c:pt>
                <c:pt idx="2">
                  <c:v>0.73499999999999999</c:v>
                </c:pt>
                <c:pt idx="3">
                  <c:v>0.73</c:v>
                </c:pt>
                <c:pt idx="4">
                  <c:v>0.74299999999999999</c:v>
                </c:pt>
                <c:pt idx="5">
                  <c:v>0.72699999999999998</c:v>
                </c:pt>
                <c:pt idx="6">
                  <c:v>0.72899999999999998</c:v>
                </c:pt>
              </c:numCache>
            </c:numRef>
          </c:val>
          <c:smooth val="0"/>
          <c:extLst>
            <c:ext xmlns:c16="http://schemas.microsoft.com/office/drawing/2014/chart" uri="{C3380CC4-5D6E-409C-BE32-E72D297353CC}">
              <c16:uniqueId val="{00000000-ACDB-495F-81AE-C4008D01FADD}"/>
            </c:ext>
          </c:extLst>
        </c:ser>
        <c:ser>
          <c:idx val="1"/>
          <c:order val="1"/>
          <c:tx>
            <c:strRef>
              <c:f>Sheet1!$C$1</c:f>
              <c:strCache>
                <c:ptCount val="1"/>
                <c:pt idx="0">
                  <c:v>Successful VBACs out of planned VBAC</c:v>
                </c:pt>
              </c:strCache>
            </c:strRef>
          </c:tx>
          <c:spPr>
            <a:ln w="44450" cap="rnd">
              <a:solidFill>
                <a:srgbClr val="B4A76C"/>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Sheet1!$C$4:$C$10</c:f>
              <c:numCache>
                <c:formatCode>0.00%</c:formatCode>
                <c:ptCount val="7"/>
                <c:pt idx="0">
                  <c:v>0.69399999999999995</c:v>
                </c:pt>
                <c:pt idx="1">
                  <c:v>0.68600000000000005</c:v>
                </c:pt>
                <c:pt idx="2">
                  <c:v>0.67800000000000005</c:v>
                </c:pt>
                <c:pt idx="3">
                  <c:v>0.66700000000000004</c:v>
                </c:pt>
                <c:pt idx="4">
                  <c:v>0.67400000000000004</c:v>
                </c:pt>
                <c:pt idx="5">
                  <c:v>0.65200000000000002</c:v>
                </c:pt>
                <c:pt idx="6">
                  <c:v>0.67400000000000004</c:v>
                </c:pt>
              </c:numCache>
            </c:numRef>
          </c:val>
          <c:smooth val="0"/>
          <c:extLst>
            <c:ext xmlns:c16="http://schemas.microsoft.com/office/drawing/2014/chart" uri="{C3380CC4-5D6E-409C-BE32-E72D297353CC}">
              <c16:uniqueId val="{00000000-5A1F-4CBF-9AF8-1F5005E2106A}"/>
            </c:ext>
          </c:extLst>
        </c:ser>
        <c:dLbls>
          <c:showLegendKey val="0"/>
          <c:showVal val="1"/>
          <c:showCatName val="0"/>
          <c:showSerName val="0"/>
          <c:showPercent val="0"/>
          <c:showBubbleSize val="0"/>
        </c:dLbls>
        <c:smooth val="0"/>
        <c:axId val="640450320"/>
        <c:axId val="640450680"/>
      </c:lineChart>
      <c:catAx>
        <c:axId val="64045032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CA" sz="1600">
                    <a:solidFill>
                      <a:schemeClr val="tx1"/>
                    </a:solidFill>
                  </a:rPr>
                  <a:t>Fiscal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40450680"/>
        <c:crosses val="autoZero"/>
        <c:auto val="1"/>
        <c:lblAlgn val="ctr"/>
        <c:lblOffset val="100"/>
        <c:noMultiLvlLbl val="0"/>
      </c:catAx>
      <c:valAx>
        <c:axId val="64045068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CA">
                    <a:solidFill>
                      <a:schemeClr val="tx1"/>
                    </a:solidFill>
                  </a:rPr>
                  <a:t>% of people</a:t>
                </a:r>
                <a:br>
                  <a:rPr lang="en-CA">
                    <a:solidFill>
                      <a:schemeClr val="tx1"/>
                    </a:solidFill>
                  </a:rPr>
                </a:br>
                <a:r>
                  <a:rPr lang="en-CA">
                    <a:solidFill>
                      <a:schemeClr val="tx1"/>
                    </a:solidFill>
                  </a:rPr>
                  <a:t> with a successful delivery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40450320"/>
        <c:crosses val="autoZero"/>
        <c:crossBetween val="between"/>
        <c:majorUnit val="0.2"/>
      </c:valAx>
      <c:spPr>
        <a:noFill/>
        <a:ln>
          <a:noFill/>
        </a:ln>
        <a:effectLst/>
      </c:spPr>
    </c:plotArea>
    <c:legend>
      <c:legendPos val="r"/>
      <c:layout>
        <c:manualLayout>
          <c:xMode val="edge"/>
          <c:yMode val="edge"/>
          <c:x val="0.81396385110952052"/>
          <c:y val="0.37273476232137653"/>
          <c:w val="0.17846039131472202"/>
          <c:h val="0.314592203752308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00" b="1" i="0" u="none" strike="noStrike" kern="1200" cap="all" spc="150" baseline="0">
                <a:solidFill>
                  <a:schemeClr val="tx1"/>
                </a:solidFill>
                <a:latin typeface="+mn-lt"/>
                <a:ea typeface="+mn-ea"/>
                <a:cs typeface="+mn-cs"/>
              </a:defRPr>
            </a:pPr>
            <a:r>
              <a:rPr lang="en-US" sz="1800" b="0" cap="none" spc="0">
                <a:solidFill>
                  <a:schemeClr val="tx1"/>
                </a:solidFill>
                <a:latin typeface="+mn-lt"/>
              </a:rPr>
              <a:t>Volume</a:t>
            </a:r>
            <a:r>
              <a:rPr lang="en-US" sz="1800" b="0" cap="none" spc="0" baseline="0">
                <a:solidFill>
                  <a:schemeClr val="tx1"/>
                </a:solidFill>
                <a:latin typeface="+mn-lt"/>
              </a:rPr>
              <a:t> and r</a:t>
            </a:r>
            <a:r>
              <a:rPr lang="en-US" sz="1800" b="0" cap="none" spc="0">
                <a:solidFill>
                  <a:schemeClr val="tx1"/>
                </a:solidFill>
                <a:latin typeface="+mn-lt"/>
              </a:rPr>
              <a:t>ate</a:t>
            </a:r>
            <a:r>
              <a:rPr lang="en-US" sz="1800" b="0" cap="none" spc="0" baseline="0">
                <a:solidFill>
                  <a:schemeClr val="tx1"/>
                </a:solidFill>
                <a:latin typeface="+mn-lt"/>
              </a:rPr>
              <a:t> </a:t>
            </a:r>
            <a:r>
              <a:rPr lang="en-US" sz="1800" b="0" cap="none" spc="0">
                <a:solidFill>
                  <a:schemeClr val="tx1"/>
                </a:solidFill>
                <a:latin typeface="+mn-lt"/>
              </a:rPr>
              <a:t>of</a:t>
            </a:r>
            <a:r>
              <a:rPr lang="en-US" sz="1800" b="0" cap="none" spc="0" baseline="0">
                <a:solidFill>
                  <a:schemeClr val="tx1"/>
                </a:solidFill>
                <a:latin typeface="+mn-lt"/>
              </a:rPr>
              <a:t> uterine ruptures per 1,000 planned VBACs, by fiscal year</a:t>
            </a:r>
            <a:endParaRPr lang="en-CA" sz="1800" b="0" spc="0">
              <a:solidFill>
                <a:schemeClr val="tx1"/>
              </a:solidFill>
              <a:latin typeface="+mn-lt"/>
            </a:endParaRPr>
          </a:p>
        </c:rich>
      </c:tx>
      <c:overlay val="0"/>
      <c:spPr>
        <a:noFill/>
        <a:ln>
          <a:noFill/>
        </a:ln>
        <a:effectLst/>
      </c:spPr>
      <c:txPr>
        <a:bodyPr rot="0" spcFirstLastPara="1" vertOverflow="ellipsis" vert="horz" wrap="square" anchor="ctr" anchorCtr="1"/>
        <a:lstStyle/>
        <a:p>
          <a:pPr algn="just">
            <a:defRPr sz="1800" b="1" i="0" u="none" strike="noStrike" kern="1200" cap="all" spc="15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Rate per 1,000 pregnancies with planned VBAC</c:v>
                </c:pt>
              </c:strCache>
            </c:strRef>
          </c:tx>
          <c:spPr>
            <a:solidFill>
              <a:srgbClr val="B4A76C"/>
            </a:solidFill>
            <a:ln w="38100">
              <a:noFill/>
            </a:ln>
            <a:effectLst>
              <a:innerShdw>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2014/15</c:v>
                </c:pt>
                <c:pt idx="1">
                  <c:v>2015/16</c:v>
                </c:pt>
                <c:pt idx="2">
                  <c:v>2016/17</c:v>
                </c:pt>
                <c:pt idx="3">
                  <c:v>2017/18</c:v>
                </c:pt>
                <c:pt idx="4">
                  <c:v>2018/19</c:v>
                </c:pt>
                <c:pt idx="5">
                  <c:v>2019/20</c:v>
                </c:pt>
                <c:pt idx="6">
                  <c:v>2020/21</c:v>
                </c:pt>
                <c:pt idx="7">
                  <c:v>2021/22</c:v>
                </c:pt>
                <c:pt idx="8">
                  <c:v>2022/23</c:v>
                </c:pt>
              </c:strCache>
            </c:strRef>
          </c:cat>
          <c:val>
            <c:numRef>
              <c:f>Sheet1!$B$2:$B$10</c:f>
              <c:numCache>
                <c:formatCode>General</c:formatCode>
                <c:ptCount val="9"/>
                <c:pt idx="0">
                  <c:v>3.5</c:v>
                </c:pt>
                <c:pt idx="1">
                  <c:v>3.4</c:v>
                </c:pt>
                <c:pt idx="2">
                  <c:v>6.1</c:v>
                </c:pt>
                <c:pt idx="3">
                  <c:v>2.8</c:v>
                </c:pt>
                <c:pt idx="4">
                  <c:v>5.6</c:v>
                </c:pt>
                <c:pt idx="5">
                  <c:v>7.1</c:v>
                </c:pt>
                <c:pt idx="6">
                  <c:v>4.9000000000000004</c:v>
                </c:pt>
                <c:pt idx="7">
                  <c:v>3.5</c:v>
                </c:pt>
                <c:pt idx="8">
                  <c:v>7.4</c:v>
                </c:pt>
              </c:numCache>
            </c:numRef>
          </c:val>
          <c:extLst>
            <c:ext xmlns:c16="http://schemas.microsoft.com/office/drawing/2014/chart" uri="{C3380CC4-5D6E-409C-BE32-E72D297353CC}">
              <c16:uniqueId val="{00000000-6145-42F6-8B28-0994609842F1}"/>
            </c:ext>
          </c:extLst>
        </c:ser>
        <c:dLbls>
          <c:showLegendKey val="0"/>
          <c:showVal val="0"/>
          <c:showCatName val="0"/>
          <c:showSerName val="0"/>
          <c:showPercent val="0"/>
          <c:showBubbleSize val="0"/>
        </c:dLbls>
        <c:gapWidth val="80"/>
        <c:axId val="1103551072"/>
        <c:axId val="1103551792"/>
      </c:barChart>
      <c:lineChart>
        <c:grouping val="standard"/>
        <c:varyColors val="0"/>
        <c:ser>
          <c:idx val="1"/>
          <c:order val="1"/>
          <c:tx>
            <c:strRef>
              <c:f>Sheet1!$C$1</c:f>
              <c:strCache>
                <c:ptCount val="1"/>
                <c:pt idx="0">
                  <c:v>Total uterine ruptures</c:v>
                </c:pt>
              </c:strCache>
            </c:strRef>
          </c:tx>
          <c:spPr>
            <a:ln w="28575" cap="rnd">
              <a:noFill/>
              <a:round/>
            </a:ln>
            <a:effectLst>
              <a:innerShdw>
                <a:schemeClr val="accent2"/>
              </a:innerShdw>
            </a:effectLst>
          </c:spPr>
          <c:marker>
            <c:symbol val="circle"/>
            <c:size val="6"/>
            <c:spPr>
              <a:solidFill>
                <a:srgbClr val="B4A76C"/>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2014/15</c:v>
                </c:pt>
                <c:pt idx="1">
                  <c:v>2015/16</c:v>
                </c:pt>
                <c:pt idx="2">
                  <c:v>2016/17</c:v>
                </c:pt>
                <c:pt idx="3">
                  <c:v>2017/18</c:v>
                </c:pt>
                <c:pt idx="4">
                  <c:v>2018/19</c:v>
                </c:pt>
                <c:pt idx="5">
                  <c:v>2019/20</c:v>
                </c:pt>
                <c:pt idx="6">
                  <c:v>2020/21</c:v>
                </c:pt>
                <c:pt idx="7">
                  <c:v>2021/22</c:v>
                </c:pt>
                <c:pt idx="8">
                  <c:v>2022/23</c:v>
                </c:pt>
              </c:strCache>
            </c:strRef>
          </c:cat>
          <c:val>
            <c:numRef>
              <c:f>Sheet1!$C$2:$C$10</c:f>
              <c:numCache>
                <c:formatCode>0</c:formatCode>
                <c:ptCount val="9"/>
                <c:pt idx="0">
                  <c:v>15.078000000000001</c:v>
                </c:pt>
                <c:pt idx="1">
                  <c:v>15.837199999999999</c:v>
                </c:pt>
                <c:pt idx="2">
                  <c:v>29.847299999999997</c:v>
                </c:pt>
                <c:pt idx="3">
                  <c:v>14.1708</c:v>
                </c:pt>
                <c:pt idx="4">
                  <c:v>29.086400000000001</c:v>
                </c:pt>
                <c:pt idx="5">
                  <c:v>37.132999999999996</c:v>
                </c:pt>
                <c:pt idx="6">
                  <c:v>23.887500000000003</c:v>
                </c:pt>
                <c:pt idx="7">
                  <c:v>17.790500000000002</c:v>
                </c:pt>
                <c:pt idx="8">
                  <c:v>34.979800000000004</c:v>
                </c:pt>
              </c:numCache>
            </c:numRef>
          </c:val>
          <c:smooth val="0"/>
          <c:extLst>
            <c:ext xmlns:c16="http://schemas.microsoft.com/office/drawing/2014/chart" uri="{C3380CC4-5D6E-409C-BE32-E72D297353CC}">
              <c16:uniqueId val="{00000001-6145-42F6-8B28-0994609842F1}"/>
            </c:ext>
          </c:extLst>
        </c:ser>
        <c:dLbls>
          <c:showLegendKey val="0"/>
          <c:showVal val="0"/>
          <c:showCatName val="0"/>
          <c:showSerName val="0"/>
          <c:showPercent val="0"/>
          <c:showBubbleSize val="0"/>
        </c:dLbls>
        <c:marker val="1"/>
        <c:smooth val="0"/>
        <c:axId val="468435384"/>
        <c:axId val="468433224"/>
      </c:lineChart>
      <c:catAx>
        <c:axId val="110355107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CA" sz="1600" b="0">
                    <a:solidFill>
                      <a:schemeClr val="tx1"/>
                    </a:solidFill>
                  </a:rPr>
                  <a:t>Fiscal 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03551792"/>
        <c:crosses val="autoZero"/>
        <c:auto val="1"/>
        <c:lblAlgn val="ctr"/>
        <c:lblOffset val="100"/>
        <c:tickMarkSkip val="1"/>
        <c:noMultiLvlLbl val="0"/>
      </c:catAx>
      <c:valAx>
        <c:axId val="1103551792"/>
        <c:scaling>
          <c:orientation val="minMax"/>
          <c:max val="25"/>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CA" sz="1400" b="0">
                    <a:solidFill>
                      <a:schemeClr val="tx1"/>
                    </a:solidFill>
                  </a:rPr>
                  <a:t>Rate per</a:t>
                </a:r>
                <a:r>
                  <a:rPr lang="en-CA" sz="1400" b="0" baseline="0">
                    <a:solidFill>
                      <a:schemeClr val="tx1"/>
                    </a:solidFill>
                  </a:rPr>
                  <a:t> 1,000 planned VBACs</a:t>
                </a:r>
                <a:endParaRPr lang="en-CA" sz="1400" b="0">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03551072"/>
        <c:crosses val="autoZero"/>
        <c:crossBetween val="between"/>
        <c:majorUnit val="5"/>
      </c:valAx>
      <c:valAx>
        <c:axId val="468433224"/>
        <c:scaling>
          <c:orientation val="minMax"/>
          <c:max val="50"/>
          <c:min val="0"/>
        </c:scaling>
        <c:delete val="0"/>
        <c:axPos val="r"/>
        <c:title>
          <c:tx>
            <c:rich>
              <a:bodyPr rot="5400000" spcFirstLastPara="1" vertOverflow="ellipsis" wrap="square" anchor="ctr" anchorCtr="1"/>
              <a:lstStyle/>
              <a:p>
                <a:pPr>
                  <a:defRPr sz="1400" b="1" i="0" u="none" strike="noStrike" kern="1200" baseline="0">
                    <a:solidFill>
                      <a:schemeClr val="tx1"/>
                    </a:solidFill>
                    <a:latin typeface="+mn-lt"/>
                    <a:ea typeface="+mn-ea"/>
                    <a:cs typeface="+mn-cs"/>
                  </a:defRPr>
                </a:pPr>
                <a:r>
                  <a:rPr lang="en-US" sz="1400" b="0">
                    <a:solidFill>
                      <a:schemeClr val="tx1"/>
                    </a:solidFill>
                  </a:rPr>
                  <a:t>Number</a:t>
                </a:r>
                <a:r>
                  <a:rPr lang="en-US" sz="1400" b="0" baseline="0">
                    <a:solidFill>
                      <a:schemeClr val="tx1"/>
                    </a:solidFill>
                  </a:rPr>
                  <a:t> of uterine ruptures </a:t>
                </a:r>
                <a:endParaRPr lang="en-CA" sz="1400" b="0">
                  <a:solidFill>
                    <a:schemeClr val="tx1"/>
                  </a:solidFill>
                </a:endParaRPr>
              </a:p>
            </c:rich>
          </c:tx>
          <c:overlay val="0"/>
          <c:spPr>
            <a:noFill/>
            <a:ln>
              <a:noFill/>
            </a:ln>
            <a:effectLst/>
          </c:spPr>
          <c:txPr>
            <a:bodyPr rot="540000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68435384"/>
        <c:crosses val="max"/>
        <c:crossBetween val="between"/>
        <c:majorUnit val="10"/>
      </c:valAx>
      <c:catAx>
        <c:axId val="468435384"/>
        <c:scaling>
          <c:orientation val="minMax"/>
        </c:scaling>
        <c:delete val="1"/>
        <c:axPos val="b"/>
        <c:numFmt formatCode="General" sourceLinked="1"/>
        <c:majorTickMark val="none"/>
        <c:minorTickMark val="none"/>
        <c:tickLblPos val="nextTo"/>
        <c:crossAx val="46843322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0" u="none" strike="noStrike" kern="1200" cap="all" spc="150" baseline="0">
                <a:solidFill>
                  <a:schemeClr val="tx1"/>
                </a:solidFill>
                <a:latin typeface="+mn-lt"/>
                <a:ea typeface="+mn-ea"/>
                <a:cs typeface="+mn-cs"/>
              </a:defRPr>
            </a:pPr>
            <a:r>
              <a:rPr lang="en-US" sz="1800" b="0" cap="none" spc="0" dirty="0">
                <a:solidFill>
                  <a:schemeClr val="tx1"/>
                </a:solidFill>
                <a:latin typeface="+mn-lt"/>
              </a:rPr>
              <a:t>Rate of</a:t>
            </a:r>
            <a:r>
              <a:rPr lang="en-US" sz="1800" b="0" cap="none" spc="0" baseline="0" dirty="0">
                <a:solidFill>
                  <a:schemeClr val="tx1"/>
                </a:solidFill>
                <a:latin typeface="+mn-lt"/>
              </a:rPr>
              <a:t> admission to NICU for neonates born to people who planned a VBAC compared with those who did not plan a VBAC, by fiscal year</a:t>
            </a:r>
            <a:endParaRPr lang="en-CA" sz="1800" b="0" spc="0" dirty="0">
              <a:solidFill>
                <a:schemeClr val="tx1"/>
              </a:solidFill>
              <a:latin typeface="+mn-lt"/>
            </a:endParaRPr>
          </a:p>
        </c:rich>
      </c:tx>
      <c:overlay val="0"/>
      <c:spPr>
        <a:noFill/>
        <a:ln>
          <a:noFill/>
        </a:ln>
        <a:effectLst/>
      </c:spPr>
      <c:txPr>
        <a:bodyPr rot="0" spcFirstLastPara="1" vertOverflow="ellipsis" vert="horz" wrap="square" anchor="ctr" anchorCtr="1"/>
        <a:lstStyle/>
        <a:p>
          <a:pPr algn="ctr">
            <a:defRPr sz="1800" b="1" i="0" u="none" strike="noStrike" kern="1200" cap="all" spc="150" baseline="0">
              <a:solidFill>
                <a:schemeClr val="tx1"/>
              </a:solidFill>
              <a:latin typeface="+mn-lt"/>
              <a:ea typeface="+mn-ea"/>
              <a:cs typeface="+mn-cs"/>
            </a:defRPr>
          </a:pPr>
          <a:endParaRPr lang="en-US"/>
        </a:p>
      </c:txPr>
    </c:title>
    <c:autoTitleDeleted val="0"/>
    <c:plotArea>
      <c:layout>
        <c:manualLayout>
          <c:layoutTarget val="inner"/>
          <c:xMode val="edge"/>
          <c:yMode val="edge"/>
          <c:x val="7.4297303746122645E-2"/>
          <c:y val="0.20456814425974529"/>
          <c:w val="0.72202238924679873"/>
          <c:h val="0.60713983668708082"/>
        </c:manualLayout>
      </c:layout>
      <c:lineChart>
        <c:grouping val="standard"/>
        <c:varyColors val="0"/>
        <c:ser>
          <c:idx val="0"/>
          <c:order val="0"/>
          <c:tx>
            <c:strRef>
              <c:f>Sheet1!$B$1</c:f>
              <c:strCache>
                <c:ptCount val="1"/>
                <c:pt idx="0">
                  <c:v>Planned VBAC</c:v>
                </c:pt>
              </c:strCache>
            </c:strRef>
          </c:tx>
          <c:spPr>
            <a:ln w="28575" cap="rnd">
              <a:solidFill>
                <a:srgbClr val="B4A76C"/>
              </a:solidFill>
              <a:round/>
            </a:ln>
            <a:effectLst>
              <a:innerShdw>
                <a:schemeClr val="accent1"/>
              </a:innerShdw>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5-685A-494F-94A9-A4BF532DB29F}"/>
                </c:ext>
              </c:extLst>
            </c:dLbl>
            <c:dLbl>
              <c:idx val="2"/>
              <c:delete val="1"/>
              <c:extLst>
                <c:ext xmlns:c15="http://schemas.microsoft.com/office/drawing/2012/chart" uri="{CE6537A1-D6FC-4f65-9D91-7224C49458BB}"/>
                <c:ext xmlns:c16="http://schemas.microsoft.com/office/drawing/2014/chart" uri="{C3380CC4-5D6E-409C-BE32-E72D297353CC}">
                  <c16:uniqueId val="{00000006-685A-494F-94A9-A4BF532DB29F}"/>
                </c:ext>
              </c:extLst>
            </c:dLbl>
            <c:dLbl>
              <c:idx val="3"/>
              <c:delete val="1"/>
              <c:extLst>
                <c:ext xmlns:c15="http://schemas.microsoft.com/office/drawing/2012/chart" uri="{CE6537A1-D6FC-4f65-9D91-7224C49458BB}"/>
                <c:ext xmlns:c16="http://schemas.microsoft.com/office/drawing/2014/chart" uri="{C3380CC4-5D6E-409C-BE32-E72D297353CC}">
                  <c16:uniqueId val="{00000007-685A-494F-94A9-A4BF532DB29F}"/>
                </c:ext>
              </c:extLst>
            </c:dLbl>
            <c:dLbl>
              <c:idx val="4"/>
              <c:delete val="1"/>
              <c:extLst>
                <c:ext xmlns:c15="http://schemas.microsoft.com/office/drawing/2012/chart" uri="{CE6537A1-D6FC-4f65-9D91-7224C49458BB}"/>
                <c:ext xmlns:c16="http://schemas.microsoft.com/office/drawing/2014/chart" uri="{C3380CC4-5D6E-409C-BE32-E72D297353CC}">
                  <c16:uniqueId val="{00000008-685A-494F-94A9-A4BF532DB29F}"/>
                </c:ext>
              </c:extLst>
            </c:dLbl>
            <c:dLbl>
              <c:idx val="5"/>
              <c:delete val="1"/>
              <c:extLst>
                <c:ext xmlns:c15="http://schemas.microsoft.com/office/drawing/2012/chart" uri="{CE6537A1-D6FC-4f65-9D91-7224C49458BB}"/>
                <c:ext xmlns:c16="http://schemas.microsoft.com/office/drawing/2014/chart" uri="{C3380CC4-5D6E-409C-BE32-E72D297353CC}">
                  <c16:uniqueId val="{00000009-685A-494F-94A9-A4BF532DB29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Sheet1!$B$4:$B$10</c:f>
              <c:numCache>
                <c:formatCode>0.0%</c:formatCode>
                <c:ptCount val="7"/>
                <c:pt idx="0">
                  <c:v>8.796498905908097E-2</c:v>
                </c:pt>
                <c:pt idx="1">
                  <c:v>8.7434002111932418E-2</c:v>
                </c:pt>
                <c:pt idx="2">
                  <c:v>8.453350031308704E-2</c:v>
                </c:pt>
                <c:pt idx="3">
                  <c:v>8.6048454469507096E-2</c:v>
                </c:pt>
                <c:pt idx="4">
                  <c:v>9.012875536480687E-2</c:v>
                </c:pt>
                <c:pt idx="5">
                  <c:v>8.1870061457418791E-2</c:v>
                </c:pt>
                <c:pt idx="6">
                  <c:v>8.5692995529061108E-2</c:v>
                </c:pt>
              </c:numCache>
            </c:numRef>
          </c:val>
          <c:smooth val="0"/>
          <c:extLst>
            <c:ext xmlns:c16="http://schemas.microsoft.com/office/drawing/2014/chart" uri="{C3380CC4-5D6E-409C-BE32-E72D297353CC}">
              <c16:uniqueId val="{00000000-6145-42F6-8B28-0994609842F1}"/>
            </c:ext>
          </c:extLst>
        </c:ser>
        <c:ser>
          <c:idx val="1"/>
          <c:order val="1"/>
          <c:tx>
            <c:strRef>
              <c:f>Sheet1!$C$1</c:f>
              <c:strCache>
                <c:ptCount val="1"/>
                <c:pt idx="0">
                  <c:v>Did not plan VBAC</c:v>
                </c:pt>
              </c:strCache>
            </c:strRef>
          </c:tx>
          <c:spPr>
            <a:ln w="28575" cap="rnd">
              <a:solidFill>
                <a:srgbClr val="598787"/>
              </a:solidFill>
              <a:round/>
            </a:ln>
            <a:effectLst>
              <a:innerShdw>
                <a:schemeClr val="accent2"/>
              </a:innerShdw>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4-685A-494F-94A9-A4BF532DB29F}"/>
                </c:ext>
              </c:extLst>
            </c:dLbl>
            <c:dLbl>
              <c:idx val="2"/>
              <c:delete val="1"/>
              <c:extLst>
                <c:ext xmlns:c15="http://schemas.microsoft.com/office/drawing/2012/chart" uri="{CE6537A1-D6FC-4f65-9D91-7224C49458BB}"/>
                <c:ext xmlns:c16="http://schemas.microsoft.com/office/drawing/2014/chart" uri="{C3380CC4-5D6E-409C-BE32-E72D297353CC}">
                  <c16:uniqueId val="{00000003-685A-494F-94A9-A4BF532DB29F}"/>
                </c:ext>
              </c:extLst>
            </c:dLbl>
            <c:dLbl>
              <c:idx val="3"/>
              <c:delete val="1"/>
              <c:extLst>
                <c:ext xmlns:c15="http://schemas.microsoft.com/office/drawing/2012/chart" uri="{CE6537A1-D6FC-4f65-9D91-7224C49458BB}"/>
                <c:ext xmlns:c16="http://schemas.microsoft.com/office/drawing/2014/chart" uri="{C3380CC4-5D6E-409C-BE32-E72D297353CC}">
                  <c16:uniqueId val="{00000002-685A-494F-94A9-A4BF532DB29F}"/>
                </c:ext>
              </c:extLst>
            </c:dLbl>
            <c:dLbl>
              <c:idx val="4"/>
              <c:delete val="1"/>
              <c:extLst>
                <c:ext xmlns:c15="http://schemas.microsoft.com/office/drawing/2012/chart" uri="{CE6537A1-D6FC-4f65-9D91-7224C49458BB}"/>
                <c:ext xmlns:c16="http://schemas.microsoft.com/office/drawing/2014/chart" uri="{C3380CC4-5D6E-409C-BE32-E72D297353CC}">
                  <c16:uniqueId val="{00000001-685A-494F-94A9-A4BF532DB29F}"/>
                </c:ext>
              </c:extLst>
            </c:dLbl>
            <c:dLbl>
              <c:idx val="5"/>
              <c:delete val="1"/>
              <c:extLst>
                <c:ext xmlns:c15="http://schemas.microsoft.com/office/drawing/2012/chart" uri="{CE6537A1-D6FC-4f65-9D91-7224C49458BB}"/>
                <c:ext xmlns:c16="http://schemas.microsoft.com/office/drawing/2014/chart" uri="{C3380CC4-5D6E-409C-BE32-E72D297353CC}">
                  <c16:uniqueId val="{00000000-685A-494F-94A9-A4BF532DB29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Sheet1!$C$4:$C$10</c:f>
              <c:numCache>
                <c:formatCode>0.0%</c:formatCode>
                <c:ptCount val="7"/>
                <c:pt idx="0">
                  <c:v>8.0741316744427166E-2</c:v>
                </c:pt>
                <c:pt idx="1">
                  <c:v>9.1243561442236942E-2</c:v>
                </c:pt>
                <c:pt idx="2">
                  <c:v>8.513913558318531E-2</c:v>
                </c:pt>
                <c:pt idx="3">
                  <c:v>8.3536090835360913E-2</c:v>
                </c:pt>
                <c:pt idx="4">
                  <c:v>9.1800981079187105E-2</c:v>
                </c:pt>
                <c:pt idx="5">
                  <c:v>9.013068949977468E-2</c:v>
                </c:pt>
                <c:pt idx="6">
                  <c:v>7.989506320057238E-2</c:v>
                </c:pt>
              </c:numCache>
            </c:numRef>
          </c:val>
          <c:smooth val="0"/>
          <c:extLst>
            <c:ext xmlns:c16="http://schemas.microsoft.com/office/drawing/2014/chart" uri="{C3380CC4-5D6E-409C-BE32-E72D297353CC}">
              <c16:uniqueId val="{00000001-6145-42F6-8B28-0994609842F1}"/>
            </c:ext>
          </c:extLst>
        </c:ser>
        <c:dLbls>
          <c:showLegendKey val="0"/>
          <c:showVal val="0"/>
          <c:showCatName val="0"/>
          <c:showSerName val="0"/>
          <c:showPercent val="0"/>
          <c:showBubbleSize val="0"/>
        </c:dLbls>
        <c:smooth val="0"/>
        <c:axId val="1103551072"/>
        <c:axId val="1103551792"/>
      </c:lineChart>
      <c:catAx>
        <c:axId val="110355107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CA" sz="1600" b="0">
                    <a:solidFill>
                      <a:schemeClr val="tx1"/>
                    </a:solidFill>
                  </a:rPr>
                  <a:t>Fiscal 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03551792"/>
        <c:crosses val="autoZero"/>
        <c:auto val="1"/>
        <c:lblAlgn val="ctr"/>
        <c:lblOffset val="100"/>
        <c:noMultiLvlLbl val="0"/>
      </c:catAx>
      <c:valAx>
        <c:axId val="1103551792"/>
        <c:scaling>
          <c:orientation val="minMax"/>
          <c:max val="0.12000000000000001"/>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CA" sz="1400" b="0">
                    <a:solidFill>
                      <a:schemeClr val="tx1"/>
                    </a:solidFill>
                  </a:rPr>
                  <a:t>%</a:t>
                </a:r>
                <a:r>
                  <a:rPr lang="en-CA" sz="1400" b="0" baseline="0">
                    <a:solidFill>
                      <a:schemeClr val="tx1"/>
                    </a:solidFill>
                  </a:rPr>
                  <a:t>  of neonates with NICU admission</a:t>
                </a:r>
                <a:endParaRPr lang="en-CA" sz="1400" b="0">
                  <a:solidFill>
                    <a:schemeClr val="tx1"/>
                  </a:solidFill>
                </a:endParaRPr>
              </a:p>
            </c:rich>
          </c:tx>
          <c:layout>
            <c:manualLayout>
              <c:xMode val="edge"/>
              <c:yMode val="edge"/>
              <c:x val="1.0201771653543306E-2"/>
              <c:y val="0.189136045494313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03551072"/>
        <c:crosses val="autoZero"/>
        <c:crossBetween val="between"/>
        <c:majorUnit val="2.0000000000000004E-2"/>
      </c:valAx>
      <c:spPr>
        <a:noFill/>
        <a:ln>
          <a:noFill/>
        </a:ln>
        <a:effectLst/>
      </c:spPr>
    </c:plotArea>
    <c:legend>
      <c:legendPos val="r"/>
      <c:layout>
        <c:manualLayout>
          <c:xMode val="edge"/>
          <c:yMode val="edge"/>
          <c:x val="0.82030959198282027"/>
          <c:y val="0.39204797317002044"/>
          <c:w val="0.1708520241787958"/>
          <c:h val="0.231258870418975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Percentage of neonates</a:t>
            </a:r>
            <a:r>
              <a:rPr lang="en-US" sz="1600" baseline="0">
                <a:solidFill>
                  <a:schemeClr val="tx1"/>
                </a:solidFill>
              </a:rPr>
              <a:t> whose first NICU length of stay is &gt; 4 hours among neonates born to people who planned a VBAC compared with those who did not plan a VBAC, by Ontario Health region</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 NICU &gt;4'!$B$2</c:f>
              <c:strCache>
                <c:ptCount val="1"/>
                <c:pt idx="0">
                  <c:v>Planned VBAC</c:v>
                </c:pt>
              </c:strCache>
            </c:strRef>
          </c:tx>
          <c:spPr>
            <a:solidFill>
              <a:srgbClr val="B4A76C"/>
            </a:solidFill>
            <a:ln>
              <a:noFill/>
            </a:ln>
            <a:effectLst/>
          </c:spPr>
          <c:invertIfNegative val="0"/>
          <c:dPt>
            <c:idx val="0"/>
            <c:invertIfNegative val="0"/>
            <c:bubble3D val="0"/>
            <c:spPr>
              <a:solidFill>
                <a:srgbClr val="7D713F"/>
              </a:solidFill>
              <a:ln>
                <a:noFill/>
              </a:ln>
              <a:effectLst/>
            </c:spPr>
            <c:extLst>
              <c:ext xmlns:c16="http://schemas.microsoft.com/office/drawing/2014/chart" uri="{C3380CC4-5D6E-409C-BE32-E72D297353CC}">
                <c16:uniqueId val="{00000002-3D50-4874-BFB1-F58CACC7D3BC}"/>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fld id="{881F5380-F1EF-4234-ACAA-0980EC0200D5}" type="VALUE">
                      <a:rPr lang="en-US">
                        <a:solidFill>
                          <a:schemeClr val="bg1">
                            <a:lumMod val="95000"/>
                          </a:schemeClr>
                        </a:solidFill>
                      </a:rPr>
                      <a:pPr>
                        <a:defRPr sz="1000" b="1">
                          <a:solidFill>
                            <a:schemeClr val="bg1">
                              <a:lumMod val="95000"/>
                            </a:schemeClr>
                          </a:solidFill>
                        </a:defRPr>
                      </a:pPr>
                      <a:t>[VALUE]</a:t>
                    </a:fld>
                    <a:endParaRPr lang="en-CA"/>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&gt;4'!$B$4:$B$10</c:f>
              <c:numCache>
                <c:formatCode>General</c:formatCode>
                <c:ptCount val="7"/>
                <c:pt idx="0">
                  <c:v>7.3999999999999996E-2</c:v>
                </c:pt>
                <c:pt idx="1">
                  <c:v>6.2000000000000006E-2</c:v>
                </c:pt>
                <c:pt idx="2">
                  <c:v>7.2999999999999995E-2</c:v>
                </c:pt>
                <c:pt idx="3">
                  <c:v>6.8000000000000005E-2</c:v>
                </c:pt>
                <c:pt idx="4">
                  <c:v>0.08</c:v>
                </c:pt>
                <c:pt idx="5">
                  <c:v>5.5E-2</c:v>
                </c:pt>
                <c:pt idx="6">
                  <c:v>0.184</c:v>
                </c:pt>
              </c:numCache>
            </c:numRef>
          </c:val>
          <c:extLst>
            <c:ext xmlns:c16="http://schemas.microsoft.com/office/drawing/2014/chart" uri="{C3380CC4-5D6E-409C-BE32-E72D297353CC}">
              <c16:uniqueId val="{00000000-E99A-4CBD-A200-FEE66E09F67C}"/>
            </c:ext>
          </c:extLst>
        </c:ser>
        <c:ser>
          <c:idx val="1"/>
          <c:order val="1"/>
          <c:tx>
            <c:strRef>
              <c:f>'% NICU &gt;4'!$C$2</c:f>
              <c:strCache>
                <c:ptCount val="1"/>
                <c:pt idx="0">
                  <c:v>Did not plan VBAC</c:v>
                </c:pt>
              </c:strCache>
            </c:strRef>
          </c:tx>
          <c:spPr>
            <a:solidFill>
              <a:srgbClr val="598787"/>
            </a:solidFill>
            <a:ln>
              <a:noFill/>
            </a:ln>
            <a:effectLst/>
          </c:spPr>
          <c:invertIfNegative val="0"/>
          <c:dPt>
            <c:idx val="0"/>
            <c:invertIfNegative val="0"/>
            <c:bubble3D val="0"/>
            <c:spPr>
              <a:solidFill>
                <a:srgbClr val="3C5B5A"/>
              </a:solidFill>
              <a:ln>
                <a:noFill/>
              </a:ln>
              <a:effectLst/>
            </c:spPr>
            <c:extLst>
              <c:ext xmlns:c16="http://schemas.microsoft.com/office/drawing/2014/chart" uri="{C3380CC4-5D6E-409C-BE32-E72D297353CC}">
                <c16:uniqueId val="{00000001-3D50-4874-BFB1-F58CACC7D3BC}"/>
              </c:ext>
            </c:extLst>
          </c:dPt>
          <c:dLbls>
            <c:dLbl>
              <c:idx val="0"/>
              <c:tx>
                <c:rich>
                  <a:bodyPr/>
                  <a:lstStyle/>
                  <a:p>
                    <a:fld id="{2B2DBB84-7A55-4634-A188-37168A3C75E4}" type="VALUE">
                      <a:rPr lang="en-US">
                        <a:solidFill>
                          <a:schemeClr val="bg1">
                            <a:lumMod val="95000"/>
                          </a:schemeClr>
                        </a:solidFill>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&gt;4'!$C$4:$C$10</c:f>
              <c:numCache>
                <c:formatCode>General</c:formatCode>
                <c:ptCount val="7"/>
                <c:pt idx="0">
                  <c:v>7.9000000000000001E-2</c:v>
                </c:pt>
                <c:pt idx="1">
                  <c:v>0.05</c:v>
                </c:pt>
                <c:pt idx="2">
                  <c:v>7.6999999999999999E-2</c:v>
                </c:pt>
                <c:pt idx="3">
                  <c:v>8.4000000000000005E-2</c:v>
                </c:pt>
                <c:pt idx="4">
                  <c:v>0.09</c:v>
                </c:pt>
                <c:pt idx="5">
                  <c:v>9.8000000000000004E-2</c:v>
                </c:pt>
                <c:pt idx="6">
                  <c:v>0.20800000000000002</c:v>
                </c:pt>
              </c:numCache>
            </c:numRef>
          </c:val>
          <c:extLst>
            <c:ext xmlns:c16="http://schemas.microsoft.com/office/drawing/2014/chart" uri="{C3380CC4-5D6E-409C-BE32-E72D297353CC}">
              <c16:uniqueId val="{00000000-3D50-4874-BFB1-F58CACC7D3BC}"/>
            </c:ext>
          </c:extLst>
        </c:ser>
        <c:dLbls>
          <c:dLblPos val="inEnd"/>
          <c:showLegendKey val="0"/>
          <c:showVal val="1"/>
          <c:showCatName val="0"/>
          <c:showSerName val="0"/>
          <c:showPercent val="0"/>
          <c:showBubbleSize val="0"/>
        </c:dLbls>
        <c:gapWidth val="60"/>
        <c:overlap val="-27"/>
        <c:axId val="854279512"/>
        <c:axId val="854270872"/>
      </c:barChart>
      <c:catAx>
        <c:axId val="8542795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Ontario Health region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54270872"/>
        <c:crosses val="autoZero"/>
        <c:auto val="1"/>
        <c:lblAlgn val="ctr"/>
        <c:lblOffset val="100"/>
        <c:noMultiLvlLbl val="0"/>
      </c:catAx>
      <c:valAx>
        <c:axId val="85427087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b="0" i="0" u="none" strike="noStrike" kern="1200" baseline="0" dirty="0">
                    <a:solidFill>
                      <a:schemeClr val="tx1"/>
                    </a:solidFill>
                  </a:rPr>
                  <a:t>%  of neonates with NICU stays longer than 4 hours</a:t>
                </a:r>
              </a:p>
            </c:rich>
          </c:tx>
          <c:layout>
            <c:manualLayout>
              <c:xMode val="edge"/>
              <c:yMode val="edge"/>
              <c:x val="1.2731481481481481E-2"/>
              <c:y val="0.1153859239817245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54279512"/>
        <c:crosses val="autoZero"/>
        <c:crossBetween val="between"/>
        <c:majorUnit val="4.0000000000000008E-2"/>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0" i="0" u="none" strike="noStrike" kern="1200" spc="0" baseline="0">
                <a:solidFill>
                  <a:schemeClr val="tx1"/>
                </a:solidFill>
              </a:rPr>
              <a:t>Percentage of neonates with respiratory problems, seizures, or death who were born to people who planned VBAC compared with neonates born to those who did not, by fiscal year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8205181738646309E-2"/>
          <c:y val="0.18631184990765043"/>
          <c:w val="0.68658534160502671"/>
          <c:h val="0.6472010790317877"/>
        </c:manualLayout>
      </c:layout>
      <c:lineChart>
        <c:grouping val="standard"/>
        <c:varyColors val="0"/>
        <c:ser>
          <c:idx val="0"/>
          <c:order val="0"/>
          <c:tx>
            <c:strRef>
              <c:f>Sheet1!$B$1</c:f>
              <c:strCache>
                <c:ptCount val="1"/>
                <c:pt idx="0">
                  <c:v>% with neonatal morbidity or mortality born to individual who planned VBAC</c:v>
                </c:pt>
              </c:strCache>
            </c:strRef>
          </c:tx>
          <c:spPr>
            <a:ln w="28575" cap="rnd">
              <a:solidFill>
                <a:srgbClr val="B4A76C"/>
              </a:solidFill>
              <a:round/>
            </a:ln>
            <a:effectLst/>
          </c:spPr>
          <c:marker>
            <c:symbol val="none"/>
          </c:marker>
          <c:dLbls>
            <c:dLbl>
              <c:idx val="0"/>
              <c:layout>
                <c:manualLayout>
                  <c:x val="-4.2152827487473156E-2"/>
                  <c:y val="4.089627685428153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A7-4E0F-AD33-4BBA8457985D}"/>
                </c:ext>
              </c:extLst>
            </c:dLbl>
            <c:dLbl>
              <c:idx val="1"/>
              <c:delete val="1"/>
              <c:extLst>
                <c:ext xmlns:c15="http://schemas.microsoft.com/office/drawing/2012/chart" uri="{CE6537A1-D6FC-4f65-9D91-7224C49458BB}"/>
                <c:ext xmlns:c16="http://schemas.microsoft.com/office/drawing/2014/chart" uri="{C3380CC4-5D6E-409C-BE32-E72D297353CC}">
                  <c16:uniqueId val="{00000004-8DA7-4E0F-AD33-4BBA8457985D}"/>
                </c:ext>
              </c:extLst>
            </c:dLbl>
            <c:dLbl>
              <c:idx val="2"/>
              <c:delete val="1"/>
              <c:extLst>
                <c:ext xmlns:c15="http://schemas.microsoft.com/office/drawing/2012/chart" uri="{CE6537A1-D6FC-4f65-9D91-7224C49458BB}"/>
                <c:ext xmlns:c16="http://schemas.microsoft.com/office/drawing/2014/chart" uri="{C3380CC4-5D6E-409C-BE32-E72D297353CC}">
                  <c16:uniqueId val="{00000003-8DA7-4E0F-AD33-4BBA8457985D}"/>
                </c:ext>
              </c:extLst>
            </c:dLbl>
            <c:dLbl>
              <c:idx val="3"/>
              <c:delete val="1"/>
              <c:extLst>
                <c:ext xmlns:c15="http://schemas.microsoft.com/office/drawing/2012/chart" uri="{CE6537A1-D6FC-4f65-9D91-7224C49458BB}"/>
                <c:ext xmlns:c16="http://schemas.microsoft.com/office/drawing/2014/chart" uri="{C3380CC4-5D6E-409C-BE32-E72D297353CC}">
                  <c16:uniqueId val="{00000002-8DA7-4E0F-AD33-4BBA8457985D}"/>
                </c:ext>
              </c:extLst>
            </c:dLbl>
            <c:dLbl>
              <c:idx val="4"/>
              <c:delete val="1"/>
              <c:extLst>
                <c:ext xmlns:c15="http://schemas.microsoft.com/office/drawing/2012/chart" uri="{CE6537A1-D6FC-4f65-9D91-7224C49458BB}"/>
                <c:ext xmlns:c16="http://schemas.microsoft.com/office/drawing/2014/chart" uri="{C3380CC4-5D6E-409C-BE32-E72D297353CC}">
                  <c16:uniqueId val="{00000001-8DA7-4E0F-AD33-4BBA8457985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2016/17</c:v>
                </c:pt>
                <c:pt idx="1">
                  <c:v>2017/18</c:v>
                </c:pt>
                <c:pt idx="2">
                  <c:v>2018/19</c:v>
                </c:pt>
                <c:pt idx="3">
                  <c:v>2019/20</c:v>
                </c:pt>
                <c:pt idx="4">
                  <c:v>2020/21</c:v>
                </c:pt>
                <c:pt idx="5">
                  <c:v>2021/22</c:v>
                </c:pt>
              </c:strCache>
            </c:strRef>
          </c:cat>
          <c:val>
            <c:numRef>
              <c:f>Sheet1!$B$4:$B$9</c:f>
              <c:numCache>
                <c:formatCode>0.0%</c:formatCode>
                <c:ptCount val="6"/>
                <c:pt idx="0">
                  <c:v>8.7996582656984193E-2</c:v>
                </c:pt>
                <c:pt idx="1">
                  <c:v>9.2630712227254011E-2</c:v>
                </c:pt>
                <c:pt idx="2">
                  <c:v>8.8830960497292957E-2</c:v>
                </c:pt>
                <c:pt idx="3">
                  <c:v>8.5890793144679151E-2</c:v>
                </c:pt>
                <c:pt idx="4">
                  <c:v>9.1682620718995952E-2</c:v>
                </c:pt>
                <c:pt idx="5">
                  <c:v>9.9048004861251773E-2</c:v>
                </c:pt>
              </c:numCache>
            </c:numRef>
          </c:val>
          <c:smooth val="0"/>
          <c:extLst>
            <c:ext xmlns:c16="http://schemas.microsoft.com/office/drawing/2014/chart" uri="{C3380CC4-5D6E-409C-BE32-E72D297353CC}">
              <c16:uniqueId val="{00000000-7E71-443C-9775-E165A2FC7E72}"/>
            </c:ext>
          </c:extLst>
        </c:ser>
        <c:ser>
          <c:idx val="1"/>
          <c:order val="1"/>
          <c:tx>
            <c:strRef>
              <c:f>Sheet1!$C$1</c:f>
              <c:strCache>
                <c:ptCount val="1"/>
                <c:pt idx="0">
                  <c:v>% with neonatal morbidity or mortality born to individual who did not plan VBAC</c:v>
                </c:pt>
              </c:strCache>
            </c:strRef>
          </c:tx>
          <c:spPr>
            <a:ln w="28575" cap="rnd">
              <a:solidFill>
                <a:srgbClr val="598787"/>
              </a:solidFill>
              <a:round/>
            </a:ln>
            <a:effectLst/>
          </c:spPr>
          <c:marker>
            <c:symbol val="none"/>
          </c:marker>
          <c:dLbls>
            <c:dLbl>
              <c:idx val="0"/>
              <c:layout>
                <c:manualLayout>
                  <c:x val="-4.341545375009942E-2"/>
                  <c:y val="1.13427141051813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DA7-4E0F-AD33-4BBA8457985D}"/>
                </c:ext>
              </c:extLst>
            </c:dLbl>
            <c:dLbl>
              <c:idx val="1"/>
              <c:delete val="1"/>
              <c:extLst>
                <c:ext xmlns:c15="http://schemas.microsoft.com/office/drawing/2012/chart" uri="{CE6537A1-D6FC-4f65-9D91-7224C49458BB}"/>
                <c:ext xmlns:c16="http://schemas.microsoft.com/office/drawing/2014/chart" uri="{C3380CC4-5D6E-409C-BE32-E72D297353CC}">
                  <c16:uniqueId val="{00000005-8DA7-4E0F-AD33-4BBA8457985D}"/>
                </c:ext>
              </c:extLst>
            </c:dLbl>
            <c:dLbl>
              <c:idx val="2"/>
              <c:delete val="1"/>
              <c:extLst>
                <c:ext xmlns:c15="http://schemas.microsoft.com/office/drawing/2012/chart" uri="{CE6537A1-D6FC-4f65-9D91-7224C49458BB}"/>
                <c:ext xmlns:c16="http://schemas.microsoft.com/office/drawing/2014/chart" uri="{C3380CC4-5D6E-409C-BE32-E72D297353CC}">
                  <c16:uniqueId val="{00000006-8DA7-4E0F-AD33-4BBA8457985D}"/>
                </c:ext>
              </c:extLst>
            </c:dLbl>
            <c:dLbl>
              <c:idx val="3"/>
              <c:delete val="1"/>
              <c:extLst>
                <c:ext xmlns:c15="http://schemas.microsoft.com/office/drawing/2012/chart" uri="{CE6537A1-D6FC-4f65-9D91-7224C49458BB}"/>
                <c:ext xmlns:c16="http://schemas.microsoft.com/office/drawing/2014/chart" uri="{C3380CC4-5D6E-409C-BE32-E72D297353CC}">
                  <c16:uniqueId val="{00000007-8DA7-4E0F-AD33-4BBA8457985D}"/>
                </c:ext>
              </c:extLst>
            </c:dLbl>
            <c:dLbl>
              <c:idx val="4"/>
              <c:delete val="1"/>
              <c:extLst>
                <c:ext xmlns:c15="http://schemas.microsoft.com/office/drawing/2012/chart" uri="{CE6537A1-D6FC-4f65-9D91-7224C49458BB}"/>
                <c:ext xmlns:c16="http://schemas.microsoft.com/office/drawing/2014/chart" uri="{C3380CC4-5D6E-409C-BE32-E72D297353CC}">
                  <c16:uniqueId val="{00000008-8DA7-4E0F-AD33-4BBA8457985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2016/17</c:v>
                </c:pt>
                <c:pt idx="1">
                  <c:v>2017/18</c:v>
                </c:pt>
                <c:pt idx="2">
                  <c:v>2018/19</c:v>
                </c:pt>
                <c:pt idx="3">
                  <c:v>2019/20</c:v>
                </c:pt>
                <c:pt idx="4">
                  <c:v>2020/21</c:v>
                </c:pt>
                <c:pt idx="5">
                  <c:v>2021/22</c:v>
                </c:pt>
              </c:strCache>
            </c:strRef>
          </c:cat>
          <c:val>
            <c:numRef>
              <c:f>Sheet1!$C$4:$C$9</c:f>
              <c:numCache>
                <c:formatCode>0.0%</c:formatCode>
                <c:ptCount val="6"/>
                <c:pt idx="0">
                  <c:v>7.262934551983026E-2</c:v>
                </c:pt>
                <c:pt idx="1">
                  <c:v>8.0282112845138059E-2</c:v>
                </c:pt>
                <c:pt idx="2">
                  <c:v>8.598771604056564E-2</c:v>
                </c:pt>
                <c:pt idx="3">
                  <c:v>8.5249042145593867E-2</c:v>
                </c:pt>
                <c:pt idx="4">
                  <c:v>9.8852126941255905E-2</c:v>
                </c:pt>
                <c:pt idx="5">
                  <c:v>0.10225623433170603</c:v>
                </c:pt>
              </c:numCache>
            </c:numRef>
          </c:val>
          <c:smooth val="0"/>
          <c:extLst>
            <c:ext xmlns:c16="http://schemas.microsoft.com/office/drawing/2014/chart" uri="{C3380CC4-5D6E-409C-BE32-E72D297353CC}">
              <c16:uniqueId val="{00000000-8DA7-4E0F-AD33-4BBA8457985D}"/>
            </c:ext>
          </c:extLst>
        </c:ser>
        <c:dLbls>
          <c:dLblPos val="ctr"/>
          <c:showLegendKey val="0"/>
          <c:showVal val="1"/>
          <c:showCatName val="0"/>
          <c:showSerName val="0"/>
          <c:showPercent val="0"/>
          <c:showBubbleSize val="0"/>
        </c:dLbls>
        <c:smooth val="0"/>
        <c:axId val="675105296"/>
        <c:axId val="675098816"/>
      </c:lineChart>
      <c:catAx>
        <c:axId val="6751052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Fiscal</a:t>
                </a:r>
                <a:r>
                  <a:rPr lang="en-US" baseline="0">
                    <a:solidFill>
                      <a:schemeClr val="tx1"/>
                    </a:solidFill>
                  </a:rPr>
                  <a:t> year</a:t>
                </a:r>
                <a:endParaRPr lang="en-CA">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5098816"/>
        <c:crosses val="autoZero"/>
        <c:auto val="1"/>
        <c:lblAlgn val="ctr"/>
        <c:lblOffset val="100"/>
        <c:noMultiLvlLbl val="0"/>
      </c:catAx>
      <c:valAx>
        <c:axId val="675098816"/>
        <c:scaling>
          <c:orientation val="minMax"/>
          <c:max val="0.12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b="0" i="0" u="none" strike="noStrike" kern="1200" baseline="0">
                    <a:solidFill>
                      <a:schemeClr val="tx1"/>
                    </a:solidFill>
                  </a:rPr>
                  <a:t>% of neonates  with morbidity or mortality</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5105296"/>
        <c:crosses val="autoZero"/>
        <c:crossBetween val="between"/>
      </c:valAx>
      <c:spPr>
        <a:noFill/>
        <a:ln>
          <a:noFill/>
        </a:ln>
        <a:effectLst/>
      </c:spPr>
    </c:plotArea>
    <c:legend>
      <c:legendPos val="r"/>
      <c:layout>
        <c:manualLayout>
          <c:xMode val="edge"/>
          <c:yMode val="edge"/>
          <c:x val="0.77110365465680419"/>
          <c:y val="0.26883372217361717"/>
          <c:w val="0.22132058776743815"/>
          <c:h val="0.443999222319432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Percentage of neonates</a:t>
            </a:r>
            <a:r>
              <a:rPr lang="en-US" sz="1600" baseline="0">
                <a:solidFill>
                  <a:schemeClr val="tx1"/>
                </a:solidFill>
              </a:rPr>
              <a:t> who had </a:t>
            </a:r>
            <a:r>
              <a:rPr lang="en-US" sz="1600" b="0" i="0" u="none" strike="noStrike" kern="1200" spc="0" baseline="0">
                <a:solidFill>
                  <a:schemeClr val="tx1"/>
                </a:solidFill>
              </a:rPr>
              <a:t>respiratory problems, seizures, or death </a:t>
            </a:r>
            <a:r>
              <a:rPr lang="en-US" sz="1600" baseline="0">
                <a:solidFill>
                  <a:schemeClr val="tx1"/>
                </a:solidFill>
              </a:rPr>
              <a:t>who were born to people who planned VBAC compared with neonates born to those who did not, by Ontario Health region</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6809830589358145E-2"/>
          <c:y val="0.18637357830271217"/>
          <c:w val="0.7383217012646146"/>
          <c:h val="0.64431539807524063"/>
        </c:manualLayout>
      </c:layout>
      <c:barChart>
        <c:barDir val="col"/>
        <c:grouping val="clustered"/>
        <c:varyColors val="0"/>
        <c:ser>
          <c:idx val="0"/>
          <c:order val="0"/>
          <c:tx>
            <c:strRef>
              <c:f>'% NICU &gt;4'!$B$2</c:f>
              <c:strCache>
                <c:ptCount val="1"/>
                <c:pt idx="0">
                  <c:v>Planned VBAC</c:v>
                </c:pt>
              </c:strCache>
            </c:strRef>
          </c:tx>
          <c:spPr>
            <a:solidFill>
              <a:srgbClr val="B4A76C"/>
            </a:solidFill>
            <a:ln>
              <a:noFill/>
            </a:ln>
            <a:effectLst/>
          </c:spPr>
          <c:invertIfNegative val="0"/>
          <c:dPt>
            <c:idx val="0"/>
            <c:invertIfNegative val="0"/>
            <c:bubble3D val="0"/>
            <c:spPr>
              <a:solidFill>
                <a:srgbClr val="8A7D46"/>
              </a:solidFill>
              <a:ln>
                <a:noFill/>
              </a:ln>
              <a:effectLst/>
            </c:spPr>
            <c:extLst>
              <c:ext xmlns:c16="http://schemas.microsoft.com/office/drawing/2014/chart" uri="{C3380CC4-5D6E-409C-BE32-E72D297353CC}">
                <c16:uniqueId val="{00000002-3D50-4874-BFB1-F58CACC7D3BC}"/>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fld id="{881F5380-F1EF-4234-ACAA-0980EC0200D5}" type="VALUE">
                      <a:rPr lang="en-US">
                        <a:solidFill>
                          <a:schemeClr val="bg1">
                            <a:lumMod val="95000"/>
                          </a:schemeClr>
                        </a:solidFill>
                      </a:rPr>
                      <a:pPr>
                        <a:defRPr sz="1000" b="1">
                          <a:solidFill>
                            <a:schemeClr val="bg1">
                              <a:lumMod val="95000"/>
                            </a:schemeClr>
                          </a:solidFill>
                        </a:defRPr>
                      </a:pPr>
                      <a:t>[VALUE]</a:t>
                    </a:fld>
                    <a:endParaRPr lang="en-CA"/>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&gt;4'!$B$4:$B$10</c:f>
              <c:numCache>
                <c:formatCode>0.0%</c:formatCode>
                <c:ptCount val="7"/>
                <c:pt idx="0">
                  <c:v>9.9048004861251773E-2</c:v>
                </c:pt>
                <c:pt idx="1">
                  <c:v>0.10443037974683544</c:v>
                </c:pt>
                <c:pt idx="2">
                  <c:v>8.1967213114754092E-2</c:v>
                </c:pt>
                <c:pt idx="3">
                  <c:v>0.10164271047227925</c:v>
                </c:pt>
                <c:pt idx="4">
                  <c:v>0.10030959752321982</c:v>
                </c:pt>
                <c:pt idx="5">
                  <c:v>0.1111111111111111</c:v>
                </c:pt>
                <c:pt idx="6">
                  <c:v>0.18556701030927836</c:v>
                </c:pt>
              </c:numCache>
            </c:numRef>
          </c:val>
          <c:extLst>
            <c:ext xmlns:c16="http://schemas.microsoft.com/office/drawing/2014/chart" uri="{C3380CC4-5D6E-409C-BE32-E72D297353CC}">
              <c16:uniqueId val="{00000000-E99A-4CBD-A200-FEE66E09F67C}"/>
            </c:ext>
          </c:extLst>
        </c:ser>
        <c:ser>
          <c:idx val="1"/>
          <c:order val="1"/>
          <c:tx>
            <c:strRef>
              <c:f>'% NICU &gt;4'!$C$2</c:f>
              <c:strCache>
                <c:ptCount val="1"/>
                <c:pt idx="0">
                  <c:v>Did not plan VBAC</c:v>
                </c:pt>
              </c:strCache>
            </c:strRef>
          </c:tx>
          <c:spPr>
            <a:solidFill>
              <a:srgbClr val="598787"/>
            </a:solidFill>
            <a:ln>
              <a:noFill/>
            </a:ln>
            <a:effectLst/>
          </c:spPr>
          <c:invertIfNegative val="0"/>
          <c:dPt>
            <c:idx val="0"/>
            <c:invertIfNegative val="0"/>
            <c:bubble3D val="0"/>
            <c:spPr>
              <a:solidFill>
                <a:srgbClr val="416463"/>
              </a:solidFill>
              <a:ln>
                <a:noFill/>
              </a:ln>
              <a:effectLst/>
            </c:spPr>
            <c:extLst>
              <c:ext xmlns:c16="http://schemas.microsoft.com/office/drawing/2014/chart" uri="{C3380CC4-5D6E-409C-BE32-E72D297353CC}">
                <c16:uniqueId val="{00000001-3D50-4874-BFB1-F58CACC7D3BC}"/>
              </c:ext>
            </c:extLst>
          </c:dPt>
          <c:dLbls>
            <c:dLbl>
              <c:idx val="0"/>
              <c:tx>
                <c:rich>
                  <a:bodyPr/>
                  <a:lstStyle/>
                  <a:p>
                    <a:fld id="{2B2DBB84-7A55-4634-A188-37168A3C75E4}" type="VALUE">
                      <a:rPr lang="en-US">
                        <a:solidFill>
                          <a:schemeClr val="bg1">
                            <a:lumMod val="95000"/>
                          </a:schemeClr>
                        </a:solidFill>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&gt;4'!$C$4:$C$10</c:f>
              <c:numCache>
                <c:formatCode>0.0%</c:formatCode>
                <c:ptCount val="7"/>
                <c:pt idx="0">
                  <c:v>0.10225623433170603</c:v>
                </c:pt>
                <c:pt idx="1">
                  <c:v>8.3828382838283824E-2</c:v>
                </c:pt>
                <c:pt idx="2">
                  <c:v>8.7106299212598423E-2</c:v>
                </c:pt>
                <c:pt idx="3">
                  <c:v>0.11019632678910703</c:v>
                </c:pt>
                <c:pt idx="4">
                  <c:v>0.11406844106463879</c:v>
                </c:pt>
                <c:pt idx="5">
                  <c:v>0.16078431372549021</c:v>
                </c:pt>
                <c:pt idx="6">
                  <c:v>0.1702127659574468</c:v>
                </c:pt>
              </c:numCache>
            </c:numRef>
          </c:val>
          <c:extLst>
            <c:ext xmlns:c16="http://schemas.microsoft.com/office/drawing/2014/chart" uri="{C3380CC4-5D6E-409C-BE32-E72D297353CC}">
              <c16:uniqueId val="{00000000-3D50-4874-BFB1-F58CACC7D3BC}"/>
            </c:ext>
          </c:extLst>
        </c:ser>
        <c:dLbls>
          <c:dLblPos val="inEnd"/>
          <c:showLegendKey val="0"/>
          <c:showVal val="1"/>
          <c:showCatName val="0"/>
          <c:showSerName val="0"/>
          <c:showPercent val="0"/>
          <c:showBubbleSize val="0"/>
        </c:dLbls>
        <c:gapWidth val="80"/>
        <c:overlap val="-27"/>
        <c:axId val="854279512"/>
        <c:axId val="854270872"/>
      </c:barChart>
      <c:catAx>
        <c:axId val="8542795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Ontario</a:t>
                </a:r>
                <a:r>
                  <a:rPr lang="en-CA" sz="1400" baseline="0">
                    <a:solidFill>
                      <a:schemeClr val="tx1"/>
                    </a:solidFill>
                  </a:rPr>
                  <a:t> Health region</a:t>
                </a:r>
                <a:endParaRPr lang="en-CA" sz="140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54270872"/>
        <c:crosses val="autoZero"/>
        <c:auto val="1"/>
        <c:lblAlgn val="ctr"/>
        <c:lblOffset val="100"/>
        <c:noMultiLvlLbl val="0"/>
      </c:catAx>
      <c:valAx>
        <c:axId val="854270872"/>
        <c:scaling>
          <c:orientation val="minMax"/>
          <c:max val="0.240000000000000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b="0" i="0" u="none" strike="noStrike" kern="1200" baseline="0" dirty="0">
                    <a:solidFill>
                      <a:schemeClr val="tx1"/>
                    </a:solidFill>
                  </a:rPr>
                  <a:t>% of neonates with morbidity or mortality</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54279512"/>
        <c:crosses val="autoZero"/>
        <c:crossBetween val="between"/>
        <c:majorUnit val="4.0000000000000008E-2"/>
      </c:valAx>
      <c:spPr>
        <a:noFill/>
        <a:ln>
          <a:noFill/>
        </a:ln>
        <a:effectLst/>
      </c:spPr>
    </c:plotArea>
    <c:legend>
      <c:legendPos val="r"/>
      <c:layout>
        <c:manualLayout>
          <c:xMode val="edge"/>
          <c:yMode val="edge"/>
          <c:x val="0.84649516821760917"/>
          <c:y val="0.47384708855837471"/>
          <c:w val="0.14592907420663326"/>
          <c:h val="0.2623675512783124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ensure consistent,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high-quality care across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the province</a:t>
          </a:r>
          <a:endParaRPr lang="en-CA" sz="2200"/>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kern="120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ensure consistent,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high-quality care across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the province</a:t>
          </a:r>
          <a:endParaRPr lang="en-CA" sz="2200" kern="120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9/12/2024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138892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0000"/>
              </a:lnSpc>
              <a:spcBef>
                <a:spcPts val="0"/>
              </a:spcBef>
              <a:spcAft>
                <a:spcPts val="0"/>
              </a:spcAft>
              <a:buClr>
                <a:srgbClr val="049FDC"/>
              </a:buClr>
              <a:buSzPts val="1200"/>
              <a:buFont typeface="Symbol" panose="05050102010706020507" pitchFamily="18" charset="2"/>
              <a:buNone/>
            </a:pPr>
            <a:r>
              <a:rPr lang="en-US"/>
              <a:t>Exclusion criteria for VBAC:</a:t>
            </a:r>
          </a:p>
          <a:p>
            <a:pPr marL="342900" marR="0" lvl="0" indent="-342900">
              <a:lnSpc>
                <a:spcPct val="120000"/>
              </a:lnSpc>
              <a:spcBef>
                <a:spcPts val="0"/>
              </a:spcBef>
              <a:spcAft>
                <a:spcPts val="0"/>
              </a:spcAft>
              <a:buClr>
                <a:srgbClr val="049FDC"/>
              </a:buClr>
              <a:buSzPts val="12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Previous classical or inverted “T” uterine</a:t>
            </a:r>
            <a:r>
              <a:rPr lang="en-CA" sz="1800" spc="-25">
                <a:effectLst/>
                <a:latin typeface="Calibri" panose="020F0502020204030204" pitchFamily="34" charset="0"/>
                <a:ea typeface="Calibri" panose="020F0502020204030204" pitchFamily="34" charset="0"/>
                <a:cs typeface="Arial" panose="020B0604020202020204" pitchFamily="34" charset="0"/>
              </a:rPr>
              <a:t> </a:t>
            </a:r>
            <a:r>
              <a:rPr lang="en-CA" sz="1800">
                <a:effectLst/>
                <a:latin typeface="Calibri" panose="020F0502020204030204" pitchFamily="34" charset="0"/>
                <a:ea typeface="Calibri" panose="020F0502020204030204" pitchFamily="34" charset="0"/>
                <a:cs typeface="Arial" panose="020B0604020202020204" pitchFamily="34" charset="0"/>
              </a:rPr>
              <a:t>scar</a:t>
            </a:r>
          </a:p>
          <a:p>
            <a:pPr marL="342900" marR="0" lvl="0" indent="-342900">
              <a:lnSpc>
                <a:spcPct val="120000"/>
              </a:lnSpc>
              <a:spcBef>
                <a:spcPts val="0"/>
              </a:spcBef>
              <a:spcAft>
                <a:spcPts val="0"/>
              </a:spcAft>
              <a:buClr>
                <a:srgbClr val="049FDC"/>
              </a:buClr>
              <a:buSzPts val="12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Previous hysterotomy or myomectomy entering the uterine</a:t>
            </a:r>
            <a:r>
              <a:rPr lang="en-CA" sz="1800" spc="-30">
                <a:effectLst/>
                <a:latin typeface="Calibri" panose="020F0502020204030204" pitchFamily="34" charset="0"/>
                <a:ea typeface="Calibri" panose="020F0502020204030204" pitchFamily="34" charset="0"/>
                <a:cs typeface="Arial" panose="020B0604020202020204" pitchFamily="34" charset="0"/>
              </a:rPr>
              <a:t> </a:t>
            </a:r>
            <a:r>
              <a:rPr lang="en-CA" sz="1800">
                <a:effectLst/>
                <a:latin typeface="Calibri" panose="020F0502020204030204" pitchFamily="34" charset="0"/>
                <a:ea typeface="Calibri" panose="020F0502020204030204" pitchFamily="34" charset="0"/>
                <a:cs typeface="Arial" panose="020B0604020202020204" pitchFamily="34" charset="0"/>
              </a:rPr>
              <a:t>cavity</a:t>
            </a:r>
          </a:p>
          <a:p>
            <a:pPr marL="342900" marR="0" lvl="0" indent="-342900">
              <a:lnSpc>
                <a:spcPct val="120000"/>
              </a:lnSpc>
              <a:spcBef>
                <a:spcPts val="0"/>
              </a:spcBef>
              <a:spcAft>
                <a:spcPts val="0"/>
              </a:spcAft>
              <a:buClr>
                <a:srgbClr val="049FDC"/>
              </a:buClr>
              <a:buSzPts val="12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Previous uterine</a:t>
            </a:r>
            <a:r>
              <a:rPr lang="en-CA" sz="1800" spc="-10">
                <a:effectLst/>
                <a:latin typeface="Calibri" panose="020F0502020204030204" pitchFamily="34" charset="0"/>
                <a:ea typeface="Calibri" panose="020F0502020204030204" pitchFamily="34" charset="0"/>
                <a:cs typeface="Arial" panose="020B0604020202020204" pitchFamily="34" charset="0"/>
              </a:rPr>
              <a:t> </a:t>
            </a:r>
            <a:r>
              <a:rPr lang="en-CA" sz="1800">
                <a:effectLst/>
                <a:latin typeface="Calibri" panose="020F0502020204030204" pitchFamily="34" charset="0"/>
                <a:ea typeface="Calibri" panose="020F0502020204030204" pitchFamily="34" charset="0"/>
                <a:cs typeface="Arial" panose="020B0604020202020204" pitchFamily="34" charset="0"/>
              </a:rPr>
              <a:t>rupture</a:t>
            </a:r>
          </a:p>
          <a:p>
            <a:pPr marL="342900" marR="0" lvl="0" indent="-342900">
              <a:lnSpc>
                <a:spcPct val="120000"/>
              </a:lnSpc>
              <a:spcBef>
                <a:spcPts val="0"/>
              </a:spcBef>
              <a:spcAft>
                <a:spcPts val="0"/>
              </a:spcAft>
              <a:buClr>
                <a:srgbClr val="049FDC"/>
              </a:buClr>
              <a:buSzPts val="12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Placental disorders including (placenta accreta, placenta increta, placenta percreta, and placenta previa) </a:t>
            </a:r>
          </a:p>
          <a:p>
            <a:pPr marL="342900" marR="0" lvl="0" indent="-342900">
              <a:lnSpc>
                <a:spcPct val="120000"/>
              </a:lnSpc>
              <a:spcBef>
                <a:spcPts val="0"/>
              </a:spcBef>
              <a:spcAft>
                <a:spcPts val="0"/>
              </a:spcAft>
              <a:buClr>
                <a:srgbClr val="049FDC"/>
              </a:buClr>
              <a:buSzPts val="12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Pregnant people with “fetal anomaly,” “malposition/malpresentation,” or “other obstetrical complication” as an indication for Caesarean section</a:t>
            </a:r>
          </a:p>
          <a:p>
            <a:pPr marL="342900" marR="0" lvl="0" indent="-342900">
              <a:lnSpc>
                <a:spcPct val="120000"/>
              </a:lnSpc>
              <a:spcBef>
                <a:spcPts val="0"/>
              </a:spcBef>
              <a:spcAft>
                <a:spcPts val="0"/>
              </a:spcAft>
              <a:buClr>
                <a:srgbClr val="049FDC"/>
              </a:buClr>
              <a:buSzPts val="1200"/>
              <a:buFont typeface="Symbol" panose="05050102010706020507" pitchFamily="18" charset="2"/>
              <a:buChar char=""/>
            </a:pPr>
            <a:endParaRPr lang="en-CA" sz="1800">
              <a:effectLst/>
              <a:latin typeface="Calibri" panose="020F0502020204030204" pitchFamily="34" charset="0"/>
              <a:ea typeface="Calibri" panose="020F050202020403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a:p>
        </p:txBody>
      </p:sp>
    </p:spTree>
    <p:extLst>
      <p:ext uri="{BB962C8B-B14F-4D97-AF65-F5344CB8AC3E}">
        <p14:creationId xmlns:p14="http://schemas.microsoft.com/office/powerpoint/2010/main" val="25620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144668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406362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333871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a:p>
        </p:txBody>
      </p:sp>
    </p:spTree>
    <p:extLst>
      <p:ext uri="{BB962C8B-B14F-4D97-AF65-F5344CB8AC3E}">
        <p14:creationId xmlns:p14="http://schemas.microsoft.com/office/powerpoint/2010/main" val="74799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1395305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1304267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Calibri" panose="020F0502020204030204" pitchFamily="34" charset="0"/>
                <a:cs typeface="Calibri" panose="020F0502020204030204" pitchFamily="34" charset="0"/>
              </a:rPr>
              <a:t>Scope of This Quality Standard</a:t>
            </a:r>
          </a:p>
          <a:p>
            <a:pPr>
              <a:spcBef>
                <a:spcPts val="600"/>
              </a:spcBef>
              <a:spcAft>
                <a:spcPts val="1200"/>
              </a:spcAft>
            </a:pPr>
            <a:r>
              <a:rPr lang="en-CA" sz="1800">
                <a:effectLst/>
                <a:latin typeface="Calibri" panose="020F0502020204030204" pitchFamily="34" charset="0"/>
                <a:ea typeface="Calibri" panose="020F0502020204030204" pitchFamily="34" charset="0"/>
                <a:cs typeface="Calibri" panose="020F0502020204030204" pitchFamily="34" charset="0"/>
              </a:rPr>
              <a:t>The scope of this quality standard extends from postpartum counselling after a Caesarean birth through antenatal and intrapartum care during the next pregnancy and birth. The guidance provided in this quality standard on pregnancy care focuses on people with a previous Caesarean birth who are pregnant with one baby that is head-down and at full term (&gt; 37 weeks), who are receiving pregnancy care from any type of clinician. People with more than one previous Caesarean birth are included in the scope; however, research evidence is limited for this population. Careful individualized assessment and clinical judgment as part of shared decision-making is essential in this situation.</a:t>
            </a:r>
          </a:p>
          <a:p>
            <a:pPr>
              <a:spcBef>
                <a:spcPts val="600"/>
              </a:spcBef>
              <a:spcAft>
                <a:spcPts val="1200"/>
              </a:spcAft>
            </a:pPr>
            <a:r>
              <a:rPr lang="en-CA" sz="1800">
                <a:effectLst/>
                <a:latin typeface="Calibri" panose="020F0502020204030204" pitchFamily="34" charset="0"/>
                <a:ea typeface="Calibri" panose="020F0502020204030204" pitchFamily="34" charset="0"/>
                <a:cs typeface="Calibri" panose="020F0502020204030204" pitchFamily="34" charset="0"/>
              </a:rPr>
              <a:t>This standard does not apply to people who have the following contraindications to vaginal birth after Caesarean (VBAC): </a:t>
            </a:r>
          </a:p>
          <a:p>
            <a:pPr marL="342900" lvl="0" indent="-342900">
              <a:lnSpc>
                <a:spcPct val="120000"/>
              </a:lnSpc>
              <a:spcBef>
                <a:spcPts val="1200"/>
              </a:spcBef>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Previous classical or inverted “T” uterine scar</a:t>
            </a:r>
          </a:p>
          <a:p>
            <a:pPr marL="342900" lvl="0" indent="-342900">
              <a:lnSpc>
                <a:spcPct val="120000"/>
              </a:lnSpc>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Previous hysterotomy or myomectomy entering the uterine cavity</a:t>
            </a:r>
          </a:p>
          <a:p>
            <a:pPr marL="342900" lvl="0" indent="-342900">
              <a:lnSpc>
                <a:spcPct val="120000"/>
              </a:lnSpc>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Previous uterine rupture</a:t>
            </a:r>
          </a:p>
          <a:p>
            <a:pPr marL="342900" lvl="0" indent="-342900">
              <a:lnSpc>
                <a:spcPct val="120000"/>
              </a:lnSpc>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Placenta accreta</a:t>
            </a:r>
          </a:p>
          <a:p>
            <a:pPr marL="342900" lvl="0" indent="-342900">
              <a:lnSpc>
                <a:spcPct val="120000"/>
              </a:lnSpc>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Placenta increta</a:t>
            </a:r>
          </a:p>
          <a:p>
            <a:pPr marL="342900" lvl="0" indent="-342900">
              <a:lnSpc>
                <a:spcPct val="120000"/>
              </a:lnSpc>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Placenta percreta</a:t>
            </a:r>
          </a:p>
          <a:p>
            <a:pPr marL="342900" lvl="0" indent="-342900">
              <a:lnSpc>
                <a:spcPct val="120000"/>
              </a:lnSpc>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Placenta previa</a:t>
            </a:r>
          </a:p>
          <a:p>
            <a:pPr marL="342900" lvl="0" indent="-342900">
              <a:lnSpc>
                <a:spcPct val="120000"/>
              </a:lnSpc>
              <a:spcAft>
                <a:spcPts val="1200"/>
              </a:spcAft>
              <a:buClr>
                <a:srgbClr val="049FDC"/>
              </a:buClr>
              <a:buSzPts val="1400"/>
              <a:buFont typeface="Symbol" panose="05050102010706020507" pitchFamily="18" charset="2"/>
              <a:buChar char=""/>
            </a:pPr>
            <a:r>
              <a:rPr lang="en-CA" sz="1800">
                <a:effectLst/>
                <a:latin typeface="Calibri" panose="020F0502020204030204" pitchFamily="34" charset="0"/>
                <a:ea typeface="Calibri" panose="020F0502020204030204" pitchFamily="34" charset="0"/>
                <a:cs typeface="Arial" panose="020B0604020202020204" pitchFamily="34" charset="0"/>
              </a:rPr>
              <a:t>Any other maternal or fetal complication that is a contraindication to vaginal birth</a:t>
            </a:r>
          </a:p>
          <a:p>
            <a:endParaRPr lang="en-US" sz="1200"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Vaginal Birth After Caesarean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dirty="0">
                <a:latin typeface="Calibri" panose="020F0502020204030204" pitchFamily="34" charset="0"/>
                <a:cs typeface="Calibri" panose="020F0502020204030204" pitchFamily="34" charset="0"/>
              </a:rPr>
              <a:t>).</a:t>
            </a:r>
            <a:endParaRPr lang="en-US" sz="1200" b="0" kern="1200" dirty="0">
              <a:solidFill>
                <a:schemeClr val="tx1"/>
              </a:solidFill>
              <a:latin typeface="Calibri" panose="020F0502020204030204" pitchFamily="34" charset="0"/>
              <a:cs typeface="Calibri" panose="020F0502020204030204" pitchFamily="34" charset="0"/>
            </a:endParaRPr>
          </a:p>
          <a:p>
            <a:endParaRPr lang="en-CA" sz="1200" b="1" dirty="0">
              <a:latin typeface="Calibri" panose="020F0502020204030204" pitchFamily="34" charset="0"/>
              <a:cs typeface="Calibri" panose="020F0502020204030204" pitchFamily="34" charset="0"/>
            </a:endParaRPr>
          </a:p>
          <a:p>
            <a:r>
              <a:rPr lang="en-CA" sz="12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2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Implementable</a:t>
            </a:r>
            <a:r>
              <a:rPr lang="en-US" sz="1200" b="0" dirty="0">
                <a:latin typeface="Calibri" panose="020F0502020204030204" pitchFamily="34" charset="0"/>
                <a:cs typeface="Calibri" panose="020F0502020204030204" pitchFamily="34" charset="0"/>
              </a:rPr>
              <a:t>: </a:t>
            </a:r>
            <a:r>
              <a:rPr lang="en-US" sz="12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 partners,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Clinicians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Placemat</a:t>
            </a:r>
            <a:endParaRPr lang="en-CA" sz="1200" i="1">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 partners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D954C5A8-A446-6E0D-FF4D-C5B342081E80}"/>
              </a:ext>
            </a:extLst>
          </p:cNvPr>
          <p:cNvSpPr>
            <a:spLocks noGrp="1"/>
          </p:cNvSpPr>
          <p:nvPr>
            <p:ph type="sldNum" sz="quarter" idx="12"/>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3E206C47-B6BF-579E-D1A3-E7FB5C0C6489}"/>
              </a:ext>
            </a:extLst>
          </p:cNvPr>
          <p:cNvSpPr>
            <a:spLocks noGrp="1"/>
          </p:cNvSpPr>
          <p:nvPr>
            <p:ph type="sldNum" sz="quarter" idx="14"/>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5794A984-7A90-880A-3896-48F4E0E92CFC}"/>
              </a:ext>
            </a:extLst>
          </p:cNvPr>
          <p:cNvSpPr>
            <a:spLocks noGrp="1"/>
          </p:cNvSpPr>
          <p:nvPr>
            <p:ph type="sldNum" sz="quarter" idx="15"/>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A4CE59A-19D6-F1C1-1DC3-8F7D34A43D1A}"/>
              </a:ext>
            </a:extLst>
          </p:cNvPr>
          <p:cNvSpPr>
            <a:spLocks noGrp="1"/>
          </p:cNvSpPr>
          <p:nvPr>
            <p:ph type="sldNum" sz="quarter" idx="23"/>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BE541DB9-6084-3788-6B35-741309DFC4A8}"/>
              </a:ext>
            </a:extLst>
          </p:cNvPr>
          <p:cNvSpPr>
            <a:spLocks noGrp="1"/>
          </p:cNvSpPr>
          <p:nvPr>
            <p:ph type="sldNum" sz="quarter" idx="15"/>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6BC64535-AAE1-44DB-4C4D-F06D09173B6B}"/>
              </a:ext>
            </a:extLst>
          </p:cNvPr>
          <p:cNvSpPr>
            <a:spLocks noGrp="1"/>
          </p:cNvSpPr>
          <p:nvPr>
            <p:ph type="sldNum" sz="quarter" idx="14"/>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761BA3B4-EAE6-2E6B-C9E7-6A9A23F37221}"/>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3A251895-DF8A-783D-FDB1-BFA6F9160BE8}"/>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30E4AEF-FC1B-EF62-BFF0-9F291DDB6E10}"/>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FF85A-8865-1098-59C8-3BC729677592}"/>
              </a:ext>
            </a:extLst>
          </p:cNvPr>
          <p:cNvSpPr>
            <a:spLocks noGrp="1"/>
          </p:cNvSpPr>
          <p:nvPr>
            <p:ph type="sldNum" sz="quarter" idx="10"/>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E8609BEA-AF22-F382-9DC3-DD56D895829B}"/>
              </a:ext>
            </a:extLst>
          </p:cNvPr>
          <p:cNvSpPr>
            <a:spLocks noGrp="1"/>
          </p:cNvSpPr>
          <p:nvPr>
            <p:ph type="sldNum" sz="quarter" idx="12"/>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DA2C9238-AFB7-B328-C79A-E186D400D2A3}"/>
              </a:ext>
            </a:extLst>
          </p:cNvPr>
          <p:cNvSpPr>
            <a:spLocks noGrp="1"/>
          </p:cNvSpPr>
          <p:nvPr>
            <p:ph type="sldNum" sz="quarter" idx="4"/>
          </p:nvPr>
        </p:nvSpPr>
        <p:spPr>
          <a:xfrm>
            <a:off x="889635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4838459-7531-48CC-942F-86A532F04E35}" type="slidenum">
              <a:rPr lang="en-CA" smtClean="0"/>
              <a:pPr/>
              <a:t>‹#›</a:t>
            </a:fld>
            <a:endParaRPr lang="en-CA"/>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www.hqontario.ca/evidence-to-improve-care/quality-standards/view-all-quality-standards/vaginal-birth-after-caesarean-vbac" TargetMode="Externa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hyperlink" Target="https://www.hqontario.ca/evidence-to-improve-care/quality-standards/view-all-quality-standards/vaginal-birth-after-caesarean" TargetMode="External"/><Relationship Id="rId4" Type="http://schemas.openxmlformats.org/officeDocument/2006/relationships/image" Target="../media/image14.jpe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descr="Quality Standards">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584358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Vaginal Birth After Caesarean</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en-US"/>
              <a:t>Guiding evidence-based care for people who have had a Caesarean and are planning their next birth</a:t>
            </a:r>
          </a:p>
        </p:txBody>
      </p:sp>
      <p:sp>
        <p:nvSpPr>
          <p:cNvPr id="10" name="Rectangle 9">
            <a:extLst>
              <a:ext uri="{FF2B5EF4-FFF2-40B4-BE49-F238E27FC236}">
                <a16:creationId xmlns:a16="http://schemas.microsoft.com/office/drawing/2014/main" id="{36E8BD3C-9185-5837-BDA4-56659A3F9F81}"/>
              </a:ext>
              <a:ext uri="{C183D7F6-B498-43B3-948B-1728B52AA6E4}">
                <adec:decorative xmlns:adec="http://schemas.microsoft.com/office/drawing/2017/decorative" val="1"/>
              </a:ext>
            </a:extLst>
          </p:cNvPr>
          <p:cNvSpPr/>
          <p:nvPr/>
        </p:nvSpPr>
        <p:spPr>
          <a:xfrm>
            <a:off x="9841832" y="5727031"/>
            <a:ext cx="2350168" cy="965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a:solidFill>
                <a:schemeClr val="tx1"/>
              </a:solidFill>
              <a:latin typeface="Calibri" panose="020F0502020204030204" pitchFamily="34" charset="0"/>
              <a:ea typeface="MS PGothic"/>
              <a:cs typeface="Calibri" panose="020F0502020204030204" pitchFamily="34" charset="0"/>
            </a:endParaRPr>
          </a:p>
        </p:txBody>
      </p:sp>
      <p:grpSp>
        <p:nvGrpSpPr>
          <p:cNvPr id="13" name="Group 12">
            <a:extLst>
              <a:ext uri="{FF2B5EF4-FFF2-40B4-BE49-F238E27FC236}">
                <a16:creationId xmlns:a16="http://schemas.microsoft.com/office/drawing/2014/main" id="{3A416136-BB09-5DE4-1538-07EFB5A2883B}"/>
              </a:ext>
              <a:ext uri="{C183D7F6-B498-43B3-948B-1728B52AA6E4}">
                <adec:decorative xmlns:adec="http://schemas.microsoft.com/office/drawing/2017/decorative" val="1"/>
              </a:ext>
            </a:extLst>
          </p:cNvPr>
          <p:cNvGrpSpPr/>
          <p:nvPr/>
        </p:nvGrpSpPr>
        <p:grpSpPr>
          <a:xfrm>
            <a:off x="9841832" y="6010169"/>
            <a:ext cx="2268474" cy="760231"/>
            <a:chOff x="9841832" y="6010169"/>
            <a:chExt cx="2268474" cy="760231"/>
          </a:xfrm>
        </p:grpSpPr>
        <p:pic>
          <p:nvPicPr>
            <p:cNvPr id="8" name="Picture 7">
              <a:extLst>
                <a:ext uri="{FF2B5EF4-FFF2-40B4-BE49-F238E27FC236}">
                  <a16:creationId xmlns:a16="http://schemas.microsoft.com/office/drawing/2014/main" id="{3A563E90-771E-0C36-FA53-A9A08690532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6245" y="6010169"/>
              <a:ext cx="1554061" cy="760231"/>
            </a:xfrm>
            <a:prstGeom prst="rect">
              <a:avLst/>
            </a:prstGeom>
          </p:spPr>
        </p:pic>
        <p:pic>
          <p:nvPicPr>
            <p:cNvPr id="12" name="Picture 11" descr="A logo for a council for maternity and child health&#10;&#10;Description automatically generated">
              <a:extLst>
                <a:ext uri="{FF2B5EF4-FFF2-40B4-BE49-F238E27FC236}">
                  <a16:creationId xmlns:a16="http://schemas.microsoft.com/office/drawing/2014/main" id="{03531DF8-C5A6-3CCE-0971-2BADEA6D850F}"/>
                </a:ext>
              </a:extLst>
            </p:cNvPr>
            <p:cNvPicPr>
              <a:picLocks noChangeAspect="1"/>
            </p:cNvPicPr>
            <p:nvPr/>
          </p:nvPicPr>
          <p:blipFill>
            <a:blip r:embed="rId5"/>
            <a:stretch>
              <a:fillRect/>
            </a:stretch>
          </p:blipFill>
          <p:spPr>
            <a:xfrm>
              <a:off x="9841832" y="6011448"/>
              <a:ext cx="816418" cy="758952"/>
            </a:xfrm>
            <a:prstGeom prst="rect">
              <a:avLst/>
            </a:prstGeom>
          </p:spPr>
        </p:pic>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and support the implementation of quality standards</a:t>
            </a:r>
          </a:p>
        </p:txBody>
      </p:sp>
      <p:sp>
        <p:nvSpPr>
          <p:cNvPr id="2" name="Slide Number Placeholder 1">
            <a:extLst>
              <a:ext uri="{FF2B5EF4-FFF2-40B4-BE49-F238E27FC236}">
                <a16:creationId xmlns:a16="http://schemas.microsoft.com/office/drawing/2014/main" id="{E6E64243-85B9-3FE0-19F9-825AF272FC46}"/>
              </a:ext>
            </a:extLst>
          </p:cNvPr>
          <p:cNvSpPr>
            <a:spLocks noGrp="1"/>
          </p:cNvSpPr>
          <p:nvPr>
            <p:ph type="sldNum" sz="quarter" idx="12"/>
          </p:nvPr>
        </p:nvSpPr>
        <p:spPr/>
        <p:txBody>
          <a:bodyPr/>
          <a:lstStyle/>
          <a:p>
            <a:fld id="{F4838459-7531-48CC-942F-86A532F04E35}" type="slidenum">
              <a:rPr lang="en-CA" smtClean="0"/>
              <a:t>10</a:t>
            </a:fld>
            <a:endParaRPr lang="en-CA"/>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i="1"/>
              <a:t>Getting Started Guide</a:t>
            </a:r>
            <a:r>
              <a:rPr lang="en-US"/>
              <a:t>:</a:t>
            </a:r>
          </a:p>
          <a:p>
            <a:pPr marL="342900" indent="-342900">
              <a:buFont typeface="Arial" panose="020B0604020202020204" pitchFamily="34" charset="0"/>
              <a:buChar char="•"/>
            </a:pPr>
            <a:r>
              <a:rPr lang="en-US"/>
              <a:t>Outlines the process for using the quality standard as a resource to deliver </a:t>
            </a:r>
            <a:br>
              <a:rPr lang="en-US"/>
            </a:br>
            <a:r>
              <a:rPr lang="en-US"/>
              <a:t>high-quality care</a:t>
            </a:r>
          </a:p>
          <a:p>
            <a:pPr marL="342900" indent="-342900">
              <a:buFont typeface="Arial" panose="020B0604020202020204" pitchFamily="34" charset="0"/>
              <a:buChar char="•"/>
            </a:pPr>
            <a:r>
              <a:rPr lang="en-US"/>
              <a:t>Contains evidence-based approaches, as well as useful tools and templates for implementing change ideas at the </a:t>
            </a:r>
            <a:br>
              <a:rPr lang="en-US"/>
            </a:br>
            <a:r>
              <a:rPr lang="en-US"/>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A1CAC6EE-1859-1406-9FBC-C83B687AEF8D}"/>
              </a:ext>
            </a:extLst>
          </p:cNvPr>
          <p:cNvSpPr>
            <a:spLocks noGrp="1"/>
          </p:cNvSpPr>
          <p:nvPr>
            <p:ph type="sldNum" sz="quarter" idx="14"/>
          </p:nvPr>
        </p:nvSpPr>
        <p:spPr/>
        <p:txBody>
          <a:bodyPr/>
          <a:lstStyle/>
          <a:p>
            <a:fld id="{F4838459-7531-48CC-942F-86A532F04E35}" type="slidenum">
              <a:rPr lang="en-CA" smtClean="0"/>
              <a:t>11</a:t>
            </a:fld>
            <a:endParaRPr lang="en-CA"/>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 adoption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pPr>
              <a:spcAft>
                <a:spcPts val="3600"/>
              </a:spcAft>
            </a:pPr>
            <a:r>
              <a:rPr lang="en-US" b="1" dirty="0"/>
              <a:t>Quorum</a:t>
            </a:r>
            <a:r>
              <a:rPr lang="en-US" dirty="0"/>
              <a:t> is an online community dedicated to improving the quality of health care in Ontario.</a:t>
            </a:r>
          </a:p>
          <a:p>
            <a:r>
              <a:rPr lang="en-US" dirty="0"/>
              <a:t>The </a:t>
            </a:r>
            <a:r>
              <a:rPr lang="en-US" dirty="0">
                <a:hlinkClick r:id="rId3"/>
              </a:rPr>
              <a:t>Quality Standards Adoption Series </a:t>
            </a:r>
            <a:r>
              <a:rPr lang="en-US" dirty="0"/>
              <a:t>highlights efforts in the field to implement changes and close gaps in care related to quality standard topics.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7FF44CFD-5962-612A-AA9B-A1E2B53CD38B}"/>
              </a:ext>
            </a:extLst>
          </p:cNvPr>
          <p:cNvSpPr>
            <a:spLocks noGrp="1"/>
          </p:cNvSpPr>
          <p:nvPr>
            <p:ph type="sldNum" sz="quarter" idx="14"/>
          </p:nvPr>
        </p:nvSpPr>
        <p:spPr/>
        <p:txBody>
          <a:bodyPr/>
          <a:lstStyle/>
          <a:p>
            <a:fld id="{F4838459-7531-48CC-942F-86A532F04E35}" type="slidenum">
              <a:rPr lang="en-CA" smtClean="0"/>
              <a:t>12</a:t>
            </a:fld>
            <a:endParaRPr lang="en-CA"/>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sz="2400"/>
              <a:t>The </a:t>
            </a:r>
            <a:r>
              <a:rPr lang="en-US" sz="2400" b="1"/>
              <a:t>measurement guide </a:t>
            </a:r>
            <a:r>
              <a:rPr lang="en-US" sz="2400"/>
              <a:t>describes:</a:t>
            </a:r>
          </a:p>
          <a:p>
            <a:pPr marL="342900" indent="-342900">
              <a:buFont typeface="Arial" panose="020B0604020202020204" pitchFamily="34" charset="0"/>
              <a:buChar char="•"/>
            </a:pPr>
            <a:r>
              <a:rPr lang="en-US" sz="2400"/>
              <a:t>The measurement principles behind </a:t>
            </a:r>
            <a:br>
              <a:rPr lang="en-US" sz="2400"/>
            </a:br>
            <a:r>
              <a:rPr lang="en-US" sz="2400"/>
              <a:t>the quality indicators included in </a:t>
            </a:r>
            <a:br>
              <a:rPr lang="en-US" sz="2400"/>
            </a:br>
            <a:r>
              <a:rPr lang="en-US" sz="2400"/>
              <a:t>quality standards</a:t>
            </a:r>
          </a:p>
          <a:p>
            <a:pPr marL="342900" indent="-342900">
              <a:buFont typeface="Arial" panose="020B0604020202020204" pitchFamily="34" charset="0"/>
              <a:buChar char="•"/>
            </a:pPr>
            <a:r>
              <a:rPr lang="en-US" sz="2400"/>
              <a:t>The types of indicators included in quality standards</a:t>
            </a:r>
          </a:p>
          <a:p>
            <a:pPr marL="342900" indent="-342900">
              <a:buFont typeface="Arial" panose="020B0604020202020204" pitchFamily="34" charset="0"/>
              <a:buChar char="•"/>
            </a:pPr>
            <a:r>
              <a:rPr lang="en-US" sz="240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14D5571C-899C-44D1-C483-F466A9996A44}"/>
              </a:ext>
            </a:extLst>
          </p:cNvPr>
          <p:cNvSpPr>
            <a:spLocks noGrp="1"/>
          </p:cNvSpPr>
          <p:nvPr>
            <p:ph type="sldNum" sz="quarter" idx="14"/>
          </p:nvPr>
        </p:nvSpPr>
        <p:spPr/>
        <p:txBody>
          <a:bodyPr/>
          <a:lstStyle/>
          <a:p>
            <a:fld id="{F4838459-7531-48CC-942F-86A532F04E35}" type="slidenum">
              <a:rPr lang="en-CA" smtClean="0"/>
              <a:t>13</a:t>
            </a:fld>
            <a:endParaRPr lang="en-CA"/>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a:xfrm>
            <a:off x="533400" y="472558"/>
            <a:ext cx="11087100" cy="697541"/>
          </a:xfrm>
        </p:spPr>
        <p:txBody>
          <a:bodyPr anchor="ctr">
            <a:normAutofit/>
          </a:bodyPr>
          <a:lstStyle/>
          <a:p>
            <a:r>
              <a:rPr lang="en-US"/>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sz="half" idx="1"/>
          </p:nvPr>
        </p:nvSpPr>
        <p:spPr>
          <a:xfrm>
            <a:off x="533400" y="1943099"/>
            <a:ext cx="5334000" cy="4233863"/>
          </a:xfrm>
        </p:spPr>
        <p:txBody>
          <a:bodyPr vert="horz" lIns="0" tIns="0" rIns="0" bIns="0" rtlCol="0">
            <a:normAutofit/>
          </a:bodyPr>
          <a:lstStyle/>
          <a:p>
            <a:r>
              <a:rPr lang="en-US" dirty="0"/>
              <a:t>The </a:t>
            </a:r>
            <a:r>
              <a:rPr lang="en-US" b="1" dirty="0"/>
              <a:t>technical specifications </a:t>
            </a:r>
            <a:r>
              <a:rPr lang="en-US" dirty="0"/>
              <a:t>report outlines </a:t>
            </a:r>
            <a:br>
              <a:rPr lang="en-US" dirty="0"/>
            </a:br>
            <a:r>
              <a:rPr lang="en-US" dirty="0"/>
              <a:t>2 types of measurement:</a:t>
            </a:r>
          </a:p>
          <a:p>
            <a:pPr marL="342900" indent="-342900">
              <a:buFont typeface="Arial" panose="020B0604020202020204" pitchFamily="34" charset="0"/>
              <a:buChar char="•"/>
            </a:pPr>
            <a:r>
              <a:rPr lang="en-US" b="1" dirty="0"/>
              <a:t>Provincial measurement: </a:t>
            </a:r>
            <a:r>
              <a:rPr lang="en-US" dirty="0"/>
              <a:t>how we can monitor the progress being made to improve care at the provincial level </a:t>
            </a:r>
          </a:p>
          <a:p>
            <a:pPr marL="342900" indent="-342900">
              <a:buFont typeface="Arial" panose="020B0604020202020204" pitchFamily="34" charset="0"/>
              <a:buChar char="•"/>
            </a:pPr>
            <a:r>
              <a:rPr lang="en-US" b="1" dirty="0"/>
              <a:t>Local measurement: </a:t>
            </a:r>
            <a:r>
              <a:rPr lang="en-US" dirty="0"/>
              <a:t>what you can do to assess the quality of care that you </a:t>
            </a:r>
            <a:br>
              <a:rPr lang="en-US" dirty="0"/>
            </a:br>
            <a:r>
              <a:rPr lang="en-US" dirty="0"/>
              <a:t>provide locally</a:t>
            </a:r>
          </a:p>
        </p:txBody>
      </p:sp>
      <p:pic>
        <p:nvPicPr>
          <p:cNvPr id="2" name="Picture Placeholder 1" descr="Cover of the VBAC technical specifications">
            <a:extLst>
              <a:ext uri="{FF2B5EF4-FFF2-40B4-BE49-F238E27FC236}">
                <a16:creationId xmlns:a16="http://schemas.microsoft.com/office/drawing/2014/main" id="{1EF4469A-DD1A-FB99-5FCD-BBC729E03DA1}"/>
              </a:ext>
            </a:extLst>
          </p:cNvPr>
          <p:cNvPicPr>
            <a:picLocks noGrp="1" noChangeAspect="1"/>
          </p:cNvPicPr>
          <p:nvPr>
            <p:ph sz="half" idx="2"/>
          </p:nvPr>
        </p:nvPicPr>
        <p:blipFill>
          <a:blip r:embed="rId2"/>
          <a:srcRect/>
          <a:stretch/>
        </p:blipFill>
        <p:spPr>
          <a:xfrm>
            <a:off x="7261020" y="1226077"/>
            <a:ext cx="3608778" cy="4671559"/>
          </a:xfrm>
          <a:prstGeom prst="rect">
            <a:avLst/>
          </a:prstGeom>
          <a:noFill/>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a:xfrm>
            <a:off x="539839" y="231914"/>
            <a:ext cx="11087100" cy="184666"/>
          </a:xfrm>
        </p:spPr>
        <p:txBody>
          <a:bodyPr>
            <a:normAutofit/>
          </a:bodyPr>
          <a:lstStyle/>
          <a:p>
            <a:r>
              <a:rPr lang="en-US"/>
              <a:t>Quality standards</a:t>
            </a:r>
          </a:p>
        </p:txBody>
      </p:sp>
      <p:sp>
        <p:nvSpPr>
          <p:cNvPr id="3" name="Slide Number Placeholder 2">
            <a:extLst>
              <a:ext uri="{FF2B5EF4-FFF2-40B4-BE49-F238E27FC236}">
                <a16:creationId xmlns:a16="http://schemas.microsoft.com/office/drawing/2014/main" id="{43B7AAEB-E9C5-052F-875F-B64D8E0C62B2}"/>
              </a:ext>
            </a:extLst>
          </p:cNvPr>
          <p:cNvSpPr>
            <a:spLocks noGrp="1"/>
          </p:cNvSpPr>
          <p:nvPr>
            <p:ph type="sldNum" sz="quarter" idx="11"/>
          </p:nvPr>
        </p:nvSpPr>
        <p:spPr>
          <a:xfrm>
            <a:off x="8896350" y="6356350"/>
            <a:ext cx="2743200" cy="365125"/>
          </a:xfrm>
        </p:spPr>
        <p:txBody>
          <a:bodyPr anchor="ctr">
            <a:normAutofit/>
          </a:bodyPr>
          <a:lstStyle/>
          <a:p>
            <a:pPr>
              <a:spcAft>
                <a:spcPts val="600"/>
              </a:spcAft>
            </a:pPr>
            <a:fld id="{F4838459-7531-48CC-942F-86A532F04E35}" type="slidenum">
              <a:rPr lang="en-CA" smtClean="0"/>
              <a:pPr>
                <a:spcAft>
                  <a:spcPts val="600"/>
                </a:spcAft>
              </a:pPr>
              <a:t>14</a:t>
            </a:fld>
            <a:endParaRPr lang="en-CA"/>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7600" b="0" i="0" u="none" strike="noStrike" kern="1200" cap="none" spc="0" normalizeH="0" baseline="0" noProof="0">
                <a:ln>
                  <a:noFill/>
                </a:ln>
                <a:solidFill>
                  <a:schemeClr val="bg1"/>
                </a:solidFill>
                <a:effectLst/>
                <a:uLnTx/>
                <a:uFillTx/>
                <a:latin typeface="+mn-lt"/>
                <a:ea typeface="+mn-ea"/>
                <a:cs typeface="+mn-cs"/>
              </a:rPr>
              <a:t>Why do we need a </a:t>
            </a:r>
            <a:br>
              <a:rPr kumimoji="0" lang="en-US" sz="7600" b="0" i="0" u="none" strike="noStrike" kern="1200" cap="none" spc="0" normalizeH="0" baseline="0" noProof="0">
                <a:ln>
                  <a:noFill/>
                </a:ln>
                <a:solidFill>
                  <a:schemeClr val="bg1"/>
                </a:solidFill>
                <a:effectLst/>
                <a:uLnTx/>
                <a:uFillTx/>
                <a:latin typeface="+mn-lt"/>
                <a:ea typeface="+mn-ea"/>
                <a:cs typeface="+mn-cs"/>
              </a:rPr>
            </a:br>
            <a:r>
              <a:rPr kumimoji="0" lang="en-US" sz="7600" b="0" i="0" u="none" strike="noStrike" kern="1200" cap="none" spc="0" normalizeH="0" baseline="0" noProof="0">
                <a:ln>
                  <a:noFill/>
                </a:ln>
                <a:solidFill>
                  <a:schemeClr val="bg1"/>
                </a:solidFill>
                <a:effectLst/>
                <a:uLnTx/>
                <a:uFillTx/>
                <a:latin typeface="+mn-lt"/>
                <a:ea typeface="+mn-ea"/>
                <a:cs typeface="+mn-cs"/>
              </a:rPr>
              <a:t>quality standard for VBAC?</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2C834B-A49A-4FD7-CDEE-DF2781648DB6}"/>
              </a:ext>
            </a:extLst>
          </p:cNvPr>
          <p:cNvSpPr txBox="1">
            <a:spLocks noGrp="1"/>
          </p:cNvSpPr>
          <p:nvPr>
            <p:ph type="title" idx="4294967295"/>
          </p:nvPr>
        </p:nvSpPr>
        <p:spPr>
          <a:xfrm>
            <a:off x="873752" y="2728956"/>
            <a:ext cx="3200400" cy="18620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n-lt"/>
                <a:ea typeface="MS PGothic"/>
                <a:cs typeface="Calibri"/>
              </a:rPr>
              <a:t>About 29% of infants are born through Caesarean birth in Ontario.</a:t>
            </a:r>
            <a:r>
              <a:rPr kumimoji="0" lang="en-US" sz="1800" b="1" i="0" u="none" strike="noStrike" kern="1200" cap="none" spc="0" normalizeH="0" baseline="10000" noProof="0" dirty="0">
                <a:ln>
                  <a:noFill/>
                </a:ln>
                <a:solidFill>
                  <a:schemeClr val="tx1"/>
                </a:solidFill>
                <a:effectLst/>
                <a:uLnTx/>
                <a:uFillTx/>
                <a:latin typeface="+mn-lt"/>
                <a:ea typeface="MS PGothic"/>
                <a:cs typeface="Calibri"/>
              </a:rPr>
              <a:t>1</a:t>
            </a:r>
            <a:r>
              <a:rPr kumimoji="0" lang="en-US" sz="1800" b="1" i="0" u="none" strike="noStrike" kern="1200" cap="none" spc="0" normalizeH="0" baseline="0" noProof="0" dirty="0">
                <a:ln>
                  <a:noFill/>
                </a:ln>
                <a:solidFill>
                  <a:schemeClr val="tx1"/>
                </a:solidFill>
                <a:effectLst/>
                <a:uLnTx/>
                <a:uFillTx/>
                <a:latin typeface="+mn-lt"/>
                <a:ea typeface="MS PGothic"/>
                <a:cs typeface="Calibri"/>
              </a:rPr>
              <a:t> </a:t>
            </a:r>
            <a:r>
              <a:rPr kumimoji="0" lang="en-US" sz="1800" b="0" i="0" u="none" strike="noStrike" kern="1200" cap="none" spc="0" normalizeH="0" baseline="0" noProof="0" dirty="0">
                <a:ln>
                  <a:noFill/>
                </a:ln>
                <a:solidFill>
                  <a:schemeClr val="tx1"/>
                </a:solidFill>
                <a:effectLst/>
                <a:uLnTx/>
                <a:uFillTx/>
                <a:latin typeface="+mn-lt"/>
                <a:ea typeface="MS PGothic"/>
                <a:cs typeface="Calibri"/>
              </a:rPr>
              <a:t>Most people who have had a Caesarean birth can have a VBAC, which provides a wide range of benefits.</a:t>
            </a:r>
            <a:r>
              <a:rPr kumimoji="0" lang="en-CA" sz="2200" b="0" i="0" u="none" strike="noStrike" kern="1200" cap="none" spc="0" normalizeH="0" baseline="10000" noProof="0" dirty="0">
                <a:ln>
                  <a:noFill/>
                </a:ln>
                <a:solidFill>
                  <a:srgbClr val="000000"/>
                </a:solidFill>
                <a:effectLst/>
                <a:uLnTx/>
                <a:uFillTx/>
                <a:latin typeface="Calibri" panose="020F0502020204030204"/>
                <a:ea typeface="+mj-ea"/>
                <a:cs typeface="Calibri" panose="020F0502020204030204" pitchFamily="34" charset="0"/>
              </a:rPr>
              <a:t>1-3</a:t>
            </a:r>
            <a:endParaRPr kumimoji="0" lang="en-CA" sz="1800" b="0" i="0" u="none" strike="noStrike" kern="1200" cap="none" spc="0" normalizeH="0" baseline="10000" noProof="0" dirty="0">
              <a:ln>
                <a:noFill/>
              </a:ln>
              <a:solidFill>
                <a:schemeClr val="tx1"/>
              </a:solidFill>
              <a:effectLst/>
              <a:uLnTx/>
              <a:uFillTx/>
              <a:latin typeface="+mn-lt"/>
              <a:ea typeface="MS PGothic"/>
              <a:cs typeface="Calibri"/>
            </a:endParaRPr>
          </a:p>
        </p:txBody>
      </p:sp>
      <p:sp>
        <p:nvSpPr>
          <p:cNvPr id="8" name="TextBox 7">
            <a:extLst>
              <a:ext uri="{FF2B5EF4-FFF2-40B4-BE49-F238E27FC236}">
                <a16:creationId xmlns:a16="http://schemas.microsoft.com/office/drawing/2014/main" id="{B04912B9-2436-C42B-23BF-043C7303E11B}"/>
              </a:ext>
            </a:extLst>
          </p:cNvPr>
          <p:cNvSpPr txBox="1"/>
          <p:nvPr/>
        </p:nvSpPr>
        <p:spPr>
          <a:xfrm>
            <a:off x="4562607" y="2727036"/>
            <a:ext cx="3200400" cy="1862048"/>
          </a:xfrm>
          <a:prstGeom prst="rect">
            <a:avLst/>
          </a:prstGeom>
          <a:noFill/>
        </p:spPr>
        <p:txBody>
          <a:bodyPr wrap="square" lIns="0" tIns="0" rIns="0" bIns="0" rtlCol="0" anchor="t" anchorCtr="0">
            <a:noAutofit/>
          </a:bodyPr>
          <a:lstStyle/>
          <a:p>
            <a:pPr algn="l" fontAlgn="t"/>
            <a:r>
              <a:rPr lang="en-US" b="1" dirty="0">
                <a:ea typeface="MS PGothic"/>
                <a:cs typeface="Calibri"/>
              </a:rPr>
              <a:t>The rate of planned VBACs has decreased in Ontario over time. </a:t>
            </a:r>
            <a:r>
              <a:rPr lang="en-US" dirty="0">
                <a:ea typeface="MS PGothic"/>
                <a:cs typeface="Calibri"/>
              </a:rPr>
              <a:t>Additionally, there is significant variation in the rates of planned VBACs across Ontario Health regions.</a:t>
            </a:r>
            <a:r>
              <a:rPr lang="en-CA" sz="2200" baseline="10000" dirty="0">
                <a:solidFill>
                  <a:srgbClr val="000000"/>
                </a:solidFill>
                <a:latin typeface="Calibri" panose="020F0502020204030204"/>
                <a:cs typeface="Calibri" panose="020F0502020204030204" pitchFamily="34" charset="0"/>
              </a:rPr>
              <a:t>4</a:t>
            </a:r>
            <a:endParaRPr lang="en-US" baseline="10000" dirty="0">
              <a:ea typeface="MS PGothic"/>
              <a:cs typeface="Calibri"/>
            </a:endParaRPr>
          </a:p>
        </p:txBody>
      </p:sp>
      <p:sp>
        <p:nvSpPr>
          <p:cNvPr id="3" name="TextBox 2">
            <a:extLst>
              <a:ext uri="{FF2B5EF4-FFF2-40B4-BE49-F238E27FC236}">
                <a16:creationId xmlns:a16="http://schemas.microsoft.com/office/drawing/2014/main" id="{804AF56B-8CF9-D068-11F7-0DBB0B387435}"/>
              </a:ext>
            </a:extLst>
          </p:cNvPr>
          <p:cNvSpPr txBox="1"/>
          <p:nvPr/>
        </p:nvSpPr>
        <p:spPr>
          <a:xfrm>
            <a:off x="8251461" y="2723565"/>
            <a:ext cx="3388089" cy="2043653"/>
          </a:xfrm>
          <a:prstGeom prst="rect">
            <a:avLst/>
          </a:prstGeom>
          <a:noFill/>
        </p:spPr>
        <p:txBody>
          <a:bodyPr wrap="square" lIns="0" tIns="0" rIns="0" bIns="0" rtlCol="0" anchor="t" anchorCtr="0">
            <a:noAutofit/>
          </a:bodyPr>
          <a:lstStyle/>
          <a:p>
            <a:pPr algn="l" fontAlgn="t"/>
            <a:r>
              <a:rPr lang="en-US" b="1">
                <a:effectLst/>
              </a:rPr>
              <a:t>The benefits of VBAC need to be considered alongside the potential risks. </a:t>
            </a:r>
            <a:r>
              <a:rPr lang="en-US"/>
              <a:t>I</a:t>
            </a:r>
            <a:r>
              <a:rPr lang="en-US">
                <a:effectLst/>
              </a:rPr>
              <a:t>nformed and shared decision-making is important so that pregnant people can receive the care that is most consistent with their values and preferences. </a:t>
            </a:r>
            <a:endParaRPr lang="en-CA">
              <a:ea typeface="MS PGothic"/>
              <a:cs typeface="Calibri"/>
            </a:endParaRPr>
          </a:p>
        </p:txBody>
      </p:sp>
      <p:sp>
        <p:nvSpPr>
          <p:cNvPr id="9" name="Rectangle 8">
            <a:extLst>
              <a:ext uri="{FF2B5EF4-FFF2-40B4-BE49-F238E27FC236}">
                <a16:creationId xmlns:a16="http://schemas.microsoft.com/office/drawing/2014/main" id="{421CBB97-F472-1FA0-CD44-D0CCC176F3EA}"/>
              </a:ext>
            </a:extLst>
          </p:cNvPr>
          <p:cNvSpPr/>
          <p:nvPr/>
        </p:nvSpPr>
        <p:spPr>
          <a:xfrm>
            <a:off x="168030" y="4767219"/>
            <a:ext cx="11119095" cy="1862048"/>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CA" sz="1200" u="none">
                <a:solidFill>
                  <a:srgbClr val="000000"/>
                </a:solidFill>
                <a:latin typeface="+mn-lt"/>
                <a:cs typeface="Calibri" panose="020F0502020204030204" pitchFamily="34" charset="0"/>
              </a:rPr>
              <a:t>Abbreviations: VBAC, vaginal birth after Caesarean.</a:t>
            </a:r>
          </a:p>
          <a:p>
            <a:pPr>
              <a:spcAft>
                <a:spcPts val="600"/>
              </a:spcAft>
            </a:pPr>
            <a:r>
              <a:rPr lang="en-CA" sz="1200" u="none">
                <a:solidFill>
                  <a:srgbClr val="000000"/>
                </a:solidFill>
                <a:latin typeface="+mn-lt"/>
                <a:cs typeface="Calibri" panose="020F0502020204030204" pitchFamily="34" charset="0"/>
              </a:rPr>
              <a:t>Sources:</a:t>
            </a:r>
          </a:p>
          <a:p>
            <a:pPr marL="228600" indent="-228600">
              <a:spcAft>
                <a:spcPts val="600"/>
              </a:spcAft>
              <a:buFont typeface="+mj-lt"/>
              <a:buAutoNum type="arabicPeriod"/>
            </a:pPr>
            <a:r>
              <a:rPr lang="en-CA" sz="1100" u="none">
                <a:solidFill>
                  <a:srgbClr val="000000"/>
                </a:solidFill>
                <a:latin typeface="+mn-lt"/>
                <a:cs typeface="Calibri" panose="020F0502020204030204" pitchFamily="34" charset="0"/>
              </a:rPr>
              <a:t>Association of Ontario Midwives, Gure F, MacDonald T, Minichiello A. Clinical practice guideline no. 14: management of vaginal birth after previous low-segment Caesarean section [Internet]. Toronto (ON): The Organization; 2021.</a:t>
            </a:r>
          </a:p>
          <a:p>
            <a:pPr marL="228600" indent="-228600">
              <a:spcAft>
                <a:spcPts val="600"/>
              </a:spcAft>
              <a:buFont typeface="+mj-lt"/>
              <a:buAutoNum type="arabicPeriod"/>
            </a:pPr>
            <a:r>
              <a:rPr lang="en-US" sz="1100" u="none">
                <a:solidFill>
                  <a:srgbClr val="000000"/>
                </a:solidFill>
                <a:latin typeface="+mn-lt"/>
                <a:cs typeface="Calibri" panose="020F0502020204030204" pitchFamily="34" charset="0"/>
              </a:rPr>
              <a:t>American Academy of Family Physicians. Clinical practice guideline: planning for labor and vaginal birth after Cesarean [Internet]. Leawood (KS): The Academy; 2014.</a:t>
            </a:r>
          </a:p>
          <a:p>
            <a:pPr marL="228600" indent="-228600">
              <a:spcAft>
                <a:spcPts val="600"/>
              </a:spcAft>
              <a:buFont typeface="+mj-lt"/>
              <a:buAutoNum type="arabicPeriod"/>
            </a:pPr>
            <a:r>
              <a:rPr lang="en-US" sz="1100" u="none">
                <a:solidFill>
                  <a:srgbClr val="000000"/>
                </a:solidFill>
                <a:latin typeface="+mn-lt"/>
                <a:cs typeface="Calibri" panose="020F0502020204030204" pitchFamily="34" charset="0"/>
              </a:rPr>
              <a:t>Royal College of Obstetricians and Gynaecologists. Birth after previous Caesarean birth green-top guideline no. 45 [Internet]. London (UK): The College; 2015.</a:t>
            </a:r>
          </a:p>
          <a:p>
            <a:pPr marL="228600" indent="-228600">
              <a:spcAft>
                <a:spcPts val="600"/>
              </a:spcAft>
              <a:buFont typeface="+mj-lt"/>
              <a:buAutoNum type="arabicPeriod"/>
            </a:pPr>
            <a:r>
              <a:rPr lang="en-US" sz="1100" u="none">
                <a:solidFill>
                  <a:srgbClr val="000000"/>
                </a:solidFill>
                <a:latin typeface="+mn-lt"/>
                <a:cs typeface="Calibri" panose="020F0502020204030204" pitchFamily="34" charset="0"/>
              </a:rPr>
              <a:t>Canadian Institute for Health Information. QuickStats: childbirth indicators by place of residence 2014–2015; what is the repeat Caesarean section rate in Ontario, 2014–2015? [Internet]. North York (ON): The Institute; 2016</a:t>
            </a:r>
            <a:r>
              <a:rPr lang="en-CA" sz="1100" u="none">
                <a:solidFill>
                  <a:srgbClr val="000000"/>
                </a:solidFill>
                <a:latin typeface="+mn-lt"/>
                <a:cs typeface="Calibri" panose="020F0502020204030204" pitchFamily="34" charset="0"/>
              </a:rPr>
              <a:t>.</a:t>
            </a:r>
          </a:p>
        </p:txBody>
      </p:sp>
      <p:pic>
        <p:nvPicPr>
          <p:cNvPr id="12" name="Picture 11">
            <a:extLst>
              <a:ext uri="{FF2B5EF4-FFF2-40B4-BE49-F238E27FC236}">
                <a16:creationId xmlns:a16="http://schemas.microsoft.com/office/drawing/2014/main" id="{B7E3466D-CB9C-4A49-E824-2BA5A290A776}"/>
              </a:ext>
              <a:ext uri="{C183D7F6-B498-43B3-948B-1728B52AA6E4}">
                <adec:decorative xmlns:adec="http://schemas.microsoft.com/office/drawing/2017/decorative" val="1"/>
              </a:ext>
            </a:extLst>
          </p:cNvPr>
          <p:cNvPicPr>
            <a:picLocks/>
          </p:cNvPicPr>
          <p:nvPr/>
        </p:nvPicPr>
        <p:blipFill>
          <a:blip r:embed="rId2"/>
          <a:stretch>
            <a:fillRect/>
          </a:stretch>
        </p:blipFill>
        <p:spPr>
          <a:xfrm>
            <a:off x="1655445" y="1048273"/>
            <a:ext cx="1645920" cy="1645920"/>
          </a:xfrm>
          <a:prstGeom prst="rect">
            <a:avLst/>
          </a:prstGeom>
        </p:spPr>
      </p:pic>
      <p:pic>
        <p:nvPicPr>
          <p:cNvPr id="14" name="Picture 13">
            <a:extLst>
              <a:ext uri="{FF2B5EF4-FFF2-40B4-BE49-F238E27FC236}">
                <a16:creationId xmlns:a16="http://schemas.microsoft.com/office/drawing/2014/main" id="{3741A3AB-267D-EB19-43C4-4FD2D8F4B7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90594" y="1077646"/>
            <a:ext cx="1645920" cy="1645920"/>
          </a:xfrm>
          <a:prstGeom prst="rect">
            <a:avLst/>
          </a:prstGeom>
        </p:spPr>
      </p:pic>
      <p:pic>
        <p:nvPicPr>
          <p:cNvPr id="6" name="Picture 5">
            <a:extLst>
              <a:ext uri="{FF2B5EF4-FFF2-40B4-BE49-F238E27FC236}">
                <a16:creationId xmlns:a16="http://schemas.microsoft.com/office/drawing/2014/main" id="{9F5B8D87-067A-8FDF-8872-4F59B76812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2545" y="1048273"/>
            <a:ext cx="1645920" cy="1645920"/>
          </a:xfrm>
          <a:prstGeom prst="rect">
            <a:avLst/>
          </a:prstGeom>
        </p:spPr>
      </p:pic>
      <p:sp>
        <p:nvSpPr>
          <p:cNvPr id="2" name="Slide Number Placeholder 1">
            <a:extLst>
              <a:ext uri="{FF2B5EF4-FFF2-40B4-BE49-F238E27FC236}">
                <a16:creationId xmlns:a16="http://schemas.microsoft.com/office/drawing/2014/main" id="{CE57242E-A748-CB17-F1FA-39B91D3C5D06}"/>
              </a:ext>
            </a:extLst>
          </p:cNvPr>
          <p:cNvSpPr>
            <a:spLocks noGrp="1"/>
          </p:cNvSpPr>
          <p:nvPr>
            <p:ph type="sldNum" sz="quarter" idx="10"/>
          </p:nvPr>
        </p:nvSpPr>
        <p:spPr/>
        <p:txBody>
          <a:bodyPr/>
          <a:lstStyle/>
          <a:p>
            <a:fld id="{F4838459-7531-48CC-942F-86A532F04E35}" type="slidenum">
              <a:rPr lang="en-CA" smtClean="0"/>
              <a:t>16</a:t>
            </a:fld>
            <a:endParaRPr lang="en-CA"/>
          </a:p>
        </p:txBody>
      </p:sp>
    </p:spTree>
    <p:extLst>
      <p:ext uri="{BB962C8B-B14F-4D97-AF65-F5344CB8AC3E}">
        <p14:creationId xmlns:p14="http://schemas.microsoft.com/office/powerpoint/2010/main" val="363242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B684B-9673-FBDB-51A0-EE31B0127D5A}"/>
              </a:ext>
            </a:extLst>
          </p:cNvPr>
          <p:cNvSpPr>
            <a:spLocks noGrp="1"/>
          </p:cNvSpPr>
          <p:nvPr>
            <p:ph type="title"/>
          </p:nvPr>
        </p:nvSpPr>
        <p:spPr>
          <a:xfrm>
            <a:off x="533400" y="404190"/>
            <a:ext cx="11087100" cy="697541"/>
          </a:xfrm>
        </p:spPr>
        <p:txBody>
          <a:bodyPr/>
          <a:lstStyle/>
          <a:p>
            <a:r>
              <a:rPr lang="en-US" sz="2800" dirty="0"/>
              <a:t>In Ontario, between fiscal years 2014/15 and 2022/23, about 85% of pregnant people with a previous Caesarean birth were eligible for a VBAC</a:t>
            </a:r>
            <a:endParaRPr lang="en-CA" sz="2800" dirty="0"/>
          </a:p>
        </p:txBody>
      </p:sp>
      <p:sp>
        <p:nvSpPr>
          <p:cNvPr id="13" name="TextBox 12">
            <a:extLst>
              <a:ext uri="{FF2B5EF4-FFF2-40B4-BE49-F238E27FC236}">
                <a16:creationId xmlns:a16="http://schemas.microsoft.com/office/drawing/2014/main" id="{CF30676C-E3B0-8A69-4623-C95022467323}"/>
              </a:ext>
            </a:extLst>
          </p:cNvPr>
          <p:cNvSpPr txBox="1"/>
          <p:nvPr/>
        </p:nvSpPr>
        <p:spPr>
          <a:xfrm>
            <a:off x="774915" y="1790163"/>
            <a:ext cx="5009106" cy="3532351"/>
          </a:xfrm>
          <a:prstGeom prst="rect">
            <a:avLst/>
          </a:prstGeom>
          <a:noFill/>
        </p:spPr>
        <p:txBody>
          <a:bodyPr wrap="square" lIns="0" tIns="0" rIns="0" bIns="0" rtlCol="0" anchor="t" anchorCtr="0">
            <a:noAutofit/>
          </a:bodyPr>
          <a:lstStyle/>
          <a:p>
            <a:pPr algn="l" fontAlgn="t"/>
            <a:r>
              <a:rPr lang="en-US" sz="2200" dirty="0">
                <a:ea typeface="MS PGothic"/>
                <a:cs typeface="Calibri"/>
              </a:rPr>
              <a:t>This quality standard intends to improve access to VBAC among people with a previous Caesarean birth and the following clinical circumstances:</a:t>
            </a:r>
            <a:br>
              <a:rPr lang="en-US" sz="2200" dirty="0">
                <a:ea typeface="MS PGothic"/>
                <a:cs typeface="Calibri"/>
              </a:rPr>
            </a:br>
            <a:endParaRPr lang="en-US" sz="2200" dirty="0">
              <a:ea typeface="MS PGothic"/>
              <a:cs typeface="Calibri"/>
            </a:endParaRPr>
          </a:p>
          <a:p>
            <a:pPr marL="342900" indent="-342900" algn="l" fontAlgn="t">
              <a:buSzPct val="100000"/>
              <a:buFont typeface="Arial" panose="020B0604020202020204" pitchFamily="34" charset="0"/>
              <a:buChar char="•"/>
            </a:pPr>
            <a:r>
              <a:rPr lang="en-US" sz="2200" dirty="0">
                <a:ea typeface="MS PGothic"/>
                <a:cs typeface="Calibri"/>
              </a:rPr>
              <a:t>Singleton gestation with head-down presentation</a:t>
            </a:r>
          </a:p>
          <a:p>
            <a:pPr marL="342900" indent="-342900" algn="l" fontAlgn="t">
              <a:buSzPct val="100000"/>
              <a:buFont typeface="Arial" panose="020B0604020202020204" pitchFamily="34" charset="0"/>
              <a:buChar char="•"/>
            </a:pPr>
            <a:r>
              <a:rPr lang="en-US" sz="2200" dirty="0">
                <a:ea typeface="MS PGothic"/>
                <a:cs typeface="Calibri"/>
              </a:rPr>
              <a:t>Gestational age greater than or equal to 37 weeks</a:t>
            </a:r>
          </a:p>
          <a:p>
            <a:pPr algn="l" fontAlgn="t">
              <a:buClr>
                <a:srgbClr val="00B2E3"/>
              </a:buClr>
              <a:buSzPct val="150000"/>
            </a:pPr>
            <a:endParaRPr lang="en-US" sz="2200" dirty="0">
              <a:ea typeface="MS PGothic"/>
              <a:cs typeface="Calibri"/>
            </a:endParaRPr>
          </a:p>
        </p:txBody>
      </p:sp>
      <p:grpSp>
        <p:nvGrpSpPr>
          <p:cNvPr id="16" name="Group 15" descr="Graph showing that in fiscal year 2022/23, 84.7% of people who had had a previous Caesarean were eligible for VBAC&#10;">
            <a:extLst>
              <a:ext uri="{FF2B5EF4-FFF2-40B4-BE49-F238E27FC236}">
                <a16:creationId xmlns:a16="http://schemas.microsoft.com/office/drawing/2014/main" id="{20939B41-612D-94D0-4E21-3E1F1707DC40}"/>
              </a:ext>
            </a:extLst>
          </p:cNvPr>
          <p:cNvGrpSpPr/>
          <p:nvPr/>
        </p:nvGrpSpPr>
        <p:grpSpPr>
          <a:xfrm>
            <a:off x="6023120" y="1675010"/>
            <a:ext cx="5393965" cy="4023360"/>
            <a:chOff x="533400" y="1675010"/>
            <a:chExt cx="5393965" cy="4299861"/>
          </a:xfrm>
        </p:grpSpPr>
        <p:graphicFrame>
          <p:nvGraphicFramePr>
            <p:cNvPr id="12" name="Chart 11">
              <a:extLst>
                <a:ext uri="{FF2B5EF4-FFF2-40B4-BE49-F238E27FC236}">
                  <a16:creationId xmlns:a16="http://schemas.microsoft.com/office/drawing/2014/main" id="{F6A823DC-4D2E-45BA-D713-7F8704566E71}"/>
                </a:ext>
              </a:extLst>
            </p:cNvPr>
            <p:cNvGraphicFramePr/>
            <p:nvPr>
              <p:extLst>
                <p:ext uri="{D42A27DB-BD31-4B8C-83A1-F6EECF244321}">
                  <p14:modId xmlns:p14="http://schemas.microsoft.com/office/powerpoint/2010/main" val="4201514132"/>
                </p:ext>
              </p:extLst>
            </p:nvPr>
          </p:nvGraphicFramePr>
          <p:xfrm>
            <a:off x="533400" y="1675010"/>
            <a:ext cx="5393965" cy="429986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D03564F-B5D6-E737-6404-643A41E06756}"/>
                </a:ext>
              </a:extLst>
            </p:cNvPr>
            <p:cNvSpPr txBox="1"/>
            <p:nvPr/>
          </p:nvSpPr>
          <p:spPr>
            <a:xfrm>
              <a:off x="2524646" y="3701500"/>
              <a:ext cx="1619089" cy="888357"/>
            </a:xfrm>
            <a:prstGeom prst="rect">
              <a:avLst/>
            </a:prstGeom>
            <a:noFill/>
          </p:spPr>
          <p:txBody>
            <a:bodyPr wrap="square" lIns="0" tIns="0" rIns="0" bIns="0" rtlCol="0" anchor="t" anchorCtr="0">
              <a:noAutofit/>
            </a:bodyPr>
            <a:lstStyle/>
            <a:p>
              <a:pPr algn="l" fontAlgn="t"/>
              <a:r>
                <a:rPr lang="en-US" sz="4800" b="1">
                  <a:ea typeface="MS PGothic"/>
                  <a:cs typeface="Calibri"/>
                </a:rPr>
                <a:t>84.7%</a:t>
              </a:r>
              <a:endParaRPr lang="en-CA" sz="4800" b="1">
                <a:ea typeface="MS PGothic"/>
                <a:cs typeface="Calibri"/>
              </a:endParaRPr>
            </a:p>
          </p:txBody>
        </p:sp>
      </p:grpSp>
      <p:sp>
        <p:nvSpPr>
          <p:cNvPr id="7" name="TextBox 6">
            <a:extLst>
              <a:ext uri="{FF2B5EF4-FFF2-40B4-BE49-F238E27FC236}">
                <a16:creationId xmlns:a16="http://schemas.microsoft.com/office/drawing/2014/main" id="{48CF06A5-3A7D-212C-3427-9863657A2F14}"/>
              </a:ext>
            </a:extLst>
          </p:cNvPr>
          <p:cNvSpPr txBox="1"/>
          <p:nvPr/>
        </p:nvSpPr>
        <p:spPr>
          <a:xfrm>
            <a:off x="774915" y="6007892"/>
            <a:ext cx="9732936" cy="697541"/>
          </a:xfrm>
          <a:prstGeom prst="rect">
            <a:avLst/>
          </a:prstGeom>
          <a:noFill/>
        </p:spPr>
        <p:txBody>
          <a:bodyPr wrap="square" lIns="0" tIns="0" rIns="0" bIns="0" rtlCol="0" anchor="t" anchorCtr="0">
            <a:noAutofit/>
          </a:bodyPr>
          <a:lstStyle/>
          <a:p>
            <a:pPr fontAlgn="t"/>
            <a:r>
              <a:rPr lang="en-US" sz="1200" dirty="0">
                <a:ea typeface="MS PGothic"/>
                <a:cs typeface="Calibri"/>
              </a:rPr>
              <a:t>Abbreviations: VBAC, </a:t>
            </a:r>
            <a:r>
              <a:rPr lang="en-CA" sz="1200" dirty="0">
                <a:ea typeface="MS PGothic"/>
                <a:cs typeface="Arial" panose="020B0604020202020204" pitchFamily="34" charset="0"/>
              </a:rPr>
              <a:t>vaginal birth after Caesarean</a:t>
            </a:r>
            <a:r>
              <a:rPr lang="en-US" sz="1200" dirty="0">
                <a:effectLst/>
                <a:ea typeface="MS PGothic"/>
                <a:cs typeface="Calibri"/>
              </a:rPr>
              <a:t>.</a:t>
            </a:r>
            <a:endParaRPr lang="en-US" sz="1200" dirty="0">
              <a:ea typeface="MS PGothic"/>
              <a:cs typeface="Calibri"/>
            </a:endParaRPr>
          </a:p>
          <a:p>
            <a:pPr algn="l" fontAlgn="t"/>
            <a:r>
              <a:rPr lang="en-US" sz="1200" dirty="0">
                <a:ea typeface="MS PGothic"/>
                <a:cs typeface="Calibri"/>
              </a:rPr>
              <a:t>Note: For full inclusion and exclusion criteria, please see the accompanying </a:t>
            </a:r>
            <a:r>
              <a:rPr lang="en-US" sz="1200" dirty="0">
                <a:ea typeface="MS PGothic"/>
                <a:cs typeface="Calibri"/>
                <a:hlinkClick r:id="rId4"/>
              </a:rPr>
              <a:t>Technical Specifications</a:t>
            </a:r>
            <a:r>
              <a:rPr lang="en-US" sz="1200" dirty="0">
                <a:ea typeface="MS PGothic"/>
                <a:cs typeface="Calibri"/>
              </a:rPr>
              <a:t> document.</a:t>
            </a:r>
          </a:p>
          <a:p>
            <a:pPr fontAlgn="t"/>
            <a:endParaRPr lang="en-CA" sz="1200" b="0" dirty="0">
              <a:latin typeface="+mn-lt"/>
              <a:cs typeface="Calibri" panose="020F0502020204030204" pitchFamily="34" charset="0"/>
            </a:endParaRPr>
          </a:p>
          <a:p>
            <a:pPr fontAlgn="t"/>
            <a:r>
              <a:rPr lang="en-CA" sz="1200" b="0" dirty="0">
                <a:latin typeface="+mn-lt"/>
                <a:cs typeface="Calibri" panose="020F0502020204030204" pitchFamily="34" charset="0"/>
              </a:rPr>
              <a:t>Source: </a:t>
            </a:r>
            <a:r>
              <a:rPr lang="en-US" sz="1200" b="0" dirty="0">
                <a:latin typeface="+mn-lt"/>
                <a:cs typeface="Calibri" panose="020F0502020204030204" pitchFamily="34" charset="0"/>
              </a:rPr>
              <a:t>Better Outcomes Registry and Network (BORN) Ontario. Tabulated data, extracted June 2024. </a:t>
            </a:r>
            <a:endParaRPr lang="en-CA" sz="1200" dirty="0">
              <a:ea typeface="MS PGothic"/>
              <a:cs typeface="Calibri"/>
            </a:endParaRPr>
          </a:p>
        </p:txBody>
      </p:sp>
      <p:sp>
        <p:nvSpPr>
          <p:cNvPr id="5" name="Slide Number Placeholder 4">
            <a:extLst>
              <a:ext uri="{FF2B5EF4-FFF2-40B4-BE49-F238E27FC236}">
                <a16:creationId xmlns:a16="http://schemas.microsoft.com/office/drawing/2014/main" id="{E767FC21-1BE8-3165-6430-52E60332863F}"/>
              </a:ext>
            </a:extLst>
          </p:cNvPr>
          <p:cNvSpPr>
            <a:spLocks noGrp="1"/>
          </p:cNvSpPr>
          <p:nvPr>
            <p:ph type="sldNum" sz="quarter" idx="12"/>
          </p:nvPr>
        </p:nvSpPr>
        <p:spPr/>
        <p:txBody>
          <a:bodyPr/>
          <a:lstStyle/>
          <a:p>
            <a:fld id="{F4838459-7531-48CC-942F-86A532F04E35}" type="slidenum">
              <a:rPr lang="en-CA" smtClean="0"/>
              <a:t>17</a:t>
            </a:fld>
            <a:endParaRPr lang="en-CA"/>
          </a:p>
        </p:txBody>
      </p:sp>
    </p:spTree>
    <p:extLst>
      <p:ext uri="{BB962C8B-B14F-4D97-AF65-F5344CB8AC3E}">
        <p14:creationId xmlns:p14="http://schemas.microsoft.com/office/powerpoint/2010/main" val="112449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1412-5927-D776-5E13-0D0E196C9832}"/>
              </a:ext>
            </a:extLst>
          </p:cNvPr>
          <p:cNvSpPr>
            <a:spLocks noGrp="1"/>
          </p:cNvSpPr>
          <p:nvPr>
            <p:ph type="title"/>
          </p:nvPr>
        </p:nvSpPr>
        <p:spPr>
          <a:xfrm>
            <a:off x="552450" y="319089"/>
            <a:ext cx="11087100" cy="868264"/>
          </a:xfrm>
        </p:spPr>
        <p:txBody>
          <a:bodyPr/>
          <a:lstStyle/>
          <a:p>
            <a:r>
              <a:rPr lang="en-US" sz="2800"/>
              <a:t>The percentages of people who planned and who attempted VBAC have decreased over time in Ontario</a:t>
            </a:r>
            <a:endParaRPr lang="en-CA" sz="2800"/>
          </a:p>
        </p:txBody>
      </p:sp>
      <p:graphicFrame>
        <p:nvGraphicFramePr>
          <p:cNvPr id="9" name="Chart 8" descr="Graph showing a decline in attempted and planned VBACs from 43.2% and 37.2% in fiscal year 2016/17 to 39.0% and 34.3% in fiscal year 2022/23">
            <a:extLst>
              <a:ext uri="{FF2B5EF4-FFF2-40B4-BE49-F238E27FC236}">
                <a16:creationId xmlns:a16="http://schemas.microsoft.com/office/drawing/2014/main" id="{7BFA1C40-BBFF-13AE-3491-E40C37CAE8C4}"/>
              </a:ext>
            </a:extLst>
          </p:cNvPr>
          <p:cNvGraphicFramePr/>
          <p:nvPr>
            <p:extLst>
              <p:ext uri="{D42A27DB-BD31-4B8C-83A1-F6EECF244321}">
                <p14:modId xmlns:p14="http://schemas.microsoft.com/office/powerpoint/2010/main" val="789112196"/>
              </p:ext>
            </p:extLst>
          </p:nvPr>
        </p:nvGraphicFramePr>
        <p:xfrm>
          <a:off x="609600" y="1702331"/>
          <a:ext cx="10972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D11EB18-52C5-CAAB-C279-EC5107602539}"/>
              </a:ext>
            </a:extLst>
          </p:cNvPr>
          <p:cNvSpPr txBox="1"/>
          <p:nvPr/>
        </p:nvSpPr>
        <p:spPr>
          <a:xfrm>
            <a:off x="774915" y="5841371"/>
            <a:ext cx="9732936" cy="1016629"/>
          </a:xfrm>
          <a:prstGeom prst="rect">
            <a:avLst/>
          </a:prstGeom>
          <a:noFill/>
        </p:spPr>
        <p:txBody>
          <a:bodyPr wrap="square" lIns="0" tIns="0" rIns="0" bIns="0" rtlCol="0" anchor="t" anchorCtr="0">
            <a:noAutofit/>
          </a:bodyPr>
          <a:lstStyle/>
          <a:p>
            <a:pPr fontAlgn="t"/>
            <a:r>
              <a:rPr lang="en-US" sz="1200">
                <a:ea typeface="MS PGothic"/>
                <a:cs typeface="Calibri"/>
              </a:rPr>
              <a:t>Abbreviations: VBAC, </a:t>
            </a:r>
            <a:r>
              <a:rPr lang="en-CA" sz="1200">
                <a:ea typeface="MS PGothic"/>
                <a:cs typeface="Arial" panose="020B0604020202020204" pitchFamily="34" charset="0"/>
              </a:rPr>
              <a:t>vaginal birth after Caesarean</a:t>
            </a:r>
            <a:r>
              <a:rPr lang="en-US" sz="1200">
                <a:effectLst/>
                <a:ea typeface="MS PGothic"/>
                <a:cs typeface="Calibri"/>
              </a:rPr>
              <a:t>.</a:t>
            </a:r>
            <a:endParaRPr lang="en-US" sz="1200">
              <a:ea typeface="MS PGothic"/>
              <a:cs typeface="Calibri"/>
            </a:endParaRPr>
          </a:p>
          <a:p>
            <a:pPr algn="l" fontAlgn="t"/>
            <a:r>
              <a:rPr lang="en-US" sz="1200">
                <a:ea typeface="MS PGothic"/>
                <a:cs typeface="Calibri"/>
              </a:rPr>
              <a:t>Note: “Planned VBAC” is defined as an eligible pregnancy in which the clinician or midwife flagged that the person planned on delivering through VBAC; “attempted VBAC” is defined as all pregnancies in which the data element </a:t>
            </a:r>
            <a:r>
              <a:rPr lang="en-CA" sz="1200">
                <a:ea typeface="MS PGothic"/>
                <a:cs typeface="Calibri"/>
              </a:rPr>
              <a:t>denoted</a:t>
            </a:r>
            <a:r>
              <a:rPr lang="en-US" sz="1200">
                <a:ea typeface="MS PGothic"/>
                <a:cs typeface="Calibri"/>
              </a:rPr>
              <a:t> a vaginal delivery or a trial of labour for a vaginal delivery.</a:t>
            </a:r>
          </a:p>
          <a:p>
            <a:pPr fontAlgn="t"/>
            <a:endParaRPr lang="en-CA" sz="1200" b="0">
              <a:latin typeface="+mn-lt"/>
              <a:cs typeface="Calibri" panose="020F0502020204030204" pitchFamily="34" charset="0"/>
            </a:endParaRPr>
          </a:p>
          <a:p>
            <a:pPr fontAlgn="t"/>
            <a:r>
              <a:rPr lang="en-CA" sz="1200" b="0">
                <a:latin typeface="+mn-lt"/>
                <a:cs typeface="Calibri" panose="020F0502020204030204" pitchFamily="34" charset="0"/>
              </a:rPr>
              <a:t>Source: </a:t>
            </a:r>
            <a:r>
              <a:rPr lang="en-US" sz="1200" b="0">
                <a:latin typeface="+mn-lt"/>
                <a:cs typeface="Calibri" panose="020F0502020204030204" pitchFamily="34" charset="0"/>
              </a:rPr>
              <a:t>Better Outcomes Registry and Network (BORN) Ontario. Tabulated data, extracted June 2024. </a:t>
            </a:r>
            <a:endParaRPr lang="en-CA" sz="1200">
              <a:ea typeface="MS PGothic"/>
              <a:cs typeface="Calibri"/>
            </a:endParaRPr>
          </a:p>
        </p:txBody>
      </p:sp>
      <p:sp>
        <p:nvSpPr>
          <p:cNvPr id="5" name="Slide Number Placeholder 4">
            <a:extLst>
              <a:ext uri="{FF2B5EF4-FFF2-40B4-BE49-F238E27FC236}">
                <a16:creationId xmlns:a16="http://schemas.microsoft.com/office/drawing/2014/main" id="{E767FC21-1BE8-3165-6430-52E60332863F}"/>
              </a:ext>
            </a:extLst>
          </p:cNvPr>
          <p:cNvSpPr>
            <a:spLocks noGrp="1"/>
          </p:cNvSpPr>
          <p:nvPr>
            <p:ph type="sldNum" sz="quarter" idx="12"/>
          </p:nvPr>
        </p:nvSpPr>
        <p:spPr/>
        <p:txBody>
          <a:bodyPr/>
          <a:lstStyle/>
          <a:p>
            <a:fld id="{F4838459-7531-48CC-942F-86A532F04E35}" type="slidenum">
              <a:rPr lang="en-CA" smtClean="0"/>
              <a:t>18</a:t>
            </a:fld>
            <a:endParaRPr lang="en-CA"/>
          </a:p>
        </p:txBody>
      </p:sp>
    </p:spTree>
    <p:extLst>
      <p:ext uri="{BB962C8B-B14F-4D97-AF65-F5344CB8AC3E}">
        <p14:creationId xmlns:p14="http://schemas.microsoft.com/office/powerpoint/2010/main" val="331891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1412-5927-D776-5E13-0D0E196C9832}"/>
              </a:ext>
            </a:extLst>
          </p:cNvPr>
          <p:cNvSpPr>
            <a:spLocks noGrp="1"/>
          </p:cNvSpPr>
          <p:nvPr>
            <p:ph type="title"/>
          </p:nvPr>
        </p:nvSpPr>
        <p:spPr>
          <a:xfrm>
            <a:off x="533400" y="403650"/>
            <a:ext cx="11087100" cy="697541"/>
          </a:xfrm>
        </p:spPr>
        <p:txBody>
          <a:bodyPr/>
          <a:lstStyle/>
          <a:p>
            <a:r>
              <a:rPr lang="en-US" sz="2800"/>
              <a:t>The percentage of planned VBACs varied across Ontario Health regions in fiscal year 2022/23</a:t>
            </a:r>
            <a:endParaRPr lang="en-CA" sz="2800"/>
          </a:p>
        </p:txBody>
      </p:sp>
      <p:sp>
        <p:nvSpPr>
          <p:cNvPr id="5" name="Slide Number Placeholder 4">
            <a:extLst>
              <a:ext uri="{FF2B5EF4-FFF2-40B4-BE49-F238E27FC236}">
                <a16:creationId xmlns:a16="http://schemas.microsoft.com/office/drawing/2014/main" id="{E767FC21-1BE8-3165-6430-52E60332863F}"/>
              </a:ext>
            </a:extLst>
          </p:cNvPr>
          <p:cNvSpPr>
            <a:spLocks noGrp="1"/>
          </p:cNvSpPr>
          <p:nvPr>
            <p:ph type="sldNum" sz="quarter" idx="12"/>
          </p:nvPr>
        </p:nvSpPr>
        <p:spPr/>
        <p:txBody>
          <a:bodyPr/>
          <a:lstStyle/>
          <a:p>
            <a:fld id="{F4838459-7531-48CC-942F-86A532F04E35}" type="slidenum">
              <a:rPr lang="en-CA" smtClean="0"/>
              <a:t>19</a:t>
            </a:fld>
            <a:endParaRPr lang="en-CA"/>
          </a:p>
        </p:txBody>
      </p:sp>
      <p:sp>
        <p:nvSpPr>
          <p:cNvPr id="3" name="TextBox 2">
            <a:extLst>
              <a:ext uri="{FF2B5EF4-FFF2-40B4-BE49-F238E27FC236}">
                <a16:creationId xmlns:a16="http://schemas.microsoft.com/office/drawing/2014/main" id="{C3B0AFEE-CF0E-B5B9-1A2B-684332572AFE}"/>
              </a:ext>
            </a:extLst>
          </p:cNvPr>
          <p:cNvSpPr txBox="1"/>
          <p:nvPr/>
        </p:nvSpPr>
        <p:spPr>
          <a:xfrm>
            <a:off x="774915" y="5841371"/>
            <a:ext cx="9732936" cy="697541"/>
          </a:xfrm>
          <a:prstGeom prst="rect">
            <a:avLst/>
          </a:prstGeom>
          <a:noFill/>
        </p:spPr>
        <p:txBody>
          <a:bodyPr wrap="square" lIns="0" tIns="0" rIns="0" bIns="0" rtlCol="0" anchor="t" anchorCtr="0">
            <a:noAutofit/>
          </a:bodyPr>
          <a:lstStyle/>
          <a:p>
            <a:pPr fontAlgn="t"/>
            <a:r>
              <a:rPr lang="en-US" sz="1200">
                <a:ea typeface="MS PGothic"/>
                <a:cs typeface="Calibri"/>
              </a:rPr>
              <a:t>Abbreviations: VBAC, </a:t>
            </a:r>
            <a:r>
              <a:rPr lang="en-CA" sz="1200">
                <a:ea typeface="MS PGothic"/>
                <a:cs typeface="Arial" panose="020B0604020202020204" pitchFamily="34" charset="0"/>
              </a:rPr>
              <a:t>vaginal birth after Caesarean</a:t>
            </a:r>
            <a:r>
              <a:rPr lang="en-US" sz="1200">
                <a:effectLst/>
                <a:ea typeface="MS PGothic"/>
                <a:cs typeface="Calibri"/>
              </a:rPr>
              <a:t>.</a:t>
            </a:r>
            <a:endParaRPr lang="en-US" sz="1200">
              <a:ea typeface="MS PGothic"/>
              <a:cs typeface="Calibri"/>
            </a:endParaRPr>
          </a:p>
          <a:p>
            <a:pPr algn="l" fontAlgn="t"/>
            <a:r>
              <a:rPr lang="en-US" sz="1200">
                <a:ea typeface="MS PGothic"/>
                <a:cs typeface="Calibri"/>
              </a:rPr>
              <a:t>Note: Ontario Health region is based on the location of birth, which may be different from the location of residence.</a:t>
            </a:r>
          </a:p>
          <a:p>
            <a:pPr algn="l" fontAlgn="t"/>
            <a:endParaRPr lang="en-US" sz="1200">
              <a:ea typeface="MS PGothic"/>
              <a:cs typeface="Calibri"/>
            </a:endParaRPr>
          </a:p>
          <a:p>
            <a:pPr fontAlgn="t"/>
            <a:r>
              <a:rPr lang="en-CA" sz="1200" b="0">
                <a:latin typeface="+mn-lt"/>
                <a:cs typeface="Calibri" panose="020F0502020204030204" pitchFamily="34" charset="0"/>
              </a:rPr>
              <a:t>Source: </a:t>
            </a:r>
            <a:r>
              <a:rPr lang="en-US" sz="1200" b="0">
                <a:latin typeface="+mn-lt"/>
                <a:cs typeface="Calibri" panose="020F0502020204030204" pitchFamily="34" charset="0"/>
              </a:rPr>
              <a:t>Better Outcomes Registry and Network (BORN) Ontario. Tabulated data, extracted June 2024.</a:t>
            </a:r>
            <a:endParaRPr lang="en-CA" sz="1200">
              <a:ea typeface="MS PGothic"/>
              <a:cs typeface="Calibri"/>
            </a:endParaRPr>
          </a:p>
        </p:txBody>
      </p:sp>
      <p:grpSp>
        <p:nvGrpSpPr>
          <p:cNvPr id="35" name="Group 34" descr="Graph showing the regional rates of planned VBAC range from 35.7% in the North East region to 51.1% in the North West region">
            <a:extLst>
              <a:ext uri="{FF2B5EF4-FFF2-40B4-BE49-F238E27FC236}">
                <a16:creationId xmlns:a16="http://schemas.microsoft.com/office/drawing/2014/main" id="{38DB7E6C-E600-067B-F47A-1997ADA0CFA3}"/>
              </a:ext>
            </a:extLst>
          </p:cNvPr>
          <p:cNvGrpSpPr/>
          <p:nvPr/>
        </p:nvGrpSpPr>
        <p:grpSpPr>
          <a:xfrm>
            <a:off x="319143" y="1430973"/>
            <a:ext cx="10972800" cy="4114800"/>
            <a:chOff x="1916282" y="1536316"/>
            <a:chExt cx="9144001" cy="3923286"/>
          </a:xfrm>
        </p:grpSpPr>
        <p:graphicFrame>
          <p:nvGraphicFramePr>
            <p:cNvPr id="9" name="Chart 8">
              <a:extLst>
                <a:ext uri="{FF2B5EF4-FFF2-40B4-BE49-F238E27FC236}">
                  <a16:creationId xmlns:a16="http://schemas.microsoft.com/office/drawing/2014/main" id="{FE43EC10-849A-CC15-EEBC-C9E9E71DA6ED}"/>
                </a:ext>
              </a:extLst>
            </p:cNvPr>
            <p:cNvGraphicFramePr/>
            <p:nvPr>
              <p:extLst>
                <p:ext uri="{D42A27DB-BD31-4B8C-83A1-F6EECF244321}">
                  <p14:modId xmlns:p14="http://schemas.microsoft.com/office/powerpoint/2010/main" val="1823622665"/>
                </p:ext>
              </p:extLst>
            </p:nvPr>
          </p:nvGraphicFramePr>
          <p:xfrm>
            <a:off x="1916283" y="1536316"/>
            <a:ext cx="9144000" cy="39232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4B50169-2DE3-4651-C6F7-2961FAA80447}"/>
                </a:ext>
              </a:extLst>
            </p:cNvPr>
            <p:cNvSpPr txBox="1"/>
            <p:nvPr/>
          </p:nvSpPr>
          <p:spPr>
            <a:xfrm rot="16200000">
              <a:off x="1791702" y="3014667"/>
              <a:ext cx="2119770" cy="664043"/>
            </a:xfrm>
            <a:prstGeom prst="rect">
              <a:avLst/>
            </a:prstGeom>
            <a:noFill/>
          </p:spPr>
          <p:txBody>
            <a:bodyPr wrap="square" lIns="0" tIns="0" rIns="0" bIns="0" rtlCol="0" anchor="t" anchorCtr="0">
              <a:noAutofit/>
            </a:bodyPr>
            <a:lstStyle/>
            <a:p>
              <a:pPr algn="ctr" fontAlgn="t"/>
              <a:r>
                <a:rPr lang="en-US" sz="1400">
                  <a:ea typeface="MS PGothic"/>
                  <a:cs typeface="Calibri"/>
                </a:rPr>
                <a:t>% of eligible people who planned VBAC</a:t>
              </a:r>
            </a:p>
          </p:txBody>
        </p:sp>
        <p:sp>
          <p:nvSpPr>
            <p:cNvPr id="10" name="TextBox 9">
              <a:extLst>
                <a:ext uri="{FF2B5EF4-FFF2-40B4-BE49-F238E27FC236}">
                  <a16:creationId xmlns:a16="http://schemas.microsoft.com/office/drawing/2014/main" id="{31E6162D-0706-64BD-4BC3-06CFA79CA20A}"/>
                </a:ext>
              </a:extLst>
            </p:cNvPr>
            <p:cNvSpPr txBox="1"/>
            <p:nvPr/>
          </p:nvSpPr>
          <p:spPr>
            <a:xfrm>
              <a:off x="3476550"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Ontario</a:t>
              </a:r>
              <a:endParaRPr lang="en-CA" sz="1400">
                <a:ea typeface="MS PGothic"/>
                <a:cs typeface="Calibri"/>
              </a:endParaRPr>
            </a:p>
          </p:txBody>
        </p:sp>
        <p:sp>
          <p:nvSpPr>
            <p:cNvPr id="11" name="TextBox 10">
              <a:extLst>
                <a:ext uri="{FF2B5EF4-FFF2-40B4-BE49-F238E27FC236}">
                  <a16:creationId xmlns:a16="http://schemas.microsoft.com/office/drawing/2014/main" id="{5BA2EE67-3040-BC92-DB27-12D6B34BBD67}"/>
                </a:ext>
              </a:extLst>
            </p:cNvPr>
            <p:cNvSpPr txBox="1"/>
            <p:nvPr/>
          </p:nvSpPr>
          <p:spPr>
            <a:xfrm>
              <a:off x="4608141"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North West</a:t>
              </a:r>
              <a:endParaRPr lang="en-CA" sz="1400">
                <a:ea typeface="MS PGothic"/>
                <a:cs typeface="Calibri"/>
              </a:endParaRPr>
            </a:p>
          </p:txBody>
        </p:sp>
        <p:sp>
          <p:nvSpPr>
            <p:cNvPr id="12" name="TextBox 11">
              <a:extLst>
                <a:ext uri="{FF2B5EF4-FFF2-40B4-BE49-F238E27FC236}">
                  <a16:creationId xmlns:a16="http://schemas.microsoft.com/office/drawing/2014/main" id="{50A8AFF3-CABE-84E2-31A2-6F96C34BD7AA}"/>
                </a:ext>
              </a:extLst>
            </p:cNvPr>
            <p:cNvSpPr txBox="1"/>
            <p:nvPr/>
          </p:nvSpPr>
          <p:spPr>
            <a:xfrm>
              <a:off x="5634657"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West</a:t>
              </a:r>
              <a:endParaRPr lang="en-CA" sz="1400">
                <a:ea typeface="MS PGothic"/>
                <a:cs typeface="Calibri"/>
              </a:endParaRPr>
            </a:p>
          </p:txBody>
        </p:sp>
        <p:sp>
          <p:nvSpPr>
            <p:cNvPr id="13" name="TextBox 12">
              <a:extLst>
                <a:ext uri="{FF2B5EF4-FFF2-40B4-BE49-F238E27FC236}">
                  <a16:creationId xmlns:a16="http://schemas.microsoft.com/office/drawing/2014/main" id="{BF9552AB-CFF6-AA0F-C880-84E1D30150C8}"/>
                </a:ext>
              </a:extLst>
            </p:cNvPr>
            <p:cNvSpPr txBox="1"/>
            <p:nvPr/>
          </p:nvSpPr>
          <p:spPr>
            <a:xfrm>
              <a:off x="6725704"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Toronto</a:t>
              </a:r>
              <a:endParaRPr lang="en-CA" sz="1400">
                <a:ea typeface="MS PGothic"/>
                <a:cs typeface="Calibri"/>
              </a:endParaRPr>
            </a:p>
          </p:txBody>
        </p:sp>
        <p:sp>
          <p:nvSpPr>
            <p:cNvPr id="14" name="TextBox 13">
              <a:extLst>
                <a:ext uri="{FF2B5EF4-FFF2-40B4-BE49-F238E27FC236}">
                  <a16:creationId xmlns:a16="http://schemas.microsoft.com/office/drawing/2014/main" id="{E778A92F-2B08-A7BA-BA5E-753EE795C66B}"/>
                </a:ext>
              </a:extLst>
            </p:cNvPr>
            <p:cNvSpPr txBox="1"/>
            <p:nvPr/>
          </p:nvSpPr>
          <p:spPr>
            <a:xfrm>
              <a:off x="7752221"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East</a:t>
              </a:r>
              <a:endParaRPr lang="en-CA" sz="1400">
                <a:ea typeface="MS PGothic"/>
                <a:cs typeface="Calibri"/>
              </a:endParaRPr>
            </a:p>
          </p:txBody>
        </p:sp>
        <p:sp>
          <p:nvSpPr>
            <p:cNvPr id="15" name="TextBox 14">
              <a:extLst>
                <a:ext uri="{FF2B5EF4-FFF2-40B4-BE49-F238E27FC236}">
                  <a16:creationId xmlns:a16="http://schemas.microsoft.com/office/drawing/2014/main" id="{FD14D538-C293-C6F5-5018-B6E7D0C3992E}"/>
                </a:ext>
              </a:extLst>
            </p:cNvPr>
            <p:cNvSpPr txBox="1"/>
            <p:nvPr/>
          </p:nvSpPr>
          <p:spPr>
            <a:xfrm>
              <a:off x="8837544"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Central</a:t>
              </a:r>
              <a:endParaRPr lang="en-CA" sz="1400">
                <a:ea typeface="MS PGothic"/>
                <a:cs typeface="Calibri"/>
              </a:endParaRPr>
            </a:p>
          </p:txBody>
        </p:sp>
        <p:sp>
          <p:nvSpPr>
            <p:cNvPr id="16" name="TextBox 15">
              <a:extLst>
                <a:ext uri="{FF2B5EF4-FFF2-40B4-BE49-F238E27FC236}">
                  <a16:creationId xmlns:a16="http://schemas.microsoft.com/office/drawing/2014/main" id="{93B7247C-520B-B0DC-AD68-268937A2C464}"/>
                </a:ext>
              </a:extLst>
            </p:cNvPr>
            <p:cNvSpPr txBox="1"/>
            <p:nvPr/>
          </p:nvSpPr>
          <p:spPr>
            <a:xfrm>
              <a:off x="9841159" y="4652718"/>
              <a:ext cx="1004340" cy="247359"/>
            </a:xfrm>
            <a:prstGeom prst="rect">
              <a:avLst/>
            </a:prstGeom>
            <a:noFill/>
          </p:spPr>
          <p:txBody>
            <a:bodyPr wrap="square" lIns="0" tIns="0" rIns="0" bIns="0" rtlCol="0" anchor="ctr" anchorCtr="0">
              <a:noAutofit/>
            </a:bodyPr>
            <a:lstStyle/>
            <a:p>
              <a:pPr algn="ctr" fontAlgn="t"/>
              <a:r>
                <a:rPr lang="en-US" sz="1400">
                  <a:ea typeface="MS PGothic"/>
                  <a:cs typeface="Calibri"/>
                </a:rPr>
                <a:t>North East</a:t>
              </a:r>
              <a:endParaRPr lang="en-CA" sz="1400">
                <a:ea typeface="MS PGothic"/>
                <a:cs typeface="Calibri"/>
              </a:endParaRPr>
            </a:p>
          </p:txBody>
        </p:sp>
        <p:sp>
          <p:nvSpPr>
            <p:cNvPr id="17" name="TextBox 16">
              <a:extLst>
                <a:ext uri="{FF2B5EF4-FFF2-40B4-BE49-F238E27FC236}">
                  <a16:creationId xmlns:a16="http://schemas.microsoft.com/office/drawing/2014/main" id="{9D685B74-BF2E-B490-ACEE-83CDF9F11827}"/>
                </a:ext>
              </a:extLst>
            </p:cNvPr>
            <p:cNvSpPr txBox="1"/>
            <p:nvPr/>
          </p:nvSpPr>
          <p:spPr>
            <a:xfrm>
              <a:off x="1916282" y="4895669"/>
              <a:ext cx="1686393" cy="247359"/>
            </a:xfrm>
            <a:prstGeom prst="rect">
              <a:avLst/>
            </a:prstGeom>
            <a:noFill/>
          </p:spPr>
          <p:txBody>
            <a:bodyPr wrap="square" lIns="0" tIns="0" rIns="0" bIns="0" rtlCol="0" anchor="ctr" anchorCtr="0">
              <a:noAutofit/>
            </a:bodyPr>
            <a:lstStyle/>
            <a:p>
              <a:pPr algn="ctr" fontAlgn="t"/>
              <a:r>
                <a:rPr lang="en-US" sz="1100">
                  <a:ea typeface="MS PGothic"/>
                  <a:cs typeface="Calibri"/>
                </a:rPr>
                <a:t>Number of planned VBACs</a:t>
              </a:r>
              <a:endParaRPr lang="en-CA" sz="1100">
                <a:ea typeface="MS PGothic"/>
                <a:cs typeface="Calibri"/>
              </a:endParaRPr>
            </a:p>
          </p:txBody>
        </p:sp>
        <p:sp>
          <p:nvSpPr>
            <p:cNvPr id="19" name="TextBox 18">
              <a:extLst>
                <a:ext uri="{FF2B5EF4-FFF2-40B4-BE49-F238E27FC236}">
                  <a16:creationId xmlns:a16="http://schemas.microsoft.com/office/drawing/2014/main" id="{C12D72FF-BA68-834A-90E6-6048AEF4745D}"/>
                </a:ext>
              </a:extLst>
            </p:cNvPr>
            <p:cNvSpPr txBox="1"/>
            <p:nvPr/>
          </p:nvSpPr>
          <p:spPr>
            <a:xfrm>
              <a:off x="3476550" y="4904724"/>
              <a:ext cx="1004340" cy="247359"/>
            </a:xfrm>
            <a:prstGeom prst="rect">
              <a:avLst/>
            </a:prstGeom>
            <a:noFill/>
          </p:spPr>
          <p:txBody>
            <a:bodyPr wrap="square" lIns="0" tIns="0" rIns="0" bIns="0" rtlCol="0" anchor="ctr" anchorCtr="0">
              <a:noAutofit/>
            </a:bodyPr>
            <a:lstStyle/>
            <a:p>
              <a:pPr algn="ctr" fontAlgn="t"/>
              <a:r>
                <a:rPr lang="en-US" sz="1200">
                  <a:ea typeface="MS PGothic"/>
                  <a:cs typeface="Calibri"/>
                </a:rPr>
                <a:t>4,727</a:t>
              </a:r>
              <a:endParaRPr lang="en-CA" sz="1200">
                <a:ea typeface="MS PGothic"/>
                <a:cs typeface="Calibri"/>
              </a:endParaRPr>
            </a:p>
          </p:txBody>
        </p:sp>
        <p:sp>
          <p:nvSpPr>
            <p:cNvPr id="20" name="TextBox 19">
              <a:extLst>
                <a:ext uri="{FF2B5EF4-FFF2-40B4-BE49-F238E27FC236}">
                  <a16:creationId xmlns:a16="http://schemas.microsoft.com/office/drawing/2014/main" id="{1A523E14-513F-3934-C5F8-368B730FE82B}"/>
                </a:ext>
              </a:extLst>
            </p:cNvPr>
            <p:cNvSpPr txBox="1"/>
            <p:nvPr/>
          </p:nvSpPr>
          <p:spPr>
            <a:xfrm>
              <a:off x="4608141" y="4920913"/>
              <a:ext cx="1004340" cy="214981"/>
            </a:xfrm>
            <a:prstGeom prst="rect">
              <a:avLst/>
            </a:prstGeom>
            <a:noFill/>
          </p:spPr>
          <p:txBody>
            <a:bodyPr wrap="square" lIns="0" tIns="0" rIns="0" bIns="0" rtlCol="0" anchor="ctr" anchorCtr="0">
              <a:noAutofit/>
            </a:bodyPr>
            <a:lstStyle/>
            <a:p>
              <a:pPr algn="ctr" fontAlgn="t"/>
              <a:r>
                <a:rPr lang="en-US" sz="1200">
                  <a:ea typeface="MS PGothic"/>
                  <a:cs typeface="Calibri"/>
                </a:rPr>
                <a:t>91</a:t>
              </a:r>
              <a:endParaRPr lang="en-CA" sz="1200">
                <a:ea typeface="MS PGothic"/>
                <a:cs typeface="Calibri"/>
              </a:endParaRPr>
            </a:p>
          </p:txBody>
        </p:sp>
        <p:sp>
          <p:nvSpPr>
            <p:cNvPr id="30" name="TextBox 29">
              <a:extLst>
                <a:ext uri="{FF2B5EF4-FFF2-40B4-BE49-F238E27FC236}">
                  <a16:creationId xmlns:a16="http://schemas.microsoft.com/office/drawing/2014/main" id="{DEE45C9D-DCAE-885E-0CE6-6F9F69635E45}"/>
                </a:ext>
              </a:extLst>
            </p:cNvPr>
            <p:cNvSpPr txBox="1"/>
            <p:nvPr/>
          </p:nvSpPr>
          <p:spPr>
            <a:xfrm>
              <a:off x="5625026" y="4920913"/>
              <a:ext cx="1004340" cy="214981"/>
            </a:xfrm>
            <a:prstGeom prst="rect">
              <a:avLst/>
            </a:prstGeom>
            <a:noFill/>
          </p:spPr>
          <p:txBody>
            <a:bodyPr wrap="square" lIns="0" tIns="0" rIns="0" bIns="0" rtlCol="0" anchor="ctr" anchorCtr="0">
              <a:noAutofit/>
            </a:bodyPr>
            <a:lstStyle/>
            <a:p>
              <a:pPr algn="ctr" fontAlgn="t"/>
              <a:r>
                <a:rPr lang="en-US" sz="1200">
                  <a:ea typeface="MS PGothic"/>
                  <a:cs typeface="Calibri"/>
                </a:rPr>
                <a:t>1,592</a:t>
              </a:r>
              <a:endParaRPr lang="en-CA" sz="1200">
                <a:ea typeface="MS PGothic"/>
                <a:cs typeface="Calibri"/>
              </a:endParaRPr>
            </a:p>
          </p:txBody>
        </p:sp>
        <p:sp>
          <p:nvSpPr>
            <p:cNvPr id="31" name="TextBox 30">
              <a:extLst>
                <a:ext uri="{FF2B5EF4-FFF2-40B4-BE49-F238E27FC236}">
                  <a16:creationId xmlns:a16="http://schemas.microsoft.com/office/drawing/2014/main" id="{C32DA8C5-1746-65EA-EEAF-49935161D476}"/>
                </a:ext>
              </a:extLst>
            </p:cNvPr>
            <p:cNvSpPr txBox="1"/>
            <p:nvPr/>
          </p:nvSpPr>
          <p:spPr>
            <a:xfrm>
              <a:off x="6725704" y="4920913"/>
              <a:ext cx="1004340" cy="214981"/>
            </a:xfrm>
            <a:prstGeom prst="rect">
              <a:avLst/>
            </a:prstGeom>
            <a:noFill/>
          </p:spPr>
          <p:txBody>
            <a:bodyPr wrap="square" lIns="0" tIns="0" rIns="0" bIns="0" rtlCol="0" anchor="ctr" anchorCtr="0">
              <a:noAutofit/>
            </a:bodyPr>
            <a:lstStyle/>
            <a:p>
              <a:pPr algn="ctr" fontAlgn="t"/>
              <a:r>
                <a:rPr lang="en-US" sz="1200">
                  <a:ea typeface="MS PGothic"/>
                  <a:cs typeface="Calibri"/>
                </a:rPr>
                <a:t>890</a:t>
              </a:r>
              <a:endParaRPr lang="en-CA" sz="1200">
                <a:ea typeface="MS PGothic"/>
                <a:cs typeface="Calibri"/>
              </a:endParaRPr>
            </a:p>
          </p:txBody>
        </p:sp>
        <p:sp>
          <p:nvSpPr>
            <p:cNvPr id="32" name="TextBox 31">
              <a:extLst>
                <a:ext uri="{FF2B5EF4-FFF2-40B4-BE49-F238E27FC236}">
                  <a16:creationId xmlns:a16="http://schemas.microsoft.com/office/drawing/2014/main" id="{AA48678B-0FC7-4688-FE4E-F84D95FFF862}"/>
                </a:ext>
              </a:extLst>
            </p:cNvPr>
            <p:cNvSpPr txBox="1"/>
            <p:nvPr/>
          </p:nvSpPr>
          <p:spPr>
            <a:xfrm>
              <a:off x="7812303" y="4920913"/>
              <a:ext cx="1004340" cy="214981"/>
            </a:xfrm>
            <a:prstGeom prst="rect">
              <a:avLst/>
            </a:prstGeom>
            <a:noFill/>
          </p:spPr>
          <p:txBody>
            <a:bodyPr wrap="square" lIns="0" tIns="0" rIns="0" bIns="0" rtlCol="0" anchor="ctr" anchorCtr="0">
              <a:noAutofit/>
            </a:bodyPr>
            <a:lstStyle/>
            <a:p>
              <a:pPr algn="ctr" fontAlgn="t"/>
              <a:r>
                <a:rPr lang="en-US" sz="1200">
                  <a:ea typeface="MS PGothic"/>
                  <a:cs typeface="Calibri"/>
                </a:rPr>
                <a:t>906</a:t>
              </a:r>
              <a:endParaRPr lang="en-CA" sz="1200">
                <a:ea typeface="MS PGothic"/>
                <a:cs typeface="Calibri"/>
              </a:endParaRPr>
            </a:p>
          </p:txBody>
        </p:sp>
        <p:sp>
          <p:nvSpPr>
            <p:cNvPr id="33" name="TextBox 32">
              <a:extLst>
                <a:ext uri="{FF2B5EF4-FFF2-40B4-BE49-F238E27FC236}">
                  <a16:creationId xmlns:a16="http://schemas.microsoft.com/office/drawing/2014/main" id="{49E3A9FA-D913-47FC-0425-DF9DE486DF62}"/>
                </a:ext>
              </a:extLst>
            </p:cNvPr>
            <p:cNvSpPr txBox="1"/>
            <p:nvPr/>
          </p:nvSpPr>
          <p:spPr>
            <a:xfrm>
              <a:off x="8822188" y="4920913"/>
              <a:ext cx="1004340" cy="214981"/>
            </a:xfrm>
            <a:prstGeom prst="rect">
              <a:avLst/>
            </a:prstGeom>
            <a:noFill/>
          </p:spPr>
          <p:txBody>
            <a:bodyPr wrap="square" lIns="0" tIns="0" rIns="0" bIns="0" rtlCol="0" anchor="ctr" anchorCtr="0">
              <a:noAutofit/>
            </a:bodyPr>
            <a:lstStyle/>
            <a:p>
              <a:pPr algn="ctr" fontAlgn="t"/>
              <a:r>
                <a:rPr lang="en-US" sz="1200">
                  <a:ea typeface="MS PGothic"/>
                  <a:cs typeface="Calibri"/>
                </a:rPr>
                <a:t>1,116</a:t>
              </a:r>
              <a:endParaRPr lang="en-CA" sz="1200">
                <a:ea typeface="MS PGothic"/>
                <a:cs typeface="Calibri"/>
              </a:endParaRPr>
            </a:p>
          </p:txBody>
        </p:sp>
        <p:sp>
          <p:nvSpPr>
            <p:cNvPr id="34" name="TextBox 33">
              <a:extLst>
                <a:ext uri="{FF2B5EF4-FFF2-40B4-BE49-F238E27FC236}">
                  <a16:creationId xmlns:a16="http://schemas.microsoft.com/office/drawing/2014/main" id="{6C4455D9-0F1B-EC75-60A9-B1B5E4D9A116}"/>
                </a:ext>
              </a:extLst>
            </p:cNvPr>
            <p:cNvSpPr txBox="1"/>
            <p:nvPr/>
          </p:nvSpPr>
          <p:spPr>
            <a:xfrm>
              <a:off x="9847429" y="4920913"/>
              <a:ext cx="1004340" cy="214981"/>
            </a:xfrm>
            <a:prstGeom prst="rect">
              <a:avLst/>
            </a:prstGeom>
            <a:noFill/>
          </p:spPr>
          <p:txBody>
            <a:bodyPr wrap="square" lIns="0" tIns="0" rIns="0" bIns="0" rtlCol="0" anchor="ctr" anchorCtr="0">
              <a:noAutofit/>
            </a:bodyPr>
            <a:lstStyle/>
            <a:p>
              <a:pPr algn="ctr" fontAlgn="t"/>
              <a:r>
                <a:rPr lang="en-US" sz="1200">
                  <a:ea typeface="MS PGothic"/>
                  <a:cs typeface="Calibri"/>
                </a:rPr>
                <a:t>132</a:t>
              </a:r>
              <a:endParaRPr lang="en-CA" sz="1200">
                <a:ea typeface="MS PGothic"/>
                <a:cs typeface="Calibri"/>
              </a:endParaRPr>
            </a:p>
          </p:txBody>
        </p:sp>
      </p:grpSp>
    </p:spTree>
    <p:extLst>
      <p:ext uri="{BB962C8B-B14F-4D97-AF65-F5344CB8AC3E}">
        <p14:creationId xmlns:p14="http://schemas.microsoft.com/office/powerpoint/2010/main" val="323732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a:t>Overview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care for people in Ontario who have had a Caesarean birth and are planning their next birth</a:t>
            </a:r>
          </a:p>
          <a:p>
            <a:pPr marL="342900" indent="-342900">
              <a:buFont typeface="Arial" panose="020B0604020202020204" pitchFamily="34" charset="0"/>
              <a:buChar char="•"/>
            </a:pPr>
            <a:r>
              <a:rPr lang="en-US" sz="3000" b="1"/>
              <a:t>Quality statements to improve care: </a:t>
            </a:r>
            <a:r>
              <a:rPr lang="en-US" sz="3000"/>
              <a:t>The key statements in the </a:t>
            </a:r>
            <a:r>
              <a:rPr lang="en-US" sz="3000" i="1"/>
              <a:t>Vaginal Birth After Caesarean</a:t>
            </a:r>
            <a:r>
              <a:rPr lang="en-US" sz="3000"/>
              <a:t> (VBAC) quality standard</a:t>
            </a: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
        <p:nvSpPr>
          <p:cNvPr id="2" name="Slide Number Placeholder 1">
            <a:extLst>
              <a:ext uri="{FF2B5EF4-FFF2-40B4-BE49-F238E27FC236}">
                <a16:creationId xmlns:a16="http://schemas.microsoft.com/office/drawing/2014/main" id="{0B3FF0A8-402D-BCB0-13E1-DBE64C1BCEAA}"/>
              </a:ext>
            </a:extLst>
          </p:cNvPr>
          <p:cNvSpPr>
            <a:spLocks noGrp="1"/>
          </p:cNvSpPr>
          <p:nvPr>
            <p:ph type="sldNum" sz="quarter" idx="12"/>
          </p:nvPr>
        </p:nvSpPr>
        <p:spPr/>
        <p:txBody>
          <a:bodyPr/>
          <a:lstStyle/>
          <a:p>
            <a:fld id="{F4838459-7531-48CC-942F-86A532F04E35}" type="slidenum">
              <a:rPr lang="en-CA" smtClean="0"/>
              <a:t>2</a:t>
            </a:fld>
            <a:endParaRPr lang="en-CA"/>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8DB8-18B7-C162-47CF-3F29BE946A3E}"/>
              </a:ext>
            </a:extLst>
          </p:cNvPr>
          <p:cNvSpPr>
            <a:spLocks noGrp="1"/>
          </p:cNvSpPr>
          <p:nvPr>
            <p:ph type="title"/>
          </p:nvPr>
        </p:nvSpPr>
        <p:spPr>
          <a:xfrm>
            <a:off x="533399" y="391111"/>
            <a:ext cx="11087100" cy="697541"/>
          </a:xfrm>
        </p:spPr>
        <p:txBody>
          <a:bodyPr/>
          <a:lstStyle/>
          <a:p>
            <a:r>
              <a:rPr lang="en-US" sz="2800"/>
              <a:t>The percentages of people who deliver successfully via VBAC have remained stable over time</a:t>
            </a:r>
            <a:endParaRPr lang="en-CA" sz="2800"/>
          </a:p>
        </p:txBody>
      </p:sp>
      <p:graphicFrame>
        <p:nvGraphicFramePr>
          <p:cNvPr id="9" name="Chart 8" descr="Graph showing that the percentages of successful VBACs out of attempted and out of planned VBACs remained stable between fiscal year 2016/17 and 2022/23">
            <a:extLst>
              <a:ext uri="{FF2B5EF4-FFF2-40B4-BE49-F238E27FC236}">
                <a16:creationId xmlns:a16="http://schemas.microsoft.com/office/drawing/2014/main" id="{BC4AF87A-3AE6-64E6-93DB-BEAC96AF46D9}"/>
              </a:ext>
            </a:extLst>
          </p:cNvPr>
          <p:cNvGraphicFramePr/>
          <p:nvPr>
            <p:extLst>
              <p:ext uri="{D42A27DB-BD31-4B8C-83A1-F6EECF244321}">
                <p14:modId xmlns:p14="http://schemas.microsoft.com/office/powerpoint/2010/main" val="1419627280"/>
              </p:ext>
            </p:extLst>
          </p:nvPr>
        </p:nvGraphicFramePr>
        <p:xfrm>
          <a:off x="609600" y="1581852"/>
          <a:ext cx="10972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D18F719-C87D-D037-D459-BE3962E467A9}"/>
              </a:ext>
            </a:extLst>
          </p:cNvPr>
          <p:cNvSpPr txBox="1"/>
          <p:nvPr/>
        </p:nvSpPr>
        <p:spPr>
          <a:xfrm>
            <a:off x="774915" y="5841371"/>
            <a:ext cx="9732936" cy="880104"/>
          </a:xfrm>
          <a:prstGeom prst="rect">
            <a:avLst/>
          </a:prstGeom>
          <a:noFill/>
        </p:spPr>
        <p:txBody>
          <a:bodyPr wrap="square" lIns="0" tIns="0" rIns="0" bIns="0" rtlCol="0" anchor="t" anchorCtr="0">
            <a:noAutofit/>
          </a:bodyPr>
          <a:lstStyle/>
          <a:p>
            <a:pPr fontAlgn="t"/>
            <a:r>
              <a:rPr lang="en-US" sz="1200">
                <a:ea typeface="MS PGothic"/>
                <a:cs typeface="Calibri"/>
              </a:rPr>
              <a:t>Abbreviations: VBAC, </a:t>
            </a:r>
            <a:r>
              <a:rPr lang="en-CA" sz="1200">
                <a:ea typeface="MS PGothic"/>
                <a:cs typeface="Arial" panose="020B0604020202020204" pitchFamily="34" charset="0"/>
              </a:rPr>
              <a:t>vaginal birth after Caesarean</a:t>
            </a:r>
            <a:r>
              <a:rPr lang="en-US" sz="1200">
                <a:effectLst/>
                <a:ea typeface="MS PGothic"/>
                <a:cs typeface="Calibri"/>
              </a:rPr>
              <a:t>.</a:t>
            </a:r>
            <a:endParaRPr lang="en-US" sz="1200">
              <a:ea typeface="MS PGothic"/>
              <a:cs typeface="Calibri"/>
            </a:endParaRPr>
          </a:p>
          <a:p>
            <a:pPr algn="l" fontAlgn="t"/>
            <a:r>
              <a:rPr lang="en-US" sz="1200">
                <a:ea typeface="MS PGothic"/>
                <a:cs typeface="Calibri"/>
              </a:rPr>
              <a:t>Note: “Planned VBAC” is defined as an eligible pregnancy in which the clinician or midwife flagged that the person planned on delivering through VBAC; “attempted VBAC” is defined as all pregnancies in which the data element denoted a vaginal delivery or a trial of labour for a vaginal delivery.</a:t>
            </a:r>
          </a:p>
          <a:p>
            <a:pPr algn="l" fontAlgn="t"/>
            <a:endParaRPr lang="en-US" sz="1200">
              <a:ea typeface="MS PGothic"/>
              <a:cs typeface="Calibri"/>
            </a:endParaRPr>
          </a:p>
          <a:p>
            <a:pPr fontAlgn="t"/>
            <a:r>
              <a:rPr lang="en-CA" sz="1200" b="0">
                <a:latin typeface="+mn-lt"/>
                <a:cs typeface="Calibri" panose="020F0502020204030204" pitchFamily="34" charset="0"/>
              </a:rPr>
              <a:t>Source: </a:t>
            </a:r>
            <a:r>
              <a:rPr lang="en-US" sz="1200" b="0">
                <a:latin typeface="+mn-lt"/>
                <a:cs typeface="Calibri" panose="020F0502020204030204" pitchFamily="34" charset="0"/>
              </a:rPr>
              <a:t>Better Outcomes Registry and Network (BORN) Ontario. Tabulated data, extracted June 2024.</a:t>
            </a:r>
            <a:endParaRPr lang="en-CA" sz="1200">
              <a:ea typeface="MS PGothic"/>
              <a:cs typeface="Calibri"/>
            </a:endParaRPr>
          </a:p>
        </p:txBody>
      </p:sp>
      <p:sp>
        <p:nvSpPr>
          <p:cNvPr id="5" name="Slide Number Placeholder 4">
            <a:extLst>
              <a:ext uri="{FF2B5EF4-FFF2-40B4-BE49-F238E27FC236}">
                <a16:creationId xmlns:a16="http://schemas.microsoft.com/office/drawing/2014/main" id="{6B036BCB-53E5-3A8A-CDC0-116FE4E6EAC1}"/>
              </a:ext>
            </a:extLst>
          </p:cNvPr>
          <p:cNvSpPr>
            <a:spLocks noGrp="1"/>
          </p:cNvSpPr>
          <p:nvPr>
            <p:ph type="sldNum" sz="quarter" idx="12"/>
          </p:nvPr>
        </p:nvSpPr>
        <p:spPr/>
        <p:txBody>
          <a:bodyPr/>
          <a:lstStyle/>
          <a:p>
            <a:fld id="{F4838459-7531-48CC-942F-86A532F04E35}" type="slidenum">
              <a:rPr lang="en-CA" smtClean="0"/>
              <a:t>20</a:t>
            </a:fld>
            <a:endParaRPr lang="en-CA"/>
          </a:p>
        </p:txBody>
      </p:sp>
    </p:spTree>
    <p:extLst>
      <p:ext uri="{BB962C8B-B14F-4D97-AF65-F5344CB8AC3E}">
        <p14:creationId xmlns:p14="http://schemas.microsoft.com/office/powerpoint/2010/main" val="14529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52450" y="468564"/>
            <a:ext cx="11087100" cy="547813"/>
          </a:xfrm>
        </p:spPr>
        <p:txBody>
          <a:bodyPr/>
          <a:lstStyle/>
          <a:p>
            <a:r>
              <a:rPr lang="en-US" sz="2500"/>
              <a:t>Uterine rupture following a planned VBAC is a rare outcome, occurring in about 5 per 1,000 (1 in 200) planned VBACs from fiscal year 2014/15 to fiscal year 2022/23</a:t>
            </a:r>
            <a:endParaRPr lang="en-CA" sz="2500"/>
          </a:p>
        </p:txBody>
      </p:sp>
      <p:sp>
        <p:nvSpPr>
          <p:cNvPr id="4" name="Text Placeholder 11">
            <a:extLst>
              <a:ext uri="{FF2B5EF4-FFF2-40B4-BE49-F238E27FC236}">
                <a16:creationId xmlns:a16="http://schemas.microsoft.com/office/drawing/2014/main" id="{80BABD40-1C38-5F8C-2996-3C7993B4E977}"/>
              </a:ext>
            </a:extLst>
          </p:cNvPr>
          <p:cNvSpPr txBox="1">
            <a:spLocks/>
          </p:cNvSpPr>
          <p:nvPr/>
        </p:nvSpPr>
        <p:spPr>
          <a:xfrm>
            <a:off x="533400" y="1436250"/>
            <a:ext cx="11125200" cy="5478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Uterine </a:t>
            </a:r>
            <a:r>
              <a:rPr lang="en-CA" sz="1800"/>
              <a:t>ruptures are a very rare outcome of VBAC, at around 15 to 40 total cases annually in Ontario, and the low volumes lead to a somewhat volatile rate year over year.</a:t>
            </a:r>
          </a:p>
        </p:txBody>
      </p:sp>
      <p:graphicFrame>
        <p:nvGraphicFramePr>
          <p:cNvPr id="13" name="Chart 12" descr="Graph showing both the number and rate of uterine ruptures per 1,000 planned VBACs between fiscal year 2014/15 and 2022/23">
            <a:extLst>
              <a:ext uri="{FF2B5EF4-FFF2-40B4-BE49-F238E27FC236}">
                <a16:creationId xmlns:a16="http://schemas.microsoft.com/office/drawing/2014/main" id="{B93FE0D5-FE14-BA50-0303-AFDD6B221415}"/>
              </a:ext>
            </a:extLst>
          </p:cNvPr>
          <p:cNvGraphicFramePr/>
          <p:nvPr>
            <p:extLst>
              <p:ext uri="{D42A27DB-BD31-4B8C-83A1-F6EECF244321}">
                <p14:modId xmlns:p14="http://schemas.microsoft.com/office/powerpoint/2010/main" val="1460509931"/>
              </p:ext>
            </p:extLst>
          </p:nvPr>
        </p:nvGraphicFramePr>
        <p:xfrm>
          <a:off x="609600" y="2341406"/>
          <a:ext cx="109728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3A2A5E2-BF05-A5CC-D19E-3F3A1ECF0C87}"/>
              </a:ext>
            </a:extLst>
          </p:cNvPr>
          <p:cNvSpPr txBox="1"/>
          <p:nvPr/>
        </p:nvSpPr>
        <p:spPr>
          <a:xfrm>
            <a:off x="774915" y="5841371"/>
            <a:ext cx="9732936" cy="697541"/>
          </a:xfrm>
          <a:prstGeom prst="rect">
            <a:avLst/>
          </a:prstGeom>
          <a:noFill/>
        </p:spPr>
        <p:txBody>
          <a:bodyPr wrap="square" lIns="0" tIns="0" rIns="0" bIns="0" rtlCol="0" anchor="t" anchorCtr="0">
            <a:noAutofit/>
          </a:bodyPr>
          <a:lstStyle/>
          <a:p>
            <a:pPr algn="l" fontAlgn="t"/>
            <a:r>
              <a:rPr lang="en-US" sz="1200">
                <a:ea typeface="MS PGothic"/>
                <a:cs typeface="Calibri"/>
              </a:rPr>
              <a:t>Abbreviations: VBAC, </a:t>
            </a:r>
            <a:r>
              <a:rPr lang="en-CA" sz="1200">
                <a:ea typeface="MS PGothic"/>
                <a:cs typeface="Arial" panose="020B0604020202020204" pitchFamily="34" charset="0"/>
              </a:rPr>
              <a:t>vaginal birth after Caesarean</a:t>
            </a:r>
            <a:r>
              <a:rPr lang="en-US" sz="1200">
                <a:effectLst/>
                <a:ea typeface="MS PGothic"/>
                <a:cs typeface="Calibri"/>
              </a:rPr>
              <a:t>.</a:t>
            </a:r>
            <a:endParaRPr lang="en-US" sz="1200">
              <a:ea typeface="MS PGothic"/>
              <a:cs typeface="Calibri"/>
            </a:endParaRPr>
          </a:p>
          <a:p>
            <a:pPr algn="l" fontAlgn="t"/>
            <a:endParaRPr lang="en-US" sz="1200">
              <a:ea typeface="MS PGothic"/>
              <a:cs typeface="Calibri"/>
            </a:endParaRPr>
          </a:p>
          <a:p>
            <a:pPr fontAlgn="t"/>
            <a:r>
              <a:rPr lang="en-CA" sz="1200" b="0">
                <a:latin typeface="+mn-lt"/>
                <a:cs typeface="Calibri" panose="020F0502020204030204" pitchFamily="34" charset="0"/>
              </a:rPr>
              <a:t>Source: </a:t>
            </a:r>
            <a:r>
              <a:rPr lang="en-US" sz="1200" b="0">
                <a:latin typeface="+mn-lt"/>
                <a:cs typeface="Calibri" panose="020F0502020204030204" pitchFamily="34" charset="0"/>
              </a:rPr>
              <a:t>Better Outcomes Registry and Network (BORN) Ontario. Tabulated data, extracted June 2024. </a:t>
            </a:r>
            <a:endParaRPr lang="en-CA" sz="120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fld id="{F4838459-7531-48CC-942F-86A532F04E35}" type="slidenum">
              <a:rPr lang="en-CA" smtClean="0"/>
              <a:t>21</a:t>
            </a:fld>
            <a:endParaRPr lang="en-CA"/>
          </a:p>
        </p:txBody>
      </p:sp>
    </p:spTree>
    <p:extLst>
      <p:ext uri="{BB962C8B-B14F-4D97-AF65-F5344CB8AC3E}">
        <p14:creationId xmlns:p14="http://schemas.microsoft.com/office/powerpoint/2010/main" val="3288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52450" y="391650"/>
            <a:ext cx="11087100" cy="697541"/>
          </a:xfrm>
        </p:spPr>
        <p:txBody>
          <a:bodyPr/>
          <a:lstStyle/>
          <a:p>
            <a:r>
              <a:rPr lang="en-US" sz="2800"/>
              <a:t>NICU admission rates were similar for neonates born to people who planned a VBAC compared with neonates born to those who did not</a:t>
            </a:r>
            <a:endParaRPr lang="en-CA" sz="2800"/>
          </a:p>
        </p:txBody>
      </p:sp>
      <p:graphicFrame>
        <p:nvGraphicFramePr>
          <p:cNvPr id="13" name="Chart 12" descr="Graph showing neonatal admission rates were between 8% and 9% for both neonates born to people who planned a VBAC and those born to people who did not, between fiscal years 2016/17 and 2022/23">
            <a:extLst>
              <a:ext uri="{FF2B5EF4-FFF2-40B4-BE49-F238E27FC236}">
                <a16:creationId xmlns:a16="http://schemas.microsoft.com/office/drawing/2014/main" id="{B93FE0D5-FE14-BA50-0303-AFDD6B221415}"/>
              </a:ext>
            </a:extLst>
          </p:cNvPr>
          <p:cNvGraphicFramePr/>
          <p:nvPr>
            <p:extLst>
              <p:ext uri="{D42A27DB-BD31-4B8C-83A1-F6EECF244321}">
                <p14:modId xmlns:p14="http://schemas.microsoft.com/office/powerpoint/2010/main" val="3243053011"/>
              </p:ext>
            </p:extLst>
          </p:nvPr>
        </p:nvGraphicFramePr>
        <p:xfrm>
          <a:off x="774915" y="1601110"/>
          <a:ext cx="10972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B612670-E4F2-7B37-5B64-7362961CB7F7}"/>
              </a:ext>
            </a:extLst>
          </p:cNvPr>
          <p:cNvSpPr txBox="1"/>
          <p:nvPr/>
        </p:nvSpPr>
        <p:spPr>
          <a:xfrm>
            <a:off x="774915" y="5841371"/>
            <a:ext cx="9732936" cy="1016629"/>
          </a:xfrm>
          <a:prstGeom prst="rect">
            <a:avLst/>
          </a:prstGeom>
          <a:noFill/>
        </p:spPr>
        <p:txBody>
          <a:bodyPr wrap="square" lIns="0" tIns="0" rIns="0" bIns="0" rtlCol="0" anchor="t" anchorCtr="0">
            <a:noAutofit/>
          </a:bodyPr>
          <a:lstStyle/>
          <a:p>
            <a:pPr fontAlgn="t"/>
            <a:r>
              <a:rPr lang="en-US" sz="1200">
                <a:ea typeface="MS PGothic"/>
                <a:cs typeface="Calibri"/>
              </a:rPr>
              <a:t>Abbreviations: NICU, </a:t>
            </a:r>
            <a:r>
              <a:rPr lang="en-CA" sz="1200">
                <a:effectLst/>
                <a:ea typeface="Calibri" panose="020F0502020204030204" pitchFamily="34" charset="0"/>
                <a:cs typeface="Arial" panose="020B0604020202020204" pitchFamily="34" charset="0"/>
              </a:rPr>
              <a:t>neonatal intensive care unit; VBAC, vaginal birth after Caesarean</a:t>
            </a:r>
            <a:r>
              <a:rPr lang="en-US" sz="1200">
                <a:effectLst/>
                <a:ea typeface="MS PGothic"/>
                <a:cs typeface="Calibri"/>
              </a:rPr>
              <a:t>.</a:t>
            </a:r>
            <a:endParaRPr lang="en-US" sz="1200">
              <a:ea typeface="MS PGothic"/>
              <a:cs typeface="Calibri"/>
            </a:endParaRPr>
          </a:p>
          <a:p>
            <a:pPr algn="l" fontAlgn="t"/>
            <a:r>
              <a:rPr lang="en-US" sz="1200">
                <a:ea typeface="MS PGothic"/>
                <a:cs typeface="Calibri"/>
              </a:rPr>
              <a:t>Note: The cohort of people who did not plan a VBAC is used as a proxy for people who planned an elective repeat Caesarean. </a:t>
            </a:r>
          </a:p>
          <a:p>
            <a:pPr fontAlgn="t"/>
            <a:endParaRPr lang="en-CA" sz="1200" b="0">
              <a:latin typeface="+mn-lt"/>
              <a:cs typeface="Calibri" panose="020F0502020204030204" pitchFamily="34" charset="0"/>
            </a:endParaRPr>
          </a:p>
          <a:p>
            <a:pPr fontAlgn="t"/>
            <a:r>
              <a:rPr lang="en-CA" sz="1200" b="0">
                <a:latin typeface="+mn-lt"/>
                <a:cs typeface="Calibri" panose="020F0502020204030204" pitchFamily="34" charset="0"/>
              </a:rPr>
              <a:t>Sources: </a:t>
            </a:r>
            <a:r>
              <a:rPr lang="en-US" sz="1200" b="0">
                <a:latin typeface="+mn-lt"/>
                <a:cs typeface="Calibri" panose="020F0502020204030204" pitchFamily="34" charset="0"/>
              </a:rPr>
              <a:t>Better Outcomes Registry and Network (BORN) Ontario. Tabulated data, extracted June 2024. </a:t>
            </a:r>
          </a:p>
          <a:p>
            <a:pPr fontAlgn="t"/>
            <a:r>
              <a:rPr lang="en-CA" sz="1200">
                <a:cs typeface="Calibri" panose="020F0502020204030204" pitchFamily="34" charset="0"/>
              </a:rPr>
              <a:t>Discharge Abstract Database</a:t>
            </a:r>
            <a:r>
              <a:rPr lang="en-CA" sz="1200" b="0">
                <a:latin typeface="+mn-lt"/>
                <a:cs typeface="Calibri" panose="020F0502020204030204" pitchFamily="34" charset="0"/>
              </a:rPr>
              <a:t> (Canadian Institute for Health Information).</a:t>
            </a:r>
            <a:endParaRPr lang="en-CA" sz="120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fld id="{F4838459-7531-48CC-942F-86A532F04E35}" type="slidenum">
              <a:rPr lang="en-CA" smtClean="0"/>
              <a:t>22</a:t>
            </a:fld>
            <a:endParaRPr lang="en-CA"/>
          </a:p>
        </p:txBody>
      </p:sp>
    </p:spTree>
    <p:extLst>
      <p:ext uri="{BB962C8B-B14F-4D97-AF65-F5344CB8AC3E}">
        <p14:creationId xmlns:p14="http://schemas.microsoft.com/office/powerpoint/2010/main" val="693374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42923" y="-105847"/>
            <a:ext cx="11106151" cy="1457178"/>
          </a:xfrm>
        </p:spPr>
        <p:txBody>
          <a:bodyPr/>
          <a:lstStyle/>
          <a:p>
            <a:r>
              <a:rPr lang="en-US" sz="2500"/>
              <a:t>In fiscal year 2021/22, rates of NICU admission for more than 4 hours varied by region but were similar for neonates born to people who planned a VBAC compared with neonates born to those who did not</a:t>
            </a:r>
            <a:endParaRPr lang="en-CA" sz="2500"/>
          </a:p>
        </p:txBody>
      </p:sp>
      <p:graphicFrame>
        <p:nvGraphicFramePr>
          <p:cNvPr id="8" name="Chart 7" descr="Graph showing similar percentages of neonates whose first NICU length of stay is more than 4 hours among neonates born to people who planned a VBAC compared those who did not plan a VBAC. Rates vary by Ontario Health region.">
            <a:extLst>
              <a:ext uri="{FF2B5EF4-FFF2-40B4-BE49-F238E27FC236}">
                <a16:creationId xmlns:a16="http://schemas.microsoft.com/office/drawing/2014/main" id="{7465755A-50E4-D5CB-2811-FF11792D9DDE}"/>
              </a:ext>
            </a:extLst>
          </p:cNvPr>
          <p:cNvGraphicFramePr>
            <a:graphicFrameLocks/>
          </p:cNvGraphicFramePr>
          <p:nvPr>
            <p:extLst>
              <p:ext uri="{D42A27DB-BD31-4B8C-83A1-F6EECF244321}">
                <p14:modId xmlns:p14="http://schemas.microsoft.com/office/powerpoint/2010/main" val="2944804381"/>
              </p:ext>
            </p:extLst>
          </p:nvPr>
        </p:nvGraphicFramePr>
        <p:xfrm>
          <a:off x="609599" y="1580337"/>
          <a:ext cx="10972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80366F4-71DC-3713-58ED-EADE4E45811F}"/>
              </a:ext>
            </a:extLst>
          </p:cNvPr>
          <p:cNvSpPr txBox="1"/>
          <p:nvPr/>
        </p:nvSpPr>
        <p:spPr>
          <a:xfrm>
            <a:off x="774915" y="5695137"/>
            <a:ext cx="9732936" cy="1162863"/>
          </a:xfrm>
          <a:prstGeom prst="rect">
            <a:avLst/>
          </a:prstGeom>
          <a:noFill/>
        </p:spPr>
        <p:txBody>
          <a:bodyPr wrap="square" lIns="0" tIns="0" rIns="0" bIns="0" rtlCol="0" anchor="t" anchorCtr="0">
            <a:noAutofit/>
          </a:bodyPr>
          <a:lstStyle/>
          <a:p>
            <a:pPr fontAlgn="t"/>
            <a:r>
              <a:rPr lang="en-US" sz="1200" dirty="0">
                <a:ea typeface="MS PGothic"/>
                <a:cs typeface="Calibri"/>
              </a:rPr>
              <a:t>Abbreviations: NICU, </a:t>
            </a:r>
            <a:r>
              <a:rPr lang="en-CA" sz="1200" dirty="0">
                <a:effectLst/>
                <a:ea typeface="Calibri" panose="020F0502020204030204" pitchFamily="34" charset="0"/>
                <a:cs typeface="Arial" panose="020B0604020202020204" pitchFamily="34" charset="0"/>
              </a:rPr>
              <a:t>neonatal intensive care unit; </a:t>
            </a:r>
            <a:r>
              <a:rPr lang="en-US" sz="1200" dirty="0">
                <a:ea typeface="MS PGothic"/>
                <a:cs typeface="Calibri"/>
              </a:rPr>
              <a:t>VBAC, </a:t>
            </a:r>
            <a:r>
              <a:rPr lang="en-CA" sz="1200" dirty="0">
                <a:ea typeface="MS PGothic"/>
                <a:cs typeface="Arial" panose="020B0604020202020204" pitchFamily="34" charset="0"/>
              </a:rPr>
              <a:t>vaginal birth after Caesarean</a:t>
            </a:r>
            <a:r>
              <a:rPr lang="en-US" sz="1200" dirty="0">
                <a:effectLst/>
                <a:ea typeface="MS PGothic"/>
                <a:cs typeface="Calibri"/>
              </a:rPr>
              <a:t>.</a:t>
            </a:r>
            <a:endParaRPr lang="en-US" sz="1200" dirty="0">
              <a:ea typeface="MS PGothic"/>
              <a:cs typeface="Calibri"/>
            </a:endParaRPr>
          </a:p>
          <a:p>
            <a:pPr algn="l" fontAlgn="t"/>
            <a:r>
              <a:rPr lang="en-US" sz="1200" dirty="0">
                <a:ea typeface="MS PGothic"/>
                <a:cs typeface="Calibri"/>
              </a:rPr>
              <a:t>Note: Ontario Health region is based on the location of birth, which may be different from the location of residence; the cohort of people who did not plan a VBAC is used as a proxy for people who planned an elective repeat Caesarean</a:t>
            </a:r>
            <a:r>
              <a:rPr lang="en-US" sz="1200" dirty="0">
                <a:effectLst/>
                <a:ea typeface="MS PGothic"/>
                <a:cs typeface="Calibri"/>
              </a:rPr>
              <a:t>.</a:t>
            </a:r>
            <a:endParaRPr lang="en-US" sz="1200" dirty="0">
              <a:ea typeface="MS PGothic"/>
              <a:cs typeface="Calibri"/>
            </a:endParaRPr>
          </a:p>
          <a:p>
            <a:pPr fontAlgn="t"/>
            <a:endParaRPr lang="en-CA" sz="1200" b="0" dirty="0">
              <a:latin typeface="+mn-lt"/>
              <a:cs typeface="Calibri" panose="020F0502020204030204" pitchFamily="34" charset="0"/>
            </a:endParaRPr>
          </a:p>
          <a:p>
            <a:pPr fontAlgn="t"/>
            <a:r>
              <a:rPr lang="en-CA" sz="1200" b="0" dirty="0">
                <a:latin typeface="+mn-lt"/>
                <a:cs typeface="Calibri" panose="020F0502020204030204" pitchFamily="34" charset="0"/>
              </a:rPr>
              <a:t>Sources: </a:t>
            </a:r>
            <a:r>
              <a:rPr lang="en-US" sz="1200" b="0" dirty="0">
                <a:latin typeface="+mn-lt"/>
                <a:cs typeface="Calibri" panose="020F0502020204030204" pitchFamily="34" charset="0"/>
              </a:rPr>
              <a:t>Better Outcomes Registry and Network (BORN) Ontario. Tabulated data, extracted June 2024.</a:t>
            </a:r>
          </a:p>
          <a:p>
            <a:pPr fontAlgn="t"/>
            <a:r>
              <a:rPr lang="en-CA" sz="1200" dirty="0">
                <a:cs typeface="Calibri" panose="020F0502020204030204" pitchFamily="34" charset="0"/>
              </a:rPr>
              <a:t>Discharge Abstract Database</a:t>
            </a:r>
            <a:r>
              <a:rPr lang="en-CA" sz="1200" b="0" dirty="0">
                <a:latin typeface="+mn-lt"/>
                <a:cs typeface="Calibri" panose="020F0502020204030204" pitchFamily="34" charset="0"/>
              </a:rPr>
              <a:t> (Canadian Institute for Health Information).</a:t>
            </a:r>
            <a:endParaRPr lang="en-CA" sz="1200" dirty="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fld id="{F4838459-7531-48CC-942F-86A532F04E35}" type="slidenum">
              <a:rPr lang="en-CA" smtClean="0"/>
              <a:t>23</a:t>
            </a:fld>
            <a:endParaRPr lang="en-CA"/>
          </a:p>
        </p:txBody>
      </p:sp>
    </p:spTree>
    <p:extLst>
      <p:ext uri="{BB962C8B-B14F-4D97-AF65-F5344CB8AC3E}">
        <p14:creationId xmlns:p14="http://schemas.microsoft.com/office/powerpoint/2010/main" val="710074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52450" y="262906"/>
            <a:ext cx="11087100" cy="697541"/>
          </a:xfrm>
        </p:spPr>
        <p:txBody>
          <a:bodyPr/>
          <a:lstStyle/>
          <a:p>
            <a:r>
              <a:rPr lang="en-US" sz="2500"/>
              <a:t>Mortality and morbidity rates among neonates born to people who planned VBAC were similar to rates for neonates born to those who did not, with a slight increase over time</a:t>
            </a:r>
            <a:endParaRPr lang="en-CA" sz="2500"/>
          </a:p>
        </p:txBody>
      </p:sp>
      <p:graphicFrame>
        <p:nvGraphicFramePr>
          <p:cNvPr id="11" name="Chart 10" descr="Graph shows percentage of neonates with respiratory problems, seizures, or death who were born to people who planned VBAC compared with neonates born to those who did not. Percentages are presented by fiscal year, from 2016/17 to 2021/22, and show a slight increase over time">
            <a:extLst>
              <a:ext uri="{FF2B5EF4-FFF2-40B4-BE49-F238E27FC236}">
                <a16:creationId xmlns:a16="http://schemas.microsoft.com/office/drawing/2014/main" id="{6378C70B-0BE3-3D10-C712-12E3F9D23E8E}"/>
              </a:ext>
            </a:extLst>
          </p:cNvPr>
          <p:cNvGraphicFramePr/>
          <p:nvPr>
            <p:extLst>
              <p:ext uri="{D42A27DB-BD31-4B8C-83A1-F6EECF244321}">
                <p14:modId xmlns:p14="http://schemas.microsoft.com/office/powerpoint/2010/main" val="502489999"/>
              </p:ext>
            </p:extLst>
          </p:nvPr>
        </p:nvGraphicFramePr>
        <p:xfrm>
          <a:off x="552450" y="1448335"/>
          <a:ext cx="10972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5144831-7CEF-C6BA-446F-49FA813F63F7}"/>
              </a:ext>
            </a:extLst>
          </p:cNvPr>
          <p:cNvSpPr txBox="1"/>
          <p:nvPr/>
        </p:nvSpPr>
        <p:spPr>
          <a:xfrm>
            <a:off x="774915" y="5841371"/>
            <a:ext cx="9732936" cy="697541"/>
          </a:xfrm>
          <a:prstGeom prst="rect">
            <a:avLst/>
          </a:prstGeom>
          <a:noFill/>
        </p:spPr>
        <p:txBody>
          <a:bodyPr wrap="square" lIns="0" tIns="0" rIns="0" bIns="0" rtlCol="0" anchor="t" anchorCtr="0">
            <a:noAutofit/>
          </a:bodyPr>
          <a:lstStyle/>
          <a:p>
            <a:pPr fontAlgn="t"/>
            <a:r>
              <a:rPr lang="en-US" sz="1200">
                <a:ea typeface="MS PGothic"/>
                <a:cs typeface="Calibri"/>
              </a:rPr>
              <a:t>Abbreviations: </a:t>
            </a:r>
            <a:r>
              <a:rPr lang="en-CA" sz="1200">
                <a:effectLst/>
                <a:ea typeface="Calibri" panose="020F0502020204030204" pitchFamily="34" charset="0"/>
                <a:cs typeface="Arial" panose="020B0604020202020204" pitchFamily="34" charset="0"/>
              </a:rPr>
              <a:t>VBAC, vaginal birth after Caesarean</a:t>
            </a:r>
            <a:r>
              <a:rPr lang="en-US" sz="1200">
                <a:effectLst/>
                <a:ea typeface="MS PGothic"/>
                <a:cs typeface="Calibri"/>
              </a:rPr>
              <a:t>.</a:t>
            </a:r>
            <a:endParaRPr lang="en-US" sz="1200">
              <a:ea typeface="MS PGothic"/>
              <a:cs typeface="Calibri"/>
            </a:endParaRPr>
          </a:p>
          <a:p>
            <a:pPr algn="l" fontAlgn="t"/>
            <a:r>
              <a:rPr lang="en-US" sz="1200">
                <a:ea typeface="MS PGothic"/>
                <a:cs typeface="Calibri"/>
              </a:rPr>
              <a:t>Note: The cohort of people who did not plan a VBAC is used as a proxy for people who planned an elective repeat Caesarean.</a:t>
            </a:r>
          </a:p>
          <a:p>
            <a:pPr algn="l" fontAlgn="t"/>
            <a:endParaRPr lang="en-US" sz="1200">
              <a:ea typeface="MS PGothic"/>
              <a:cs typeface="Calibri"/>
            </a:endParaRPr>
          </a:p>
          <a:p>
            <a:pPr fontAlgn="t"/>
            <a:r>
              <a:rPr lang="en-CA" sz="1200" b="0">
                <a:latin typeface="+mn-lt"/>
                <a:cs typeface="Calibri" panose="020F0502020204030204" pitchFamily="34" charset="0"/>
              </a:rPr>
              <a:t>Sources: </a:t>
            </a:r>
            <a:r>
              <a:rPr lang="en-US" sz="1200" b="0">
                <a:latin typeface="+mn-lt"/>
                <a:cs typeface="Calibri" panose="020F0502020204030204" pitchFamily="34" charset="0"/>
              </a:rPr>
              <a:t>Better Outcomes Registry and Network (BORN) Ontario. Tabulated data, extracted June 2024. </a:t>
            </a:r>
          </a:p>
          <a:p>
            <a:pPr fontAlgn="t"/>
            <a:r>
              <a:rPr lang="en-CA" sz="1200">
                <a:cs typeface="Calibri" panose="020F0502020204030204" pitchFamily="34" charset="0"/>
              </a:rPr>
              <a:t>Discharge Abstract Database</a:t>
            </a:r>
            <a:r>
              <a:rPr lang="en-CA" sz="1200" b="0">
                <a:latin typeface="+mn-lt"/>
                <a:cs typeface="Calibri" panose="020F0502020204030204" pitchFamily="34" charset="0"/>
              </a:rPr>
              <a:t> (Canadian Institute for Health Information).</a:t>
            </a:r>
            <a:endParaRPr lang="en-CA" sz="120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fld id="{F4838459-7531-48CC-942F-86A532F04E35}" type="slidenum">
              <a:rPr lang="en-CA" smtClean="0"/>
              <a:t>24</a:t>
            </a:fld>
            <a:endParaRPr lang="en-CA"/>
          </a:p>
        </p:txBody>
      </p:sp>
    </p:spTree>
    <p:extLst>
      <p:ext uri="{BB962C8B-B14F-4D97-AF65-F5344CB8AC3E}">
        <p14:creationId xmlns:p14="http://schemas.microsoft.com/office/powerpoint/2010/main" val="954581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33399" y="239084"/>
            <a:ext cx="11330553" cy="697541"/>
          </a:xfrm>
        </p:spPr>
        <p:txBody>
          <a:bodyPr/>
          <a:lstStyle/>
          <a:p>
            <a:r>
              <a:rPr lang="en-US" sz="2500"/>
              <a:t>Rates of neonatal morbidity or mortality varied across Ontario Health regions but were similar for neonates born to people who planned VBAC and for neonates born to those who did not</a:t>
            </a:r>
            <a:endParaRPr lang="en-CA" sz="2500"/>
          </a:p>
        </p:txBody>
      </p:sp>
      <p:graphicFrame>
        <p:nvGraphicFramePr>
          <p:cNvPr id="8" name="Chart 7" descr="Graph shows percentage of neonates who had respiratory problems, seizures, or death who were born to people who planned VBAC compared with neonates born to those who did not. Percentages are presented by Ontario Health region">
            <a:extLst>
              <a:ext uri="{FF2B5EF4-FFF2-40B4-BE49-F238E27FC236}">
                <a16:creationId xmlns:a16="http://schemas.microsoft.com/office/drawing/2014/main" id="{7465755A-50E4-D5CB-2811-FF11792D9DDE}"/>
              </a:ext>
            </a:extLst>
          </p:cNvPr>
          <p:cNvGraphicFramePr>
            <a:graphicFrameLocks/>
          </p:cNvGraphicFramePr>
          <p:nvPr>
            <p:extLst>
              <p:ext uri="{D42A27DB-BD31-4B8C-83A1-F6EECF244321}">
                <p14:modId xmlns:p14="http://schemas.microsoft.com/office/powerpoint/2010/main" val="897341932"/>
              </p:ext>
            </p:extLst>
          </p:nvPr>
        </p:nvGraphicFramePr>
        <p:xfrm>
          <a:off x="533399" y="1371600"/>
          <a:ext cx="10972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82D4267-1D41-6B00-BD8E-293681CB35D6}"/>
              </a:ext>
            </a:extLst>
          </p:cNvPr>
          <p:cNvSpPr txBox="1"/>
          <p:nvPr/>
        </p:nvSpPr>
        <p:spPr>
          <a:xfrm>
            <a:off x="774915" y="5397501"/>
            <a:ext cx="9732936" cy="987942"/>
          </a:xfrm>
          <a:prstGeom prst="rect">
            <a:avLst/>
          </a:prstGeom>
          <a:noFill/>
        </p:spPr>
        <p:txBody>
          <a:bodyPr wrap="square" lIns="0" tIns="0" rIns="0" bIns="0" rtlCol="0" anchor="t" anchorCtr="0">
            <a:noAutofit/>
          </a:bodyPr>
          <a:lstStyle/>
          <a:p>
            <a:pPr fontAlgn="t"/>
            <a:r>
              <a:rPr lang="en-US" sz="1200">
                <a:ea typeface="MS PGothic"/>
                <a:cs typeface="Calibri"/>
              </a:rPr>
              <a:t>Abbreviations: </a:t>
            </a:r>
            <a:r>
              <a:rPr lang="en-CA" sz="1200">
                <a:effectLst/>
                <a:ea typeface="Calibri" panose="020F0502020204030204" pitchFamily="34" charset="0"/>
                <a:cs typeface="Arial" panose="020B0604020202020204" pitchFamily="34" charset="0"/>
              </a:rPr>
              <a:t>VBAC, vaginal birth after Caesarean</a:t>
            </a:r>
            <a:r>
              <a:rPr lang="en-US" sz="1200">
                <a:effectLst/>
                <a:ea typeface="MS PGothic"/>
                <a:cs typeface="Calibri"/>
              </a:rPr>
              <a:t>.</a:t>
            </a:r>
            <a:endParaRPr lang="en-US" sz="1200">
              <a:ea typeface="MS PGothic"/>
              <a:cs typeface="Calibri"/>
            </a:endParaRPr>
          </a:p>
          <a:p>
            <a:pPr algn="l" fontAlgn="t"/>
            <a:r>
              <a:rPr lang="en-US" sz="1200">
                <a:ea typeface="MS PGothic"/>
                <a:cs typeface="Calibri"/>
              </a:rPr>
              <a:t>Note: Ontario Health region is based on the location of birth, which may be different from the location of residence. Morbidity and mortality is determined by the incidence of either respiratory problems, seizures, or death among neonates. The cohort of people who did not plan a VBAC is used as a proxy for people who planned an elective repeat Caesarean.</a:t>
            </a:r>
          </a:p>
          <a:p>
            <a:pPr algn="l" fontAlgn="t"/>
            <a:endParaRPr lang="en-US" sz="1200">
              <a:ea typeface="MS PGothic"/>
              <a:cs typeface="Calibri"/>
            </a:endParaRPr>
          </a:p>
          <a:p>
            <a:pPr fontAlgn="t"/>
            <a:r>
              <a:rPr lang="en-CA" sz="1200" b="0">
                <a:latin typeface="+mn-lt"/>
                <a:cs typeface="Calibri" panose="020F0502020204030204" pitchFamily="34" charset="0"/>
              </a:rPr>
              <a:t>Sources: </a:t>
            </a:r>
            <a:r>
              <a:rPr lang="en-US" sz="1200" b="0">
                <a:latin typeface="+mn-lt"/>
                <a:cs typeface="Calibri" panose="020F0502020204030204" pitchFamily="34" charset="0"/>
              </a:rPr>
              <a:t>Better Outcomes Registry and Network (BORN) Ontario. Tabulated data, extracted June 2024. </a:t>
            </a:r>
          </a:p>
          <a:p>
            <a:pPr fontAlgn="t"/>
            <a:r>
              <a:rPr lang="en-CA" sz="1200">
                <a:cs typeface="Calibri" panose="020F0502020204030204" pitchFamily="34" charset="0"/>
              </a:rPr>
              <a:t>Discharge Abstract Database</a:t>
            </a:r>
            <a:r>
              <a:rPr lang="en-CA" sz="1200" b="0">
                <a:latin typeface="+mn-lt"/>
                <a:cs typeface="Calibri" panose="020F0502020204030204" pitchFamily="34" charset="0"/>
              </a:rPr>
              <a:t> (Canadian Institute for Health Information).</a:t>
            </a:r>
            <a:endParaRPr lang="en-CA" sz="120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fld id="{F4838459-7531-48CC-942F-86A532F04E35}" type="slidenum">
              <a:rPr lang="en-CA" smtClean="0"/>
              <a:t>25</a:t>
            </a:fld>
            <a:endParaRPr lang="en-CA"/>
          </a:p>
        </p:txBody>
      </p:sp>
    </p:spTree>
    <p:extLst>
      <p:ext uri="{BB962C8B-B14F-4D97-AF65-F5344CB8AC3E}">
        <p14:creationId xmlns:p14="http://schemas.microsoft.com/office/powerpoint/2010/main" val="927532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noGrp="1"/>
          </p:cNvSpPr>
          <p:nvPr>
            <p:ph type="title" idx="4294967295"/>
          </p:nvPr>
        </p:nvSpPr>
        <p:spPr>
          <a:xfrm>
            <a:off x="539839" y="1943100"/>
            <a:ext cx="11087100" cy="453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“While I carried the story and hardship of my first birth experience, I was still hoping to have a VBAC. There was no indication that I was unhealthy or unfit to have a VBAC … I knew I was a good candidate. The most important thing is understanding the information and being supported to make a decision based on your own level of acceptable risk and what you value for your family. I wanted to give myself and my baby a chance to have a vaginal delivery; I also wanted that personal feeling of ‘my body is able to do this!’</a:t>
            </a:r>
          </a:p>
          <a:p>
            <a:pPr marL="0" marR="0" lvl="0" indent="0" algn="l" defTabSz="914400" rtl="0" eaLnBrk="1" fontAlgn="auto" latinLnBrk="0" hangingPunct="1">
              <a:lnSpc>
                <a:spcPct val="100000"/>
              </a:lnSpc>
              <a:spcBef>
                <a:spcPts val="0"/>
              </a:spcBef>
              <a:spcAft>
                <a:spcPts val="2400"/>
              </a:spcAft>
              <a:buClr>
                <a:schemeClr val="tx2"/>
              </a:buClr>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Oddly enough, even though my second birth experience was still far from ‘perfect,’ I was overjoyed. Despite once again having a longer stay in the NICU, as occurred with my daughter, I was impressed, thankful, and proud that I had a VBAC.”</a:t>
            </a:r>
          </a:p>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 </a:t>
            </a:r>
            <a:r>
              <a:rPr kumimoji="0" lang="en-US" sz="1800" b="0" i="1" u="none" strike="noStrike" kern="1200" cap="none" spc="0" normalizeH="0" baseline="0" noProof="0" dirty="0">
                <a:ln>
                  <a:noFill/>
                </a:ln>
                <a:solidFill>
                  <a:schemeClr val="tx1"/>
                </a:solidFill>
                <a:effectLst/>
                <a:uLnTx/>
                <a:uFillTx/>
                <a:latin typeface="+mn-lt"/>
                <a:ea typeface="+mn-ea"/>
                <a:cs typeface="+mn-cs"/>
              </a:rPr>
              <a:t>Catherine Lombardo, Person With Lived Experience</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a:t>”</a:t>
            </a:r>
            <a:endParaRPr lang="en-US" sz="20000" i="1">
              <a:highlight>
                <a:srgbClr val="FFFF00"/>
              </a:highlight>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fld id="{F4838459-7531-48CC-942F-86A532F04E35}" type="slidenum">
              <a:rPr lang="en-CA" smtClean="0"/>
              <a:t>26</a:t>
            </a:fld>
            <a:endParaRPr lang="en-CA"/>
          </a:p>
        </p:txBody>
      </p:sp>
    </p:spTree>
    <p:extLst>
      <p:ext uri="{BB962C8B-B14F-4D97-AF65-F5344CB8AC3E}">
        <p14:creationId xmlns:p14="http://schemas.microsoft.com/office/powerpoint/2010/main" val="86368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noGrp="1"/>
          </p:cNvSpPr>
          <p:nvPr>
            <p:ph type="title" idx="4294967295"/>
          </p:nvPr>
        </p:nvSpPr>
        <p:spPr>
          <a:xfrm>
            <a:off x="539839" y="1943100"/>
            <a:ext cx="11087100" cy="453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400"/>
              </a:spcAft>
              <a:buClr>
                <a:schemeClr val="tx2"/>
              </a:buClr>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“With ever-increasing rates of Caesarean section, we need good-quality guidance for best practices within our own context. This is especially important for immigrant and marginalized populations. Quality standards in place improve choice and the understanding of risks, especially for those who are the most likely to be disempowered in our system.”</a:t>
            </a:r>
          </a:p>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 </a:t>
            </a:r>
            <a:r>
              <a:rPr kumimoji="0" lang="en-US" sz="1800" b="0" i="1" u="none" strike="noStrike" kern="1200" cap="none" spc="0" normalizeH="0" baseline="0" noProof="0">
                <a:ln>
                  <a:noFill/>
                </a:ln>
                <a:solidFill>
                  <a:schemeClr val="tx1"/>
                </a:solidFill>
                <a:effectLst/>
                <a:uLnTx/>
                <a:uFillTx/>
                <a:latin typeface="+mn-lt"/>
                <a:ea typeface="+mn-ea"/>
                <a:cs typeface="+mn-cs"/>
              </a:rPr>
              <a:t>Manavi </a:t>
            </a:r>
            <a:r>
              <a:rPr kumimoji="0" lang="en-US" sz="1800" b="0" i="1" u="none" strike="noStrike" kern="1200" cap="none" spc="0" normalizeH="0" baseline="0" noProof="0" err="1">
                <a:ln>
                  <a:noFill/>
                </a:ln>
                <a:solidFill>
                  <a:schemeClr val="tx1"/>
                </a:solidFill>
                <a:effectLst/>
                <a:uLnTx/>
                <a:uFillTx/>
                <a:latin typeface="+mn-lt"/>
                <a:ea typeface="+mn-ea"/>
                <a:cs typeface="+mn-cs"/>
              </a:rPr>
              <a:t>Handa</a:t>
            </a:r>
            <a:r>
              <a:rPr kumimoji="0" lang="en-US" sz="1800" b="0" i="1" u="none" strike="noStrike" kern="1200" cap="none" spc="0" normalizeH="0" baseline="0" noProof="0">
                <a:ln>
                  <a:noFill/>
                </a:ln>
                <a:solidFill>
                  <a:schemeClr val="tx1"/>
                </a:solidFill>
                <a:effectLst/>
                <a:uLnTx/>
                <a:uFillTx/>
                <a:latin typeface="+mn-lt"/>
                <a:ea typeface="+mn-ea"/>
                <a:cs typeface="+mn-cs"/>
              </a:rPr>
              <a:t>, Associate Professor, Midwifery, Toronto Metropolitan University; Co-Chair, Vaginal Birth After Caesarean Quality Standard Advisory Committee</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a:t>”</a:t>
            </a:r>
            <a:endParaRPr lang="en-US" sz="20000" i="1">
              <a:highlight>
                <a:srgbClr val="FFFF00"/>
              </a:highlight>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fld id="{F4838459-7531-48CC-942F-86A532F04E35}" type="slidenum">
              <a:rPr lang="en-CA" smtClean="0"/>
              <a:t>27</a:t>
            </a:fld>
            <a:endParaRPr lang="en-CA"/>
          </a:p>
        </p:txBody>
      </p:sp>
    </p:spTree>
    <p:extLst>
      <p:ext uri="{BB962C8B-B14F-4D97-AF65-F5344CB8AC3E}">
        <p14:creationId xmlns:p14="http://schemas.microsoft.com/office/powerpoint/2010/main" val="426230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Quality statements to improve care</a:t>
            </a:r>
          </a:p>
        </p:txBody>
      </p:sp>
    </p:spTree>
    <p:extLst>
      <p:ext uri="{BB962C8B-B14F-4D97-AF65-F5344CB8AC3E}">
        <p14:creationId xmlns:p14="http://schemas.microsoft.com/office/powerpoint/2010/main" val="596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en-US"/>
              <a:t>The scope of this quality standard extends from postpartum counselling after a Caesarean birth through antenatal and intrapartum care during the next pregnancy and birth</a:t>
            </a:r>
          </a:p>
          <a:p>
            <a:pPr marL="342900" indent="-342900">
              <a:buFont typeface="Arial" panose="020B0604020202020204" pitchFamily="34" charset="0"/>
              <a:buChar char="•"/>
            </a:pPr>
            <a:r>
              <a:rPr lang="en-US"/>
              <a:t>The guidance provided in this quality standard on pregnancy care focuses on people with a previous Caesarean birth who are pregnant with 1 baby that is head-down and at full term </a:t>
            </a:r>
            <a:br>
              <a:rPr lang="en-US"/>
            </a:br>
            <a:r>
              <a:rPr lang="en-US"/>
              <a:t>(&gt; 37 weeks), who are receiving pregnancy care from any type of clinician</a:t>
            </a:r>
          </a:p>
          <a:p>
            <a:pPr marL="342900" indent="-342900">
              <a:buFont typeface="Arial" panose="020B0604020202020204" pitchFamily="34" charset="0"/>
              <a:buChar char="•"/>
            </a:pPr>
            <a:r>
              <a:rPr lang="en-US"/>
              <a:t>People with more than 1 previous Caesarean birth are included in the scope; however, research evidence is limited for this population. Careful individualized assessment and clinical judgment as part of shared decision-making are essential in this situation</a:t>
            </a:r>
          </a:p>
          <a:p>
            <a:pPr marL="342900" indent="-342900">
              <a:spcBef>
                <a:spcPts val="600"/>
              </a:spcBef>
              <a:spcAft>
                <a:spcPts val="1200"/>
              </a:spcAft>
              <a:buFont typeface="Arial" panose="020B0604020202020204" pitchFamily="34" charset="0"/>
              <a:buChar char="•"/>
            </a:pPr>
            <a:r>
              <a:rPr lang="en-US"/>
              <a:t>This quality standard does not </a:t>
            </a:r>
            <a:r>
              <a:rPr lang="en-CA"/>
              <a:t>apply to people who have certain contraindications to vaginal birth after Caesarean</a:t>
            </a:r>
            <a:endParaRPr lang="en-US"/>
          </a:p>
        </p:txBody>
      </p:sp>
      <p:sp>
        <p:nvSpPr>
          <p:cNvPr id="2" name="Slide Number Placeholder 1">
            <a:extLst>
              <a:ext uri="{FF2B5EF4-FFF2-40B4-BE49-F238E27FC236}">
                <a16:creationId xmlns:a16="http://schemas.microsoft.com/office/drawing/2014/main" id="{984EBC1F-2AD8-92B7-AF10-606653036833}"/>
              </a:ext>
            </a:extLst>
          </p:cNvPr>
          <p:cNvSpPr>
            <a:spLocks noGrp="1"/>
          </p:cNvSpPr>
          <p:nvPr>
            <p:ph type="sldNum" sz="quarter" idx="12"/>
          </p:nvPr>
        </p:nvSpPr>
        <p:spPr/>
        <p:txBody>
          <a:bodyPr/>
          <a:lstStyle/>
          <a:p>
            <a:fld id="{F4838459-7531-48CC-942F-86A532F04E35}" type="slidenum">
              <a:rPr lang="en-CA" smtClean="0"/>
              <a:t>29</a:t>
            </a:fld>
            <a:endParaRPr lang="en-CA"/>
          </a:p>
        </p:txBody>
      </p:sp>
    </p:spTree>
    <p:extLst>
      <p:ext uri="{BB962C8B-B14F-4D97-AF65-F5344CB8AC3E}">
        <p14:creationId xmlns:p14="http://schemas.microsoft.com/office/powerpoint/2010/main" val="390983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
        <p:nvSpPr>
          <p:cNvPr id="2" name="Slide Number Placeholder 1">
            <a:extLst>
              <a:ext uri="{FF2B5EF4-FFF2-40B4-BE49-F238E27FC236}">
                <a16:creationId xmlns:a16="http://schemas.microsoft.com/office/drawing/2014/main" id="{C0C51C52-4321-0E07-0FC9-F8E4716EA807}"/>
              </a:ext>
            </a:extLst>
          </p:cNvPr>
          <p:cNvSpPr>
            <a:spLocks noGrp="1"/>
          </p:cNvSpPr>
          <p:nvPr>
            <p:ph type="sldNum" sz="quarter" idx="12"/>
          </p:nvPr>
        </p:nvSpPr>
        <p:spPr/>
        <p:txBody>
          <a:bodyPr/>
          <a:lstStyle/>
          <a:p>
            <a:fld id="{F4838459-7531-48CC-942F-86A532F04E35}" type="slidenum">
              <a:rPr lang="en-CA" smtClean="0"/>
              <a:t>3</a:t>
            </a:fld>
            <a:endParaRPr lang="en-CA"/>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609600" y="1496274"/>
            <a:ext cx="10972800" cy="4533900"/>
          </a:xfrm>
        </p:spPr>
        <p:txBody>
          <a:bodyPr/>
          <a:lstStyle/>
          <a:p>
            <a:pPr marL="457200" indent="-457200">
              <a:buFont typeface="+mj-lt"/>
              <a:buAutoNum type="arabicPeriod"/>
            </a:pPr>
            <a:r>
              <a:rPr lang="en-US"/>
              <a:t>Access to vaginal birth after Caesarean </a:t>
            </a:r>
          </a:p>
          <a:p>
            <a:pPr marL="457200" indent="-457200">
              <a:buFont typeface="+mj-lt"/>
              <a:buAutoNum type="arabicPeriod"/>
            </a:pPr>
            <a:r>
              <a:rPr lang="en-US"/>
              <a:t>Discussion after Caesarean birth</a:t>
            </a:r>
          </a:p>
          <a:p>
            <a:pPr marL="457200" indent="-457200">
              <a:buFont typeface="+mj-lt"/>
              <a:buAutoNum type="arabicPeriod"/>
            </a:pPr>
            <a:r>
              <a:rPr lang="en-US"/>
              <a:t>Shared decision-making </a:t>
            </a:r>
          </a:p>
          <a:p>
            <a:pPr marL="457200" indent="-457200">
              <a:buFont typeface="+mj-lt"/>
              <a:buAutoNum type="arabicPeriod"/>
            </a:pPr>
            <a:r>
              <a:rPr lang="en-US"/>
              <a:t>Previous vaginal birth </a:t>
            </a:r>
          </a:p>
          <a:p>
            <a:pPr marL="457200" indent="-457200">
              <a:buFont typeface="+mj-lt"/>
              <a:buAutoNum type="arabicPeriod"/>
            </a:pPr>
            <a:r>
              <a:rPr lang="en-US"/>
              <a:t>Operative reports and incision type</a:t>
            </a:r>
          </a:p>
          <a:p>
            <a:pPr marL="457200" indent="-457200">
              <a:buFont typeface="+mj-lt"/>
              <a:buAutoNum type="arabicPeriod"/>
            </a:pPr>
            <a:r>
              <a:rPr lang="en-US"/>
              <a:t>Timely access to Caesarean birth</a:t>
            </a:r>
          </a:p>
          <a:p>
            <a:pPr marL="457200" indent="-457200">
              <a:buFont typeface="+mj-lt"/>
              <a:buAutoNum type="arabicPeriod"/>
            </a:pPr>
            <a:r>
              <a:rPr lang="en-US"/>
              <a:t>Unplanned labour</a:t>
            </a:r>
          </a:p>
          <a:p>
            <a:pPr marL="457200" indent="-457200">
              <a:buFont typeface="+mj-lt"/>
              <a:buAutoNum type="arabicPeriod"/>
            </a:pPr>
            <a:r>
              <a:rPr lang="en-US"/>
              <a:t>Induction and augmentation of labour </a:t>
            </a:r>
          </a:p>
          <a:p>
            <a:pPr marL="457200" indent="-457200">
              <a:buFont typeface="+mj-lt"/>
              <a:buAutoNum type="arabicPeriod"/>
            </a:pPr>
            <a:r>
              <a:rPr lang="en-US"/>
              <a:t>Signs and symptoms of uterine rupture</a:t>
            </a:r>
          </a:p>
        </p:txBody>
      </p:sp>
      <p:sp>
        <p:nvSpPr>
          <p:cNvPr id="2" name="Slide Number Placeholder 1">
            <a:extLst>
              <a:ext uri="{FF2B5EF4-FFF2-40B4-BE49-F238E27FC236}">
                <a16:creationId xmlns:a16="http://schemas.microsoft.com/office/drawing/2014/main" id="{481D093E-778C-78D9-0109-9FBA7F1DB4A1}"/>
              </a:ext>
            </a:extLst>
          </p:cNvPr>
          <p:cNvSpPr>
            <a:spLocks noGrp="1"/>
          </p:cNvSpPr>
          <p:nvPr>
            <p:ph type="sldNum" sz="quarter" idx="12"/>
          </p:nvPr>
        </p:nvSpPr>
        <p:spPr/>
        <p:txBody>
          <a:bodyPr/>
          <a:lstStyle/>
          <a:p>
            <a:fld id="{F4838459-7531-48CC-942F-86A532F04E35}" type="slidenum">
              <a:rPr lang="en-CA" smtClean="0"/>
              <a:t>30</a:t>
            </a:fld>
            <a:endParaRPr lang="en-CA"/>
          </a:p>
        </p:txBody>
      </p:sp>
    </p:spTree>
    <p:extLst>
      <p:ext uri="{BB962C8B-B14F-4D97-AF65-F5344CB8AC3E}">
        <p14:creationId xmlns:p14="http://schemas.microsoft.com/office/powerpoint/2010/main" val="93666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Access to vaginal birth after Caesarean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who have had a Caesarean birth before can plan a vaginal birth for their next birth, as long as there is no medical reason not to have one.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31</a:t>
            </a:fld>
            <a:endParaRPr lang="en-CA"/>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Discussion after Caesarean birth</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After a Caesarean birth, people have a discussion with their physician or midwife and receive written information about the reasons for their Caesarean birth and their options for future births.</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32</a:t>
            </a:fld>
            <a:endParaRPr lang="en-CA"/>
          </a:p>
        </p:txBody>
      </p:sp>
    </p:spTree>
    <p:extLst>
      <p:ext uri="{BB962C8B-B14F-4D97-AF65-F5344CB8AC3E}">
        <p14:creationId xmlns:p14="http://schemas.microsoft.com/office/powerpoint/2010/main" val="3634918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Shared decision-making</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Pregnant people who have had a previous Caesarean birth participate in shared decision-making with their physician or midwife. The discussion and planned mode of birth are documented in the perinatal record.</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33</a:t>
            </a:fld>
            <a:endParaRPr lang="en-CA"/>
          </a:p>
        </p:txBody>
      </p:sp>
    </p:spTree>
    <p:extLst>
      <p:ext uri="{BB962C8B-B14F-4D97-AF65-F5344CB8AC3E}">
        <p14:creationId xmlns:p14="http://schemas.microsoft.com/office/powerpoint/2010/main" val="40768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Previous vaginal birth</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Pregnant people who have had both a previous Caesarean birth and a previous vaginal birth are informed that they have a high likelihood of successful vaginal birth if no contraindication is present.</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34</a:t>
            </a:fld>
            <a:endParaRPr lang="en-CA"/>
          </a:p>
        </p:txBody>
      </p:sp>
    </p:spTree>
    <p:extLst>
      <p:ext uri="{BB962C8B-B14F-4D97-AF65-F5344CB8AC3E}">
        <p14:creationId xmlns:p14="http://schemas.microsoft.com/office/powerpoint/2010/main" val="31904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Operative reports and incision type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Physicians and midwives obtain an operative report from any previous Caesarean births whenever possible. Pregnant people who have had a previous Caesarean birth with an unknown type of uterine incision have an individualized assessment by their physician or midwife to determine the likelihood of a low transverse incision.</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35</a:t>
            </a:fld>
            <a:endParaRPr lang="en-CA"/>
          </a:p>
        </p:txBody>
      </p:sp>
    </p:spTree>
    <p:extLst>
      <p:ext uri="{BB962C8B-B14F-4D97-AF65-F5344CB8AC3E}">
        <p14:creationId xmlns:p14="http://schemas.microsoft.com/office/powerpoint/2010/main" val="1107484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Timely access to Caesarean birth</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Pregnant people planning a vaginal birth after Caesarean are aware of the resources available and not available at their planned place of birth, including physician, midwifery, nursing, anesthesiology, and neonatal care, and the ability to provide timely access to Caesarean birth.</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36</a:t>
            </a:fld>
            <a:endParaRPr lang="en-CA"/>
          </a:p>
        </p:txBody>
      </p:sp>
    </p:spTree>
    <p:extLst>
      <p:ext uri="{BB962C8B-B14F-4D97-AF65-F5344CB8AC3E}">
        <p14:creationId xmlns:p14="http://schemas.microsoft.com/office/powerpoint/2010/main" val="1266446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Unplanned labour</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Pregnant people planning an elective repeat Caesarean section should have a documented discussion with their physician or midwife about the feasibility of vaginal birth after Caesarean if they go into unplanned labour. This discussion should take place during antenatal care and again if the person arrives at the hospital in labour.</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37</a:t>
            </a:fld>
            <a:endParaRPr lang="en-CA"/>
          </a:p>
        </p:txBody>
      </p:sp>
    </p:spTree>
    <p:extLst>
      <p:ext uri="{BB962C8B-B14F-4D97-AF65-F5344CB8AC3E}">
        <p14:creationId xmlns:p14="http://schemas.microsoft.com/office/powerpoint/2010/main" val="4255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Induction and augmentation of labour</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Pregnant people who have had a previous Caesarean birth are offered induction and/or oxytocin augmentation of labour when medically indicated, and are informed by their physician or midwife about the potential benefits and harms associated with the method proposed. Discussion about this should begin in the antenatal period.</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38</a:t>
            </a:fld>
            <a:endParaRPr lang="en-CA"/>
          </a:p>
        </p:txBody>
      </p:sp>
    </p:spTree>
    <p:extLst>
      <p:ext uri="{BB962C8B-B14F-4D97-AF65-F5344CB8AC3E}">
        <p14:creationId xmlns:p14="http://schemas.microsoft.com/office/powerpoint/2010/main" val="351751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Signs and symptoms of uterine rupture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During active labour, pregnant people who have had a previous Caesarean birth are closely monitored for signs or symptoms of uterine rupture.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39</a:t>
            </a:fld>
            <a:endParaRPr lang="en-CA"/>
          </a:p>
        </p:txBody>
      </p:sp>
    </p:spTree>
    <p:extLst>
      <p:ext uri="{BB962C8B-B14F-4D97-AF65-F5344CB8AC3E}">
        <p14:creationId xmlns:p14="http://schemas.microsoft.com/office/powerpoint/2010/main" val="30096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a:t>Quality standards</a:t>
            </a:r>
          </a:p>
        </p:txBody>
      </p:sp>
      <p:graphicFrame>
        <p:nvGraphicFramePr>
          <p:cNvPr id="7" name="Diagram 6" descr="Quality standards&#10;- Help patients, residents, families, and care partners know what to ask for in their care&#10;- Help clinicians know what care to offer, based on evidence and expert consensus&#10;- Help health care organizations measure, assess, and improve the quality of care they provide&#10;-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380869930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8AA3742-0CF3-4270-9A75-F823E0B0FAF6}"/>
              </a:ext>
            </a:extLst>
          </p:cNvPr>
          <p:cNvSpPr>
            <a:spLocks noGrp="1"/>
          </p:cNvSpPr>
          <p:nvPr>
            <p:ph type="sldNum" sz="quarter" idx="15"/>
          </p:nvPr>
        </p:nvSpPr>
        <p:spPr/>
        <p:txBody>
          <a:bodyPr/>
          <a:lstStyle/>
          <a:p>
            <a:fld id="{F4838459-7531-48CC-942F-86A532F04E35}" type="slidenum">
              <a:rPr lang="en-CA" smtClean="0"/>
              <a:t>4</a:t>
            </a:fld>
            <a:endParaRPr lang="en-CA"/>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67435"/>
            <a:ext cx="11087100" cy="4373496"/>
          </a:xfrm>
        </p:spPr>
        <p:txBody>
          <a:bodyPr vert="horz" lIns="0" tIns="0" rIns="0" bIns="0" numCol="1" spcCol="457200" rtlCol="0" anchor="t">
            <a:noAutofit/>
          </a:bodyPr>
          <a:lstStyle/>
          <a:p>
            <a:pPr marL="342900" marR="0" lvl="0" indent="-342900">
              <a:spcBef>
                <a:spcPts val="0"/>
              </a:spcBef>
              <a:buFont typeface="Arial" panose="020B0604020202020204" pitchFamily="34" charset="0"/>
              <a:buChar char="•"/>
            </a:pPr>
            <a:r>
              <a:rPr lang="en-US" kern="100">
                <a:effectLst/>
                <a:latin typeface="Calibri"/>
                <a:ea typeface="Calibri"/>
                <a:cs typeface="Calibri"/>
              </a:rPr>
              <a:t>Percentage of eligible pregnant people who plan a vaginal birth after Caesarean </a:t>
            </a:r>
          </a:p>
          <a:p>
            <a:pPr marL="342900" marR="0" lvl="0" indent="-342900">
              <a:spcBef>
                <a:spcPts val="0"/>
              </a:spcBef>
              <a:buFont typeface="Arial" panose="020B0604020202020204" pitchFamily="34" charset="0"/>
              <a:buChar char="•"/>
            </a:pPr>
            <a:r>
              <a:rPr lang="en-US" kern="100">
                <a:effectLst/>
                <a:latin typeface="Calibri"/>
                <a:ea typeface="Calibri"/>
                <a:cs typeface="Calibri"/>
              </a:rPr>
              <a:t>Percentage of eligible pregnant people who have a successful vaginal birth after Caesarean</a:t>
            </a:r>
          </a:p>
          <a:p>
            <a:pPr marL="342900" marR="0" lvl="0" indent="-342900">
              <a:spcBef>
                <a:spcPts val="0"/>
              </a:spcBef>
              <a:buFont typeface="Arial" panose="020B0604020202020204" pitchFamily="34" charset="0"/>
              <a:buChar char="•"/>
            </a:pPr>
            <a:r>
              <a:rPr lang="en-CA" kern="100">
                <a:latin typeface="Calibri"/>
                <a:ea typeface="Calibri"/>
                <a:cs typeface="Calibri"/>
              </a:rPr>
              <a:t>Percentage of eligible pregnant people who plan an elective repeat Caesarean section</a:t>
            </a:r>
          </a:p>
          <a:p>
            <a:pPr marL="342900" marR="0" lvl="0" indent="-342900">
              <a:spcBef>
                <a:spcPts val="0"/>
              </a:spcBef>
              <a:buFont typeface="Arial" panose="020B0604020202020204" pitchFamily="34" charset="0"/>
              <a:buChar char="•"/>
            </a:pPr>
            <a:r>
              <a:rPr lang="en-CA" kern="100">
                <a:effectLst/>
                <a:latin typeface="Calibri"/>
                <a:ea typeface="Calibri"/>
                <a:cs typeface="Calibri"/>
              </a:rPr>
              <a:t>Rate of uterine rupture per 1,000 planned vaginal births after Caesarean </a:t>
            </a:r>
          </a:p>
          <a:p>
            <a:pPr marL="342900" marR="0" lvl="0" indent="-342900">
              <a:spcBef>
                <a:spcPts val="0"/>
              </a:spcBef>
              <a:buFont typeface="Arial" panose="020B0604020202020204" pitchFamily="34" charset="0"/>
              <a:buChar char="•"/>
            </a:pPr>
            <a:r>
              <a:rPr lang="en-US" kern="100">
                <a:effectLst/>
                <a:latin typeface="Calibri"/>
                <a:ea typeface="Calibri"/>
                <a:cs typeface="Calibri"/>
              </a:rPr>
              <a:t>Percentage of neonates who remained in neonatal intensive care for more than 4 hours among infants born to people who planned vaginal birth after Caesarean and among infants born to people who planned elective repeat Caesarean section</a:t>
            </a:r>
          </a:p>
          <a:p>
            <a:pPr marL="342900" marR="0" lvl="0" indent="-342900">
              <a:spcBef>
                <a:spcPts val="0"/>
              </a:spcBef>
              <a:buFont typeface="Arial" panose="020B0604020202020204" pitchFamily="34" charset="0"/>
              <a:buChar char="•"/>
            </a:pPr>
            <a:r>
              <a:rPr lang="en-US" kern="100">
                <a:effectLst/>
                <a:latin typeface="Calibri"/>
                <a:ea typeface="Calibri"/>
                <a:cs typeface="Calibri"/>
              </a:rPr>
              <a:t>Rate of neonatal morbidity and mortality among infants born to people who planned vaginal birth after Caesarean and among infants born to people who planned elective repeat Caesarean section</a:t>
            </a:r>
            <a:endParaRPr lang="en-CA" kern="100">
              <a:effectLst/>
              <a:latin typeface="Calibri"/>
              <a:ea typeface="Calibri"/>
              <a:cs typeface="Calibri"/>
            </a:endParaRPr>
          </a:p>
        </p:txBody>
      </p:sp>
      <p:sp>
        <p:nvSpPr>
          <p:cNvPr id="2" name="Slide Number Placeholder 1">
            <a:extLst>
              <a:ext uri="{FF2B5EF4-FFF2-40B4-BE49-F238E27FC236}">
                <a16:creationId xmlns:a16="http://schemas.microsoft.com/office/drawing/2014/main" id="{0E13E5DA-651E-809F-4A6F-076B86C8C0F8}"/>
              </a:ext>
            </a:extLst>
          </p:cNvPr>
          <p:cNvSpPr>
            <a:spLocks noGrp="1"/>
          </p:cNvSpPr>
          <p:nvPr>
            <p:ph type="sldNum" sz="quarter" idx="12"/>
          </p:nvPr>
        </p:nvSpPr>
        <p:spPr/>
        <p:txBody>
          <a:bodyPr/>
          <a:lstStyle/>
          <a:p>
            <a:fld id="{F4838459-7531-48CC-942F-86A532F04E35}" type="slidenum">
              <a:rPr lang="en-CA" smtClean="0"/>
              <a:t>41</a:t>
            </a:fld>
            <a:endParaRPr lang="en-CA"/>
          </a:p>
        </p:txBody>
      </p:sp>
    </p:spTree>
    <p:extLst>
      <p:ext uri="{BB962C8B-B14F-4D97-AF65-F5344CB8AC3E}">
        <p14:creationId xmlns:p14="http://schemas.microsoft.com/office/powerpoint/2010/main" val="283201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US"/>
              <a:t>The data used in this presentation were provided by the Better Outcomes Registry and Network (BORN) Ontario, as well as the Canadian Institute for Health Information (CIHI). All inferences, opinions, and conclusions drawn in this publication are those of the authors, and do not necessarily reflect the opinions or policies of BORN Ontario or CIHI.</a:t>
            </a:r>
          </a:p>
        </p:txBody>
      </p:sp>
      <p:sp>
        <p:nvSpPr>
          <p:cNvPr id="2" name="Slide Number Placeholder 1">
            <a:extLst>
              <a:ext uri="{FF2B5EF4-FFF2-40B4-BE49-F238E27FC236}">
                <a16:creationId xmlns:a16="http://schemas.microsoft.com/office/drawing/2014/main" id="{9003E9DE-139C-B7D7-A1E4-D542B285CE18}"/>
              </a:ext>
            </a:extLst>
          </p:cNvPr>
          <p:cNvSpPr>
            <a:spLocks noGrp="1"/>
          </p:cNvSpPr>
          <p:nvPr>
            <p:ph type="sldNum" sz="quarter" idx="12"/>
          </p:nvPr>
        </p:nvSpPr>
        <p:spPr/>
        <p:txBody>
          <a:bodyPr/>
          <a:lstStyle/>
          <a:p>
            <a:fld id="{F4838459-7531-48CC-942F-86A532F04E35}" type="slidenum">
              <a:rPr lang="en-CA" smtClean="0"/>
              <a:t>42</a:t>
            </a:fld>
            <a:endParaRPr lang="en-CA"/>
          </a:p>
        </p:txBody>
      </p:sp>
    </p:spTree>
    <p:extLst>
      <p:ext uri="{BB962C8B-B14F-4D97-AF65-F5344CB8AC3E}">
        <p14:creationId xmlns:p14="http://schemas.microsoft.com/office/powerpoint/2010/main" val="81161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Quality standard resources</a:t>
            </a:r>
          </a:p>
        </p:txBody>
      </p:sp>
      <p:pic>
        <p:nvPicPr>
          <p:cNvPr id="6" name="Picture 5" descr="Cover of the VBAC quality standard">
            <a:extLst>
              <a:ext uri="{FF2B5EF4-FFF2-40B4-BE49-F238E27FC236}">
                <a16:creationId xmlns:a16="http://schemas.microsoft.com/office/drawing/2014/main" id="{71ACFECF-1AD3-D555-B23B-94042B7D3A83}"/>
              </a:ext>
            </a:extLst>
          </p:cNvPr>
          <p:cNvPicPr>
            <a:picLocks noChangeAspect="1"/>
          </p:cNvPicPr>
          <p:nvPr/>
        </p:nvPicPr>
        <p:blipFill>
          <a:blip r:embed="rId3"/>
          <a:srcRect/>
          <a:stretch/>
        </p:blipFill>
        <p:spPr>
          <a:xfrm>
            <a:off x="1156830" y="1474489"/>
            <a:ext cx="1263358" cy="1634933"/>
          </a:xfrm>
          <a:prstGeom prst="rect">
            <a:avLst/>
          </a:prstGeom>
          <a:effectLst>
            <a:outerShdw blurRad="50800" dist="38100" dir="2700000" algn="tl" rotWithShape="0">
              <a:prstClr val="black">
                <a:alpha val="40000"/>
              </a:prstClr>
            </a:outerShdw>
          </a:effectLst>
        </p:spPr>
      </p:pic>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Quality Standard</a:t>
            </a:r>
          </a:p>
        </p:txBody>
      </p:sp>
      <p:pic>
        <p:nvPicPr>
          <p:cNvPr id="18" name="Picture 17" descr="Cover of the VBAC patient guide">
            <a:extLst>
              <a:ext uri="{FF2B5EF4-FFF2-40B4-BE49-F238E27FC236}">
                <a16:creationId xmlns:a16="http://schemas.microsoft.com/office/drawing/2014/main" id="{8B0BB7B5-2CB9-7148-73FA-691322F19584}"/>
              </a:ext>
            </a:extLst>
          </p:cNvPr>
          <p:cNvPicPr>
            <a:picLocks noChangeAspect="1"/>
          </p:cNvPicPr>
          <p:nvPr/>
        </p:nvPicPr>
        <p:blipFill>
          <a:blip r:embed="rId4"/>
          <a:srcRect/>
          <a:stretch/>
        </p:blipFill>
        <p:spPr>
          <a:xfrm>
            <a:off x="3828220" y="1478081"/>
            <a:ext cx="1261590" cy="1632647"/>
          </a:xfrm>
          <a:prstGeom prst="rect">
            <a:avLst/>
          </a:prstGeom>
          <a:effectLst>
            <a:outerShdw blurRad="50800" dist="38100" dir="2700000" algn="tl" rotWithShape="0">
              <a:prstClr val="black">
                <a:alpha val="40000"/>
              </a:prstClr>
            </a:outerShdw>
          </a:effectLst>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Patient Guide</a:t>
            </a:r>
          </a:p>
        </p:txBody>
      </p:sp>
      <p:pic>
        <p:nvPicPr>
          <p:cNvPr id="20" name="Picture 19" descr="Page 1 of the VBAC placemat">
            <a:extLst>
              <a:ext uri="{FF2B5EF4-FFF2-40B4-BE49-F238E27FC236}">
                <a16:creationId xmlns:a16="http://schemas.microsoft.com/office/drawing/2014/main" id="{FFA3FD4B-B92C-4FC9-E793-2CDC6AF45DF4}"/>
              </a:ext>
            </a:extLst>
          </p:cNvPr>
          <p:cNvPicPr>
            <a:picLocks noChangeAspect="1"/>
          </p:cNvPicPr>
          <p:nvPr/>
        </p:nvPicPr>
        <p:blipFill>
          <a:blip r:embed="rId5"/>
          <a:srcRect/>
          <a:stretch/>
        </p:blipFill>
        <p:spPr>
          <a:xfrm>
            <a:off x="6414379" y="1473041"/>
            <a:ext cx="1259087" cy="1629407"/>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Placemat</a:t>
            </a:r>
          </a:p>
        </p:txBody>
      </p:sp>
      <p:pic>
        <p:nvPicPr>
          <p:cNvPr id="26" name="Picture 25" descr="Cover of the VBAC case for improvement deck">
            <a:extLst>
              <a:ext uri="{FF2B5EF4-FFF2-40B4-BE49-F238E27FC236}">
                <a16:creationId xmlns:a16="http://schemas.microsoft.com/office/drawing/2014/main" id="{9BDAC8AF-65D3-5AA0-3E5B-1C65C2E48D23}"/>
              </a:ext>
            </a:extLst>
          </p:cNvPr>
          <p:cNvPicPr>
            <a:picLocks noChangeAspect="1"/>
          </p:cNvPicPr>
          <p:nvPr/>
        </p:nvPicPr>
        <p:blipFill>
          <a:blip r:embed="rId6"/>
          <a:srcRect/>
          <a:stretch/>
        </p:blipFill>
        <p:spPr>
          <a:xfrm>
            <a:off x="8729011" y="1575039"/>
            <a:ext cx="2469132" cy="1388293"/>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Case for Improvement Deck</a:t>
            </a:r>
          </a:p>
        </p:txBody>
      </p:sp>
      <p:pic>
        <p:nvPicPr>
          <p:cNvPr id="10" name="Picture 9" descr="Cover of the quality standards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1471211" y="3788050"/>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092820" y="5497752"/>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chemeClr val="tx2"/>
                </a:solidFill>
                <a:latin typeface="Calibri"/>
                <a:ea typeface="MS PGothic"/>
                <a:cs typeface="Calibri"/>
              </a:rPr>
              <a:t>Measurement Guide</a:t>
            </a:r>
            <a:endParaRPr lang="en-US" sz="1800" u="none">
              <a:solidFill>
                <a:schemeClr val="tx2"/>
              </a:solidFill>
              <a:latin typeface="Calibri" panose="020F0502020204030204" pitchFamily="34" charset="0"/>
              <a:cs typeface="Calibri" panose="020F0502020204030204" pitchFamily="34" charset="0"/>
            </a:endParaRPr>
          </a:p>
        </p:txBody>
      </p:sp>
      <p:pic>
        <p:nvPicPr>
          <p:cNvPr id="24" name="Picture 23" descr="Cover of the VBAC technical specifications">
            <a:extLst>
              <a:ext uri="{FF2B5EF4-FFF2-40B4-BE49-F238E27FC236}">
                <a16:creationId xmlns:a16="http://schemas.microsoft.com/office/drawing/2014/main" id="{0AC53A14-835A-B55C-70FB-7630D7095D43}"/>
              </a:ext>
            </a:extLst>
          </p:cNvPr>
          <p:cNvPicPr>
            <a:picLocks noChangeAspect="1"/>
          </p:cNvPicPr>
          <p:nvPr/>
        </p:nvPicPr>
        <p:blipFill>
          <a:blip r:embed="rId8"/>
          <a:srcRect/>
          <a:stretch/>
        </p:blipFill>
        <p:spPr>
          <a:xfrm>
            <a:off x="5466207" y="3802209"/>
            <a:ext cx="1259585" cy="1630051"/>
          </a:xfrm>
          <a:prstGeom prst="rect">
            <a:avLst/>
          </a:prstGeom>
          <a:effectLst>
            <a:outerShdw blurRad="50800" dist="38100" dir="2700000" algn="tl" rotWithShape="0">
              <a:prstClr val="black">
                <a:alpha val="40000"/>
              </a:prstClr>
            </a:outerShdw>
          </a:effectLst>
        </p:spPr>
      </p:pic>
      <p:sp>
        <p:nvSpPr>
          <p:cNvPr id="12" name="TextBox 12">
            <a:extLst>
              <a:ext uri="{FF2B5EF4-FFF2-40B4-BE49-F238E27FC236}">
                <a16:creationId xmlns:a16="http://schemas.microsoft.com/office/drawing/2014/main" id="{F771BB59-2D5C-1C8B-C06B-135DBA926C5F}"/>
              </a:ext>
            </a:extLst>
          </p:cNvPr>
          <p:cNvSpPr txBox="1"/>
          <p:nvPr/>
        </p:nvSpPr>
        <p:spPr>
          <a:xfrm>
            <a:off x="4904422" y="549616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a:ea typeface="MS PGothic"/>
                <a:cs typeface="Calibri"/>
              </a:rPr>
              <a:t>Technical Specifications</a:t>
            </a:r>
            <a:endParaRPr lang="en-US" sz="1800" u="none">
              <a:solidFill>
                <a:srgbClr val="000000"/>
              </a:solidFill>
              <a:latin typeface="Calibri" panose="020F0502020204030204" pitchFamily="34" charset="0"/>
              <a:cs typeface="Calibri" panose="020F0502020204030204" pitchFamily="34" charset="0"/>
            </a:endParaRP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770144" y="4117473"/>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544040"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Getting Started Guide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258579"/>
            <a:ext cx="11087100" cy="369332"/>
          </a:xfrm>
        </p:spPr>
        <p:txBody>
          <a:bodyPr/>
          <a:lstStyle/>
          <a:p>
            <a:r>
              <a:rPr lang="en-US" b="0"/>
              <a:t>Find these resources here:</a:t>
            </a:r>
            <a:br>
              <a:rPr lang="en-US" b="0"/>
            </a:br>
            <a:r>
              <a:rPr lang="en-US" b="0">
                <a:hlinkClick r:id="rId10"/>
              </a:rPr>
              <a:t>https://www.hqontario.ca/evidence-to-improve-care/quality-standards/view-all-quality-standards/vaginal-birth-after-caesarean</a:t>
            </a:r>
            <a:endParaRPr lang="en-US" b="0">
              <a:highlight>
                <a:srgbClr val="FFFF00"/>
              </a:highlight>
            </a:endParaRPr>
          </a:p>
        </p:txBody>
      </p:sp>
      <p:sp>
        <p:nvSpPr>
          <p:cNvPr id="5" name="Slide Number Placeholder 4">
            <a:extLst>
              <a:ext uri="{FF2B5EF4-FFF2-40B4-BE49-F238E27FC236}">
                <a16:creationId xmlns:a16="http://schemas.microsoft.com/office/drawing/2014/main" id="{633F6C7A-5A36-DD3A-C4E4-3F803960191B}"/>
              </a:ext>
            </a:extLst>
          </p:cNvPr>
          <p:cNvSpPr>
            <a:spLocks noGrp="1"/>
          </p:cNvSpPr>
          <p:nvPr>
            <p:ph type="sldNum" sz="quarter" idx="11"/>
          </p:nvPr>
        </p:nvSpPr>
        <p:spPr/>
        <p:txBody>
          <a:bodyPr/>
          <a:lstStyle/>
          <a:p>
            <a:fld id="{F4838459-7531-48CC-942F-86A532F04E35}" type="slidenum">
              <a:rPr lang="en-CA" smtClean="0"/>
              <a:t>5</a:t>
            </a:fld>
            <a:endParaRPr lang="en-CA"/>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Quality Statement</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5" name="Picture 4" descr="Example of a quality statement">
            <a:extLst>
              <a:ext uri="{FF2B5EF4-FFF2-40B4-BE49-F238E27FC236}">
                <a16:creationId xmlns:a16="http://schemas.microsoft.com/office/drawing/2014/main" id="{E0AC435D-7B02-7FC9-892E-7EF735C3265E}"/>
              </a:ext>
            </a:extLst>
          </p:cNvPr>
          <p:cNvPicPr>
            <a:picLocks noChangeAspect="1"/>
          </p:cNvPicPr>
          <p:nvPr/>
        </p:nvPicPr>
        <p:blipFill>
          <a:blip r:embed="rId2"/>
          <a:stretch>
            <a:fillRect/>
          </a:stretch>
        </p:blipFill>
        <p:spPr>
          <a:xfrm>
            <a:off x="1627373" y="2289593"/>
            <a:ext cx="3839722" cy="1614681"/>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Audience Statements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7" name="Picture 6" descr="Example of audience statements">
            <a:extLst>
              <a:ext uri="{FF2B5EF4-FFF2-40B4-BE49-F238E27FC236}">
                <a16:creationId xmlns:a16="http://schemas.microsoft.com/office/drawing/2014/main" id="{1E3B72A6-C971-0CA7-07AB-621FFA07F295}"/>
              </a:ext>
            </a:extLst>
          </p:cNvPr>
          <p:cNvPicPr>
            <a:picLocks noChangeAspect="1"/>
          </p:cNvPicPr>
          <p:nvPr/>
        </p:nvPicPr>
        <p:blipFill>
          <a:blip r:embed="rId3"/>
          <a:srcRect/>
          <a:stretch/>
        </p:blipFill>
        <p:spPr>
          <a:xfrm>
            <a:off x="7027872" y="2289593"/>
            <a:ext cx="3516482" cy="1614680"/>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Definitions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9" name="Picture 8" descr="Example of a definition">
            <a:extLst>
              <a:ext uri="{FF2B5EF4-FFF2-40B4-BE49-F238E27FC236}">
                <a16:creationId xmlns:a16="http://schemas.microsoft.com/office/drawing/2014/main" id="{767A7C82-34D9-47EC-AE9A-D2802EC4A7BB}"/>
              </a:ext>
            </a:extLst>
          </p:cNvPr>
          <p:cNvPicPr>
            <a:picLocks noChangeAspect="1"/>
          </p:cNvPicPr>
          <p:nvPr/>
        </p:nvPicPr>
        <p:blipFill>
          <a:blip r:embed="rId4"/>
          <a:stretch>
            <a:fillRect/>
          </a:stretch>
        </p:blipFill>
        <p:spPr>
          <a:xfrm>
            <a:off x="1627374" y="4959431"/>
            <a:ext cx="3839722" cy="538808"/>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Indicators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11" name="Picture 10" descr="Example of an indicator">
            <a:extLst>
              <a:ext uri="{FF2B5EF4-FFF2-40B4-BE49-F238E27FC236}">
                <a16:creationId xmlns:a16="http://schemas.microsoft.com/office/drawing/2014/main" id="{CF2BF266-230C-990A-13AA-447558150734}"/>
              </a:ext>
            </a:extLst>
          </p:cNvPr>
          <p:cNvPicPr>
            <a:picLocks noChangeAspect="1"/>
          </p:cNvPicPr>
          <p:nvPr/>
        </p:nvPicPr>
        <p:blipFill>
          <a:blip r:embed="rId5"/>
          <a:stretch>
            <a:fillRect/>
          </a:stretch>
        </p:blipFill>
        <p:spPr>
          <a:xfrm>
            <a:off x="6893934" y="4958786"/>
            <a:ext cx="3784358" cy="697541"/>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894C43F2-2E7B-C265-87FE-FFF88359C00A}"/>
              </a:ext>
            </a:extLst>
          </p:cNvPr>
          <p:cNvSpPr>
            <a:spLocks noGrp="1"/>
          </p:cNvSpPr>
          <p:nvPr>
            <p:ph type="sldNum" sz="quarter" idx="11"/>
          </p:nvPr>
        </p:nvSpPr>
        <p:spPr/>
        <p:txBody>
          <a:bodyPr/>
          <a:lstStyle/>
          <a:p>
            <a:fld id="{F4838459-7531-48CC-942F-86A532F04E35}" type="slidenum">
              <a:rPr lang="en-CA" smtClean="0"/>
              <a:t>6</a:t>
            </a:fld>
            <a:endParaRPr lang="en-CA"/>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a:xfrm>
            <a:off x="539839" y="231914"/>
            <a:ext cx="11087100" cy="184666"/>
          </a:xfrm>
        </p:spPr>
        <p:txBody>
          <a:bodyPr>
            <a:normAutofit/>
          </a:bodyPr>
          <a:lstStyle/>
          <a:p>
            <a:r>
              <a:rPr lang="en-US"/>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a:xfrm>
            <a:off x="533400" y="472558"/>
            <a:ext cx="11087100" cy="697541"/>
          </a:xfrm>
        </p:spPr>
        <p:txBody>
          <a:bodyPr anchor="ctr">
            <a:normAutofit/>
          </a:bodyPr>
          <a:lstStyle/>
          <a:p>
            <a:r>
              <a:rPr lang="en-US"/>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sz="half" idx="1"/>
          </p:nvPr>
        </p:nvSpPr>
        <p:spPr>
          <a:xfrm>
            <a:off x="533400" y="1943099"/>
            <a:ext cx="5334000" cy="4233863"/>
          </a:xfrm>
        </p:spPr>
        <p:txBody>
          <a:bodyPr>
            <a:normAutofit/>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health care teams. </a:t>
            </a:r>
          </a:p>
        </p:txBody>
      </p:sp>
      <p:pic>
        <p:nvPicPr>
          <p:cNvPr id="2" name="Picture Placeholder 1" descr="Cover of the VBAC patient guide">
            <a:extLst>
              <a:ext uri="{FF2B5EF4-FFF2-40B4-BE49-F238E27FC236}">
                <a16:creationId xmlns:a16="http://schemas.microsoft.com/office/drawing/2014/main" id="{66B7190A-68A5-5320-9C6A-86D7E600D423}"/>
              </a:ext>
            </a:extLst>
          </p:cNvPr>
          <p:cNvPicPr>
            <a:picLocks noGrp="1" noChangeAspect="1"/>
          </p:cNvPicPr>
          <p:nvPr>
            <p:ph sz="half" idx="2"/>
          </p:nvPr>
        </p:nvPicPr>
        <p:blipFill>
          <a:blip r:embed="rId3"/>
          <a:srcRect/>
          <a:stretch/>
        </p:blipFill>
        <p:spPr>
          <a:xfrm>
            <a:off x="7083404" y="1170099"/>
            <a:ext cx="3625891" cy="4724289"/>
          </a:xfrm>
          <a:prstGeom prst="rect">
            <a:avLst/>
          </a:prstGeom>
          <a:noFill/>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E80D471-6AC4-1EC2-82C5-96E531C48350}"/>
              </a:ext>
            </a:extLst>
          </p:cNvPr>
          <p:cNvSpPr>
            <a:spLocks noGrp="1"/>
          </p:cNvSpPr>
          <p:nvPr>
            <p:ph type="sldNum" sz="quarter" idx="11"/>
          </p:nvPr>
        </p:nvSpPr>
        <p:spPr>
          <a:xfrm>
            <a:off x="8896350" y="6356350"/>
            <a:ext cx="2743200" cy="365125"/>
          </a:xfrm>
        </p:spPr>
        <p:txBody>
          <a:bodyPr anchor="ctr">
            <a:normAutofit/>
          </a:bodyPr>
          <a:lstStyle/>
          <a:p>
            <a:pPr>
              <a:spcAft>
                <a:spcPts val="600"/>
              </a:spcAft>
            </a:pPr>
            <a:fld id="{F4838459-7531-48CC-942F-86A532F04E35}" type="slidenum">
              <a:rPr lang="en-CA" smtClean="0"/>
              <a:pPr>
                <a:spcAft>
                  <a:spcPts val="600"/>
                </a:spcAft>
              </a:pPr>
              <a:t>7</a:t>
            </a:fld>
            <a:endParaRPr lang="en-CA"/>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a:xfrm>
            <a:off x="533400" y="472558"/>
            <a:ext cx="11087100" cy="697541"/>
          </a:xfrm>
        </p:spPr>
        <p:txBody>
          <a:bodyPr anchor="ctr">
            <a:normAutofit/>
          </a:bodyPr>
          <a:lstStyle/>
          <a:p>
            <a:r>
              <a:rPr lang="en-US"/>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sz="half" idx="1"/>
          </p:nvPr>
        </p:nvSpPr>
        <p:spPr>
          <a:xfrm>
            <a:off x="533400" y="1943099"/>
            <a:ext cx="5334000" cy="4233863"/>
          </a:xfrm>
        </p:spPr>
        <p:txBody>
          <a:bodyPr>
            <a:normAutofit/>
          </a:bodyPr>
          <a:lstStyle/>
          <a:p>
            <a:r>
              <a:rPr lang="en-US"/>
              <a:t>The placemat is a </a:t>
            </a:r>
            <a:r>
              <a:rPr lang="en-US" b="1"/>
              <a:t>quick-reference resource </a:t>
            </a:r>
            <a:br>
              <a:rPr lang="en-US" b="1"/>
            </a:br>
            <a:r>
              <a:rPr lang="en-US" b="1"/>
              <a:t>for clinicians</a:t>
            </a:r>
            <a:r>
              <a:rPr lang="en-US"/>
              <a:t> that summarizes the quality standard and includes links to helpful resources and tools.</a:t>
            </a:r>
          </a:p>
        </p:txBody>
      </p:sp>
      <p:pic>
        <p:nvPicPr>
          <p:cNvPr id="5" name="Picture Placeholder 4" descr="Page 1 of the VBAC placemat">
            <a:extLst>
              <a:ext uri="{FF2B5EF4-FFF2-40B4-BE49-F238E27FC236}">
                <a16:creationId xmlns:a16="http://schemas.microsoft.com/office/drawing/2014/main" id="{AE7A8686-CCCF-C393-9A99-583CD514535A}"/>
              </a:ext>
            </a:extLst>
          </p:cNvPr>
          <p:cNvPicPr>
            <a:picLocks noGrp="1" noChangeAspect="1"/>
          </p:cNvPicPr>
          <p:nvPr>
            <p:ph sz="half" idx="2"/>
          </p:nvPr>
        </p:nvPicPr>
        <p:blipFill>
          <a:blip r:embed="rId2"/>
          <a:srcRect/>
          <a:stretch/>
        </p:blipFill>
        <p:spPr>
          <a:xfrm>
            <a:off x="7040813" y="1170099"/>
            <a:ext cx="3711074" cy="4835276"/>
          </a:xfrm>
          <a:prstGeom prst="rect">
            <a:avLst/>
          </a:prstGeom>
          <a:noFill/>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a:xfrm>
            <a:off x="539839" y="231914"/>
            <a:ext cx="11087100" cy="184666"/>
          </a:xfrm>
        </p:spPr>
        <p:txBody>
          <a:bodyPr>
            <a:normAutofit/>
          </a:bodyPr>
          <a:lstStyle/>
          <a:p>
            <a:r>
              <a:rPr lang="en-US"/>
              <a:t>Quality standards</a:t>
            </a:r>
          </a:p>
        </p:txBody>
      </p:sp>
      <p:sp>
        <p:nvSpPr>
          <p:cNvPr id="2" name="Slide Number Placeholder 1">
            <a:extLst>
              <a:ext uri="{FF2B5EF4-FFF2-40B4-BE49-F238E27FC236}">
                <a16:creationId xmlns:a16="http://schemas.microsoft.com/office/drawing/2014/main" id="{B2677AAE-65EC-7207-7683-B2EEF64A494C}"/>
              </a:ext>
            </a:extLst>
          </p:cNvPr>
          <p:cNvSpPr>
            <a:spLocks noGrp="1"/>
          </p:cNvSpPr>
          <p:nvPr>
            <p:ph type="sldNum" sz="quarter" idx="11"/>
          </p:nvPr>
        </p:nvSpPr>
        <p:spPr>
          <a:xfrm>
            <a:off x="8896350" y="6356350"/>
            <a:ext cx="2743200" cy="365125"/>
          </a:xfrm>
        </p:spPr>
        <p:txBody>
          <a:bodyPr anchor="ctr">
            <a:normAutofit/>
          </a:bodyPr>
          <a:lstStyle/>
          <a:p>
            <a:pPr>
              <a:spcAft>
                <a:spcPts val="600"/>
              </a:spcAft>
            </a:pPr>
            <a:fld id="{F4838459-7531-48CC-942F-86A532F04E35}" type="slidenum">
              <a:rPr lang="en-CA" smtClean="0"/>
              <a:pPr>
                <a:spcAft>
                  <a:spcPts val="600"/>
                </a:spcAft>
              </a:pPr>
              <a:t>8</a:t>
            </a:fld>
            <a:endParaRPr lang="en-CA"/>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a:xfrm>
            <a:off x="533400" y="472558"/>
            <a:ext cx="11087100" cy="697541"/>
          </a:xfrm>
        </p:spPr>
        <p:txBody>
          <a:bodyPr anchor="ctr">
            <a:normAutofit/>
          </a:bodyPr>
          <a:lstStyle/>
          <a:p>
            <a:r>
              <a:rPr lang="en-US"/>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sz="half" idx="1"/>
          </p:nvPr>
        </p:nvSpPr>
        <p:spPr>
          <a:xfrm>
            <a:off x="533400" y="1943099"/>
            <a:ext cx="5334000" cy="4233863"/>
          </a:xfrm>
        </p:spPr>
        <p:txBody>
          <a:bodyPr>
            <a:normAutofit/>
          </a:bodyPr>
          <a:lstStyle/>
          <a:p>
            <a:r>
              <a:rPr kumimoji="0" lang="en-US" b="0" i="0" u="none" strike="noStrike" kern="1200" cap="none" spc="0" normalizeH="0" baseline="0" noProof="0">
                <a:ln>
                  <a:noFill/>
                </a:ln>
                <a:effectLst/>
                <a:uLnTx/>
                <a:uFillTx/>
              </a:rPr>
              <a:t>The </a:t>
            </a:r>
            <a:r>
              <a:rPr kumimoji="0" lang="en-US" b="1" i="0" u="none" strike="noStrike" kern="1200" cap="none" spc="0" normalizeH="0" baseline="0" noProof="0">
                <a:ln>
                  <a:noFill/>
                </a:ln>
                <a:effectLst/>
                <a:uLnTx/>
                <a:uFillTx/>
              </a:rPr>
              <a:t>case for improvement deck </a:t>
            </a:r>
            <a:r>
              <a:rPr kumimoji="0" lang="en-US" b="0" i="0" u="none" strike="noStrike" kern="1200" cap="none" spc="0" normalizeH="0" baseline="0" noProof="0">
                <a:ln>
                  <a:noFill/>
                </a:ln>
                <a:effectLst/>
                <a:uLnTx/>
                <a:uFillTx/>
              </a:rPr>
              <a:t>describes why the quality standard was created and shows some of the data used to develop it. Champions can use or adapt this deck to build support for the quality standard in their organizations</a:t>
            </a:r>
            <a:r>
              <a:rPr lang="en-US"/>
              <a:t>.</a:t>
            </a:r>
          </a:p>
        </p:txBody>
      </p:sp>
      <p:pic>
        <p:nvPicPr>
          <p:cNvPr id="4" name="Picture 3" descr="Cover of the case for improvement deck">
            <a:extLst>
              <a:ext uri="{FF2B5EF4-FFF2-40B4-BE49-F238E27FC236}">
                <a16:creationId xmlns:a16="http://schemas.microsoft.com/office/drawing/2014/main" id="{761FB066-1547-A22B-4576-F73873CD085C}"/>
              </a:ext>
            </a:extLst>
          </p:cNvPr>
          <p:cNvPicPr>
            <a:picLocks noChangeAspect="1"/>
          </p:cNvPicPr>
          <p:nvPr/>
        </p:nvPicPr>
        <p:blipFill>
          <a:blip r:embed="rId3"/>
          <a:srcRect/>
          <a:stretch/>
        </p:blipFill>
        <p:spPr>
          <a:xfrm>
            <a:off x="6335243" y="1946149"/>
            <a:ext cx="5274615" cy="2965702"/>
          </a:xfrm>
          <a:prstGeom prst="rect">
            <a:avLst/>
          </a:prstGeom>
          <a:noFill/>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a:xfrm>
            <a:off x="539839" y="231914"/>
            <a:ext cx="11087100" cy="184666"/>
          </a:xfrm>
        </p:spPr>
        <p:txBody>
          <a:bodyPr>
            <a:normAutofit/>
          </a:bodyPr>
          <a:lstStyle/>
          <a:p>
            <a:r>
              <a:rPr lang="en-US"/>
              <a:t>Quality standards</a:t>
            </a:r>
          </a:p>
        </p:txBody>
      </p:sp>
      <p:sp>
        <p:nvSpPr>
          <p:cNvPr id="3" name="Slide Number Placeholder 2">
            <a:extLst>
              <a:ext uri="{FF2B5EF4-FFF2-40B4-BE49-F238E27FC236}">
                <a16:creationId xmlns:a16="http://schemas.microsoft.com/office/drawing/2014/main" id="{99016C36-9AEB-C9D2-7DD6-8996842215D5}"/>
              </a:ext>
            </a:extLst>
          </p:cNvPr>
          <p:cNvSpPr>
            <a:spLocks noGrp="1"/>
          </p:cNvSpPr>
          <p:nvPr>
            <p:ph type="sldNum" sz="quarter" idx="11"/>
          </p:nvPr>
        </p:nvSpPr>
        <p:spPr>
          <a:xfrm>
            <a:off x="8896350" y="6356350"/>
            <a:ext cx="2743200" cy="365125"/>
          </a:xfrm>
        </p:spPr>
        <p:txBody>
          <a:bodyPr anchor="ctr">
            <a:normAutofit/>
          </a:bodyPr>
          <a:lstStyle/>
          <a:p>
            <a:pPr>
              <a:spcAft>
                <a:spcPts val="600"/>
              </a:spcAft>
            </a:pPr>
            <a:fld id="{F4838459-7531-48CC-942F-86A532F04E35}" type="slidenum">
              <a:rPr lang="en-CA" smtClean="0"/>
              <a:pPr>
                <a:spcAft>
                  <a:spcPts val="600"/>
                </a:spcAft>
              </a:pPr>
              <a:t>9</a:t>
            </a:fld>
            <a:endParaRPr lang="en-CA"/>
          </a:p>
        </p:txBody>
      </p:sp>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http://schemas.microsoft.com/office/2006/metadata/properties"/>
    <ds:schemaRef ds:uri="http://purl.org/dc/elements/1.1/"/>
    <ds:schemaRef ds:uri="http://schemas.microsoft.com/office/2006/documentManagement/types"/>
    <ds:schemaRef ds:uri="f4a9ebb6-6bae-4df8-b4d9-b705f0eb6b4b"/>
    <ds:schemaRef ds:uri="http://purl.org/dc/terms/"/>
    <ds:schemaRef ds:uri="http://schemas.microsoft.com/office/infopath/2007/PartnerControls"/>
    <ds:schemaRef ds:uri="http://schemas.openxmlformats.org/package/2006/metadata/core-properties"/>
    <ds:schemaRef ds:uri="623dabe2-7971-4695-be10-17b1dbde532f"/>
    <ds:schemaRef ds:uri="http://www.w3.org/XML/1998/namespace"/>
    <ds:schemaRef ds:uri="http://purl.org/dc/dcmitype/"/>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61</TotalTime>
  <Words>4299</Words>
  <Application>Microsoft Office PowerPoint</Application>
  <PresentationFormat>Widescreen</PresentationFormat>
  <Paragraphs>358</Paragraphs>
  <Slides>43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MS PGothic</vt:lpstr>
      <vt:lpstr>Arial</vt:lpstr>
      <vt:lpstr>Calibri</vt:lpstr>
      <vt:lpstr>Calibri Light</vt:lpstr>
      <vt:lpstr>Symbol</vt:lpstr>
      <vt:lpstr>System Font Regular</vt:lpstr>
      <vt:lpstr>Wingdings</vt:lpstr>
      <vt:lpstr>OH Template-Mar30</vt:lpstr>
      <vt:lpstr>Vaginal Birth After Caesarean</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VBAC?</vt:lpstr>
      <vt:lpstr>About 29% of infants are born through Caesarean birth in Ontario.1 Most people who have had a Caesarean birth can have a VBAC, which provides a wide range of benefits.1-3</vt:lpstr>
      <vt:lpstr>In Ontario, between fiscal years 2014/15 and 2022/23, about 85% of pregnant people with a previous Caesarean birth were eligible for a VBAC</vt:lpstr>
      <vt:lpstr>The percentages of people who planned and who attempted VBAC have decreased over time in Ontario</vt:lpstr>
      <vt:lpstr>The percentage of planned VBACs varied across Ontario Health regions in fiscal year 2022/23</vt:lpstr>
      <vt:lpstr>The percentages of people who deliver successfully via VBAC have remained stable over time</vt:lpstr>
      <vt:lpstr>Uterine rupture following a planned VBAC is a rare outcome, occurring in about 5 per 1,000 (1 in 200) planned VBACs from fiscal year 2014/15 to fiscal year 2022/23</vt:lpstr>
      <vt:lpstr>NICU admission rates were similar for neonates born to people who planned a VBAC compared with neonates born to those who did not</vt:lpstr>
      <vt:lpstr>In fiscal year 2021/22, rates of NICU admission for more than 4 hours varied by region but were similar for neonates born to people who planned a VBAC compared with neonates born to those who did not</vt:lpstr>
      <vt:lpstr>Mortality and morbidity rates among neonates born to people who planned VBAC were similar to rates for neonates born to those who did not, with a slight increase over time</vt:lpstr>
      <vt:lpstr>Rates of neonatal morbidity or mortality varied across Ontario Health regions but were similar for neonates born to people who planned VBAC and for neonates born to those who did not</vt:lpstr>
      <vt:lpstr>“While I carried the story and hardship of my first birth experience, I was still hoping to have a VBAC. There was no indication that I was unhealthy or unfit to have a VBAC … I knew I was a good candidate. The most important thing is understanding the information and being supported to make a decision based on your own level of acceptable risk and what you value for your family. I wanted to give myself and my baby a chance to have a vaginal delivery; I also wanted that personal feeling of ‘my body is able to do this!’ Oddly enough, even though my second birth experience was still far from ‘perfect,’ I was overjoyed. Despite once again having a longer stay in the NICU, as occurred with my daughter, I was impressed, thankful, and proud that I had a VBAC.” – Catherine Lombardo, Person With Lived Experience</vt:lpstr>
      <vt:lpstr>“With ever-increasing rates of Caesarean section, we need good-quality guidance for best practices within our own context. This is especially important for immigrant and marginalized populations. Quality standards in place improve choice and the understanding of risks, especially for those who are the most likely to be disempowered in our system.” – Manavi Handa, Associate Professor, Midwifery, Toronto Metropolitan University; Co-Chair, Vaginal Birth After Caesarean Quality Standard Advisory Committee</vt:lpstr>
      <vt:lpstr>Quality statements to improve care</vt:lpstr>
      <vt:lpstr>Scope of this quality standard</vt:lpstr>
      <vt:lpstr>Quality statement topics</vt:lpstr>
      <vt:lpstr>Access to vaginal birth after Caesarean</vt:lpstr>
      <vt:lpstr>Discussion after Caesarean birth</vt:lpstr>
      <vt:lpstr>Shared decision-making</vt:lpstr>
      <vt:lpstr>Previous vaginal birth</vt:lpstr>
      <vt:lpstr>Operative reports and incision type</vt:lpstr>
      <vt:lpstr>Timely access to Caesarean birth</vt:lpstr>
      <vt:lpstr>Unplanned labour</vt:lpstr>
      <vt:lpstr>Induction and augmentation of labour</vt:lpstr>
      <vt:lpstr>Signs and symptoms of uterine rupture</vt:lpstr>
      <vt:lpstr>Measures to support improvement</vt:lpstr>
      <vt:lpstr>Indicators that can be measured using provincial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Vaginal Birth After Caesarean: Case for Improvement Slide Deck</dc:title>
  <dc:subject/>
  <dc:creator>Ontario Health</dc:creator>
  <cp:keywords/>
  <dc:description/>
  <cp:lastModifiedBy>Stoker, Kesiah</cp:lastModifiedBy>
  <cp:revision>1</cp:revision>
  <cp:lastPrinted>2023-03-01T15:21:33Z</cp:lastPrinted>
  <dcterms:created xsi:type="dcterms:W3CDTF">2023-04-11T19:41:18Z</dcterms:created>
  <dcterms:modified xsi:type="dcterms:W3CDTF">2024-09-12T17:53:20Z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