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710" r:id="rId4"/>
  </p:sldMasterIdLst>
  <p:notesMasterIdLst>
    <p:notesMasterId r:id="rId48"/>
  </p:notesMasterIdLst>
  <p:handoutMasterIdLst>
    <p:handoutMasterId r:id="rId49"/>
  </p:handoutMasterIdLst>
  <p:sldIdLst>
    <p:sldId id="322" r:id="rId5"/>
    <p:sldId id="356" r:id="rId6"/>
    <p:sldId id="357" r:id="rId7"/>
    <p:sldId id="419" r:id="rId8"/>
    <p:sldId id="359" r:id="rId9"/>
    <p:sldId id="360" r:id="rId10"/>
    <p:sldId id="361" r:id="rId11"/>
    <p:sldId id="367" r:id="rId12"/>
    <p:sldId id="1596" r:id="rId13"/>
    <p:sldId id="362" r:id="rId14"/>
    <p:sldId id="363" r:id="rId15"/>
    <p:sldId id="364" r:id="rId16"/>
    <p:sldId id="365" r:id="rId17"/>
    <p:sldId id="366" r:id="rId18"/>
    <p:sldId id="382" r:id="rId19"/>
    <p:sldId id="397" r:id="rId20"/>
    <p:sldId id="396" r:id="rId21"/>
    <p:sldId id="404" r:id="rId22"/>
    <p:sldId id="398" r:id="rId23"/>
    <p:sldId id="399" r:id="rId24"/>
    <p:sldId id="406" r:id="rId25"/>
    <p:sldId id="407" r:id="rId26"/>
    <p:sldId id="401" r:id="rId27"/>
    <p:sldId id="402" r:id="rId28"/>
    <p:sldId id="408" r:id="rId29"/>
    <p:sldId id="379" r:id="rId30"/>
    <p:sldId id="410" r:id="rId31"/>
    <p:sldId id="1597" r:id="rId32"/>
    <p:sldId id="384" r:id="rId33"/>
    <p:sldId id="385" r:id="rId34"/>
    <p:sldId id="386" r:id="rId35"/>
    <p:sldId id="415" r:id="rId36"/>
    <p:sldId id="414" r:id="rId37"/>
    <p:sldId id="413" r:id="rId38"/>
    <p:sldId id="412" r:id="rId39"/>
    <p:sldId id="411" r:id="rId40"/>
    <p:sldId id="418" r:id="rId41"/>
    <p:sldId id="417" r:id="rId42"/>
    <p:sldId id="416" r:id="rId43"/>
    <p:sldId id="387" r:id="rId44"/>
    <p:sldId id="392" r:id="rId45"/>
    <p:sldId id="390" r:id="rId46"/>
    <p:sldId id="39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F81E792E-49DB-0CD8-8BBE-A01EE85F7AF6}" name="Costante, Alicia" initials="CA" userId="S::alicia.costante@ontariohealth.ca::088730f9-fd58-499f-8459-bd7b32429f13" providerId="AD"/>
  <p188:author id="{6D73683B-1C2A-AB17-094F-C196C6EB59DB}" name="Johnson, Stacey" initials="JS" userId="S::stacey.johnson@ontariohealth.ca::726ed288-f929-495e-b865-eb2518c5f93c" providerId="AD"/>
  <p188:author id="{6ECF6640-D457-CF41-79C2-0311DA4197C9}" name="Wang, Jerry" initials="JW" userId="S::jerryyixuan.wang@ontariohealth.ca::c9aadfd3-e47f-4a31-9ac0-e6a1ca77629d" providerId="AD"/>
  <p188:author id="{D0FFAE60-4F43-C334-F9EF-F4728FDBE600}" name="Mulder, Tonja" initials="MT" userId="S::tonja.mulder@ontariohealth.ca::820ac58e-689d-4285-beef-c00b21dc2ef3" providerId="AD"/>
  <p188:author id="{FCA5AEA3-6E3C-CC88-2EA1-C989E3E910D9}" name="Singh, Tanveer" initials="ST" userId="S::tanveer.singh@ontariohealth.ca::0f8fc41c-1c89-49f9-9baa-b88e33d23fd5" providerId="AD"/>
  <p188:author id="{F1515FBE-29CC-0FA8-732E-AC3766629A63}" name="Walters-Stewart, Coren" initials="WSC" userId="S::coren.walters-stewar@ontariohealth.ca::fbc8315e-ccb5-42cc-af2b-90f93349b1f9" providerId="AD"/>
  <p188:author id="{AFCCF4CA-3E8E-1FD5-74E7-39ADAE3A9D6B}" name="McKane, Jeanne" initials="MJ" userId="S::jeanne.mckane@ontariohealth.ca::ccaae3d9-a257-43fb-bdc8-036ccece4828" providerId="AD"/>
  <p188:author id="{CCCA06D2-2B1A-19B8-839D-F0CFA478F188}" name="Funge, Daniel" initials="DF" userId="S::daniel.funge@ontariohealth.ca::248dd956-cb03-4c1e-9365-ca153f70fb64" providerId="AD"/>
  <p188:author id="{32966AD6-DD37-978D-E2E9-9158C60A7F0B}" name="Harrison, Susan" initials="SH" userId="S::susan.harrison@ontariohealth.ca::1ddf3375-323b-4640-a3c6-9d3435a6c407"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6F3E"/>
    <a:srgbClr val="B4A76C"/>
    <a:srgbClr val="416463"/>
    <a:srgbClr val="8A7D46"/>
    <a:srgbClr val="598787"/>
    <a:srgbClr val="7D713F"/>
    <a:srgbClr val="665C34"/>
    <a:srgbClr val="3C5B5A"/>
    <a:srgbClr val="00B2E3"/>
    <a:srgbClr val="908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A99A49-B4C0-47EF-A33E-0CEE7E01CD5F}" v="248" dt="2024-09-27T18:35:53.8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420" autoAdjust="0"/>
  </p:normalViewPr>
  <p:slideViewPr>
    <p:cSldViewPr snapToGrid="0">
      <p:cViewPr varScale="1">
        <p:scale>
          <a:sx n="103" d="100"/>
          <a:sy n="103" d="100"/>
        </p:scale>
        <p:origin x="72" y="312"/>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5892"/>
    </p:cViewPr>
  </p:outlineViewPr>
  <p:notesTextViewPr>
    <p:cViewPr>
      <p:scale>
        <a:sx n="1" d="1"/>
        <a:sy n="1" d="1"/>
      </p:scale>
      <p:origin x="0" y="0"/>
    </p:cViewPr>
  </p:notesTextViewPr>
  <p:sorterViewPr>
    <p:cViewPr>
      <p:scale>
        <a:sx n="100" d="100"/>
        <a:sy n="100" d="100"/>
      </p:scale>
      <p:origin x="0" y="-1786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oker, Kesiah" userId="7d6f868f-a8a0-4a2e-b53b-4e83b6d4fcae" providerId="ADAL" clId="{D7A99A49-B4C0-47EF-A33E-0CEE7E01CD5F}"/>
    <pc:docChg chg="undo custSel modSld">
      <pc:chgData name="Stoker, Kesiah" userId="7d6f868f-a8a0-4a2e-b53b-4e83b6d4fcae" providerId="ADAL" clId="{D7A99A49-B4C0-47EF-A33E-0CEE7E01CD5F}" dt="2024-09-27T18:23:51.449" v="794" actId="13244"/>
      <pc:docMkLst>
        <pc:docMk/>
      </pc:docMkLst>
      <pc:sldChg chg="modSp mod modNotesTx">
        <pc:chgData name="Stoker, Kesiah" userId="7d6f868f-a8a0-4a2e-b53b-4e83b6d4fcae" providerId="ADAL" clId="{D7A99A49-B4C0-47EF-A33E-0CEE7E01CD5F}" dt="2024-09-27T18:14:45.163" v="727" actId="790"/>
        <pc:sldMkLst>
          <pc:docMk/>
          <pc:sldMk cId="925506241" sldId="322"/>
        </pc:sldMkLst>
        <pc:spChg chg="mod">
          <ac:chgData name="Stoker, Kesiah" userId="7d6f868f-a8a0-4a2e-b53b-4e83b6d4fcae" providerId="ADAL" clId="{D7A99A49-B4C0-47EF-A33E-0CEE7E01CD5F}" dt="2024-09-27T18:14:45.163" v="727" actId="790"/>
          <ac:spMkLst>
            <pc:docMk/>
            <pc:sldMk cId="925506241" sldId="322"/>
            <ac:spMk id="2" creationId="{19A068EC-1729-176F-DCD9-CB27FD380BE4}"/>
          </ac:spMkLst>
        </pc:spChg>
        <pc:spChg chg="mod">
          <ac:chgData name="Stoker, Kesiah" userId="7d6f868f-a8a0-4a2e-b53b-4e83b6d4fcae" providerId="ADAL" clId="{D7A99A49-B4C0-47EF-A33E-0CEE7E01CD5F}" dt="2024-09-27T18:14:45.163" v="727" actId="790"/>
          <ac:spMkLst>
            <pc:docMk/>
            <pc:sldMk cId="925506241" sldId="322"/>
            <ac:spMk id="4" creationId="{19A3B049-3C13-A977-073D-E6E5B1D249D2}"/>
          </ac:spMkLst>
        </pc:spChg>
        <pc:spChg chg="mod">
          <ac:chgData name="Stoker, Kesiah" userId="7d6f868f-a8a0-4a2e-b53b-4e83b6d4fcae" providerId="ADAL" clId="{D7A99A49-B4C0-47EF-A33E-0CEE7E01CD5F}" dt="2024-09-27T18:14:45.163" v="727" actId="790"/>
          <ac:spMkLst>
            <pc:docMk/>
            <pc:sldMk cId="925506241" sldId="322"/>
            <ac:spMk id="5" creationId="{6B8BFAA6-228A-2DC6-61FB-12C62F6BEB37}"/>
          </ac:spMkLst>
        </pc:spChg>
      </pc:sldChg>
      <pc:sldChg chg="modSp mod">
        <pc:chgData name="Stoker, Kesiah" userId="7d6f868f-a8a0-4a2e-b53b-4e83b6d4fcae" providerId="ADAL" clId="{D7A99A49-B4C0-47EF-A33E-0CEE7E01CD5F}" dt="2024-09-27T18:14:49.605" v="728" actId="790"/>
        <pc:sldMkLst>
          <pc:docMk/>
          <pc:sldMk cId="969934670" sldId="356"/>
        </pc:sldMkLst>
        <pc:spChg chg="mod">
          <ac:chgData name="Stoker, Kesiah" userId="7d6f868f-a8a0-4a2e-b53b-4e83b6d4fcae" providerId="ADAL" clId="{D7A99A49-B4C0-47EF-A33E-0CEE7E01CD5F}" dt="2024-09-27T18:14:49.605" v="728" actId="790"/>
          <ac:spMkLst>
            <pc:docMk/>
            <pc:sldMk cId="969934670" sldId="356"/>
            <ac:spMk id="4" creationId="{34B929EA-085D-03CC-8ABC-3FFBF3231F85}"/>
          </ac:spMkLst>
        </pc:spChg>
        <pc:spChg chg="mod">
          <ac:chgData name="Stoker, Kesiah" userId="7d6f868f-a8a0-4a2e-b53b-4e83b6d4fcae" providerId="ADAL" clId="{D7A99A49-B4C0-47EF-A33E-0CEE7E01CD5F}" dt="2024-09-27T18:14:49.605" v="728" actId="790"/>
          <ac:spMkLst>
            <pc:docMk/>
            <pc:sldMk cId="969934670" sldId="356"/>
            <ac:spMk id="27" creationId="{6D7733A8-17FB-66BD-9A1B-C0C33D2F92B0}"/>
          </ac:spMkLst>
        </pc:spChg>
      </pc:sldChg>
      <pc:sldChg chg="modSp mod">
        <pc:chgData name="Stoker, Kesiah" userId="7d6f868f-a8a0-4a2e-b53b-4e83b6d4fcae" providerId="ADAL" clId="{D7A99A49-B4C0-47EF-A33E-0CEE7E01CD5F}" dt="2024-09-27T18:14:55.056" v="729" actId="790"/>
        <pc:sldMkLst>
          <pc:docMk/>
          <pc:sldMk cId="663100937" sldId="357"/>
        </pc:sldMkLst>
        <pc:spChg chg="mod">
          <ac:chgData name="Stoker, Kesiah" userId="7d6f868f-a8a0-4a2e-b53b-4e83b6d4fcae" providerId="ADAL" clId="{D7A99A49-B4C0-47EF-A33E-0CEE7E01CD5F}" dt="2024-09-27T18:14:55.056" v="729" actId="790"/>
          <ac:spMkLst>
            <pc:docMk/>
            <pc:sldMk cId="663100937" sldId="357"/>
            <ac:spMk id="4" creationId="{34B929EA-085D-03CC-8ABC-3FFBF3231F85}"/>
          </ac:spMkLst>
        </pc:spChg>
        <pc:spChg chg="mod">
          <ac:chgData name="Stoker, Kesiah" userId="7d6f868f-a8a0-4a2e-b53b-4e83b6d4fcae" providerId="ADAL" clId="{D7A99A49-B4C0-47EF-A33E-0CEE7E01CD5F}" dt="2024-09-27T18:14:55.056" v="729" actId="790"/>
          <ac:spMkLst>
            <pc:docMk/>
            <pc:sldMk cId="663100937" sldId="357"/>
            <ac:spMk id="27" creationId="{6D7733A8-17FB-66BD-9A1B-C0C33D2F92B0}"/>
          </ac:spMkLst>
        </pc:spChg>
      </pc:sldChg>
      <pc:sldChg chg="addSp delSp modSp mod modNotesTx">
        <pc:chgData name="Stoker, Kesiah" userId="7d6f868f-a8a0-4a2e-b53b-4e83b6d4fcae" providerId="ADAL" clId="{D7A99A49-B4C0-47EF-A33E-0CEE7E01CD5F}" dt="2024-09-27T18:22:18.827" v="777" actId="13244"/>
        <pc:sldMkLst>
          <pc:docMk/>
          <pc:sldMk cId="482592697" sldId="359"/>
        </pc:sldMkLst>
        <pc:spChg chg="mod">
          <ac:chgData name="Stoker, Kesiah" userId="7d6f868f-a8a0-4a2e-b53b-4e83b6d4fcae" providerId="ADAL" clId="{D7A99A49-B4C0-47EF-A33E-0CEE7E01CD5F}" dt="2024-09-27T18:15:11.197" v="730" actId="790"/>
          <ac:spMkLst>
            <pc:docMk/>
            <pc:sldMk cId="482592697" sldId="359"/>
            <ac:spMk id="2" creationId="{3B2CDD41-2B2B-8A1E-B73A-6B64A506068E}"/>
          </ac:spMkLst>
        </pc:spChg>
        <pc:spChg chg="mod">
          <ac:chgData name="Stoker, Kesiah" userId="7d6f868f-a8a0-4a2e-b53b-4e83b6d4fcae" providerId="ADAL" clId="{D7A99A49-B4C0-47EF-A33E-0CEE7E01CD5F}" dt="2024-09-27T18:21:29.366" v="766" actId="13244"/>
          <ac:spMkLst>
            <pc:docMk/>
            <pc:sldMk cId="482592697" sldId="359"/>
            <ac:spMk id="3" creationId="{813DC22C-CA7E-D280-9613-B31927BE2821}"/>
          </ac:spMkLst>
        </pc:spChg>
        <pc:spChg chg="mod">
          <ac:chgData name="Stoker, Kesiah" userId="7d6f868f-a8a0-4a2e-b53b-4e83b6d4fcae" providerId="ADAL" clId="{D7A99A49-B4C0-47EF-A33E-0CEE7E01CD5F}" dt="2024-09-27T18:15:11.197" v="730" actId="790"/>
          <ac:spMkLst>
            <pc:docMk/>
            <pc:sldMk cId="482592697" sldId="359"/>
            <ac:spMk id="5" creationId="{51942B0D-B547-AF32-57F8-D420ED71654D}"/>
          </ac:spMkLst>
        </pc:spChg>
        <pc:spChg chg="mod">
          <ac:chgData name="Stoker, Kesiah" userId="7d6f868f-a8a0-4a2e-b53b-4e83b6d4fcae" providerId="ADAL" clId="{D7A99A49-B4C0-47EF-A33E-0CEE7E01CD5F}" dt="2024-09-27T18:15:11.197" v="730" actId="790"/>
          <ac:spMkLst>
            <pc:docMk/>
            <pc:sldMk cId="482592697" sldId="359"/>
            <ac:spMk id="6" creationId="{55101920-8D9F-8ECA-15CA-75C6A47AD034}"/>
          </ac:spMkLst>
        </pc:spChg>
        <pc:spChg chg="mod">
          <ac:chgData name="Stoker, Kesiah" userId="7d6f868f-a8a0-4a2e-b53b-4e83b6d4fcae" providerId="ADAL" clId="{D7A99A49-B4C0-47EF-A33E-0CEE7E01CD5F}" dt="2024-09-27T18:15:11.197" v="730" actId="790"/>
          <ac:spMkLst>
            <pc:docMk/>
            <pc:sldMk cId="482592697" sldId="359"/>
            <ac:spMk id="7" creationId="{F78A8C55-0FAA-AC09-AE6C-D0AA969EA9FB}"/>
          </ac:spMkLst>
        </pc:spChg>
        <pc:spChg chg="mod">
          <ac:chgData name="Stoker, Kesiah" userId="7d6f868f-a8a0-4a2e-b53b-4e83b6d4fcae" providerId="ADAL" clId="{D7A99A49-B4C0-47EF-A33E-0CEE7E01CD5F}" dt="2024-09-27T18:22:16.374" v="776" actId="13244"/>
          <ac:spMkLst>
            <pc:docMk/>
            <pc:sldMk cId="482592697" sldId="359"/>
            <ac:spMk id="9" creationId="{F26C9640-EA3A-E14C-7E08-C84D4F09D62D}"/>
          </ac:spMkLst>
        </pc:spChg>
        <pc:spChg chg="mod">
          <ac:chgData name="Stoker, Kesiah" userId="7d6f868f-a8a0-4a2e-b53b-4e83b6d4fcae" providerId="ADAL" clId="{D7A99A49-B4C0-47EF-A33E-0CEE7E01CD5F}" dt="2024-09-27T18:22:01.702" v="772" actId="13244"/>
          <ac:spMkLst>
            <pc:docMk/>
            <pc:sldMk cId="482592697" sldId="359"/>
            <ac:spMk id="11" creationId="{63410C60-AB62-8392-43D5-EFC7B6490CDD}"/>
          </ac:spMkLst>
        </pc:spChg>
        <pc:spChg chg="mod">
          <ac:chgData name="Stoker, Kesiah" userId="7d6f868f-a8a0-4a2e-b53b-4e83b6d4fcae" providerId="ADAL" clId="{D7A99A49-B4C0-47EF-A33E-0CEE7E01CD5F}" dt="2024-09-27T18:22:10.639" v="774" actId="13244"/>
          <ac:spMkLst>
            <pc:docMk/>
            <pc:sldMk cId="482592697" sldId="359"/>
            <ac:spMk id="12" creationId="{F771BB59-2D5C-1C8B-C06B-135DBA926C5F}"/>
          </ac:spMkLst>
        </pc:spChg>
        <pc:spChg chg="del">
          <ac:chgData name="Stoker, Kesiah" userId="7d6f868f-a8a0-4a2e-b53b-4e83b6d4fcae" providerId="ADAL" clId="{D7A99A49-B4C0-47EF-A33E-0CEE7E01CD5F}" dt="2024-09-26T18:07:53.487" v="34" actId="478"/>
          <ac:spMkLst>
            <pc:docMk/>
            <pc:sldMk cId="482592697" sldId="359"/>
            <ac:spMk id="13" creationId="{A37D0B17-63D2-8479-A702-604DDCF5A57D}"/>
          </ac:spMkLst>
        </pc:spChg>
        <pc:spChg chg="mod">
          <ac:chgData name="Stoker, Kesiah" userId="7d6f868f-a8a0-4a2e-b53b-4e83b6d4fcae" providerId="ADAL" clId="{D7A99A49-B4C0-47EF-A33E-0CEE7E01CD5F}" dt="2024-09-27T18:22:18.827" v="777" actId="13244"/>
          <ac:spMkLst>
            <pc:docMk/>
            <pc:sldMk cId="482592697" sldId="359"/>
            <ac:spMk id="14" creationId="{E136A2D3-55F0-0A47-B176-783EDC70A7B1}"/>
          </ac:spMkLst>
        </pc:spChg>
        <pc:spChg chg="mod">
          <ac:chgData name="Stoker, Kesiah" userId="7d6f868f-a8a0-4a2e-b53b-4e83b6d4fcae" providerId="ADAL" clId="{D7A99A49-B4C0-47EF-A33E-0CEE7E01CD5F}" dt="2024-09-27T18:21:55.808" v="770" actId="13244"/>
          <ac:spMkLst>
            <pc:docMk/>
            <pc:sldMk cId="482592697" sldId="359"/>
            <ac:spMk id="15" creationId="{91712260-D8C0-4C97-63E8-D53D777217EE}"/>
          </ac:spMkLst>
        </pc:spChg>
        <pc:picChg chg="add mod">
          <ac:chgData name="Stoker, Kesiah" userId="7d6f868f-a8a0-4a2e-b53b-4e83b6d4fcae" providerId="ADAL" clId="{D7A99A49-B4C0-47EF-A33E-0CEE7E01CD5F}" dt="2024-09-26T18:09:08.606" v="62" actId="1076"/>
          <ac:picMkLst>
            <pc:docMk/>
            <pc:sldMk cId="482592697" sldId="359"/>
            <ac:picMk id="4" creationId="{FD453AB8-7FA7-1D9A-16A7-22AAFFF23E9C}"/>
          </ac:picMkLst>
        </pc:picChg>
        <pc:picChg chg="mod">
          <ac:chgData name="Stoker, Kesiah" userId="7d6f868f-a8a0-4a2e-b53b-4e83b6d4fcae" providerId="ADAL" clId="{D7A99A49-B4C0-47EF-A33E-0CEE7E01CD5F}" dt="2024-09-26T18:13:11.817" v="116" actId="962"/>
          <ac:picMkLst>
            <pc:docMk/>
            <pc:sldMk cId="482592697" sldId="359"/>
            <ac:picMk id="8" creationId="{62BAC47B-321B-FB6B-35E8-5713DE0FE6B0}"/>
          </ac:picMkLst>
        </pc:picChg>
        <pc:picChg chg="mod">
          <ac:chgData name="Stoker, Kesiah" userId="7d6f868f-a8a0-4a2e-b53b-4e83b6d4fcae" providerId="ADAL" clId="{D7A99A49-B4C0-47EF-A33E-0CEE7E01CD5F}" dt="2024-09-27T18:22:08.101" v="773" actId="13244"/>
          <ac:picMkLst>
            <pc:docMk/>
            <pc:sldMk cId="482592697" sldId="359"/>
            <ac:picMk id="10" creationId="{3F553A37-1B97-06FF-4F8E-47544D3467B4}"/>
          </ac:picMkLst>
        </pc:picChg>
        <pc:picChg chg="add mod">
          <ac:chgData name="Stoker, Kesiah" userId="7d6f868f-a8a0-4a2e-b53b-4e83b6d4fcae" providerId="ADAL" clId="{D7A99A49-B4C0-47EF-A33E-0CEE7E01CD5F}" dt="2024-09-26T18:09:07.035" v="60" actId="1076"/>
          <ac:picMkLst>
            <pc:docMk/>
            <pc:sldMk cId="482592697" sldId="359"/>
            <ac:picMk id="16" creationId="{984C58BF-29DA-6210-44C5-8DD0C245F066}"/>
          </ac:picMkLst>
        </pc:picChg>
        <pc:picChg chg="add mod">
          <ac:chgData name="Stoker, Kesiah" userId="7d6f868f-a8a0-4a2e-b53b-4e83b6d4fcae" providerId="ADAL" clId="{D7A99A49-B4C0-47EF-A33E-0CEE7E01CD5F}" dt="2024-09-26T18:09:06.001" v="58" actId="1076"/>
          <ac:picMkLst>
            <pc:docMk/>
            <pc:sldMk cId="482592697" sldId="359"/>
            <ac:picMk id="17" creationId="{71BAA857-E206-7A3C-2260-F63704352AA2}"/>
          </ac:picMkLst>
        </pc:picChg>
        <pc:picChg chg="add mod">
          <ac:chgData name="Stoker, Kesiah" userId="7d6f868f-a8a0-4a2e-b53b-4e83b6d4fcae" providerId="ADAL" clId="{D7A99A49-B4C0-47EF-A33E-0CEE7E01CD5F}" dt="2024-09-26T18:09:05.059" v="56" actId="1076"/>
          <ac:picMkLst>
            <pc:docMk/>
            <pc:sldMk cId="482592697" sldId="359"/>
            <ac:picMk id="18" creationId="{3B3541AA-8277-F0BA-F231-EAAC9423C39D}"/>
          </ac:picMkLst>
        </pc:picChg>
        <pc:picChg chg="add mod">
          <ac:chgData name="Stoker, Kesiah" userId="7d6f868f-a8a0-4a2e-b53b-4e83b6d4fcae" providerId="ADAL" clId="{D7A99A49-B4C0-47EF-A33E-0CEE7E01CD5F}" dt="2024-09-27T18:21:36.760" v="767" actId="13244"/>
          <ac:picMkLst>
            <pc:docMk/>
            <pc:sldMk cId="482592697" sldId="359"/>
            <ac:picMk id="19" creationId="{83924ED7-124E-40CF-D9E7-6A0801634E39}"/>
          </ac:picMkLst>
        </pc:picChg>
        <pc:picChg chg="add mod">
          <ac:chgData name="Stoker, Kesiah" userId="7d6f868f-a8a0-4a2e-b53b-4e83b6d4fcae" providerId="ADAL" clId="{D7A99A49-B4C0-47EF-A33E-0CEE7E01CD5F}" dt="2024-09-27T18:21:45.719" v="768" actId="13244"/>
          <ac:picMkLst>
            <pc:docMk/>
            <pc:sldMk cId="482592697" sldId="359"/>
            <ac:picMk id="20" creationId="{11D7C2A5-5798-31B7-6CCB-DCA28377F428}"/>
          </ac:picMkLst>
        </pc:picChg>
        <pc:picChg chg="add mod">
          <ac:chgData name="Stoker, Kesiah" userId="7d6f868f-a8a0-4a2e-b53b-4e83b6d4fcae" providerId="ADAL" clId="{D7A99A49-B4C0-47EF-A33E-0CEE7E01CD5F}" dt="2024-09-27T18:21:51.548" v="769" actId="13244"/>
          <ac:picMkLst>
            <pc:docMk/>
            <pc:sldMk cId="482592697" sldId="359"/>
            <ac:picMk id="21" creationId="{D08D0465-3597-BBE9-00E5-7A759B0A4BBD}"/>
          </ac:picMkLst>
        </pc:picChg>
        <pc:picChg chg="add mod">
          <ac:chgData name="Stoker, Kesiah" userId="7d6f868f-a8a0-4a2e-b53b-4e83b6d4fcae" providerId="ADAL" clId="{D7A99A49-B4C0-47EF-A33E-0CEE7E01CD5F}" dt="2024-09-27T18:21:59.265" v="771" actId="13244"/>
          <ac:picMkLst>
            <pc:docMk/>
            <pc:sldMk cId="482592697" sldId="359"/>
            <ac:picMk id="22" creationId="{652AE5D6-D32F-EA89-9BE4-5B221BDFF7DD}"/>
          </ac:picMkLst>
        </pc:picChg>
        <pc:picChg chg="add mod">
          <ac:chgData name="Stoker, Kesiah" userId="7d6f868f-a8a0-4a2e-b53b-4e83b6d4fcae" providerId="ADAL" clId="{D7A99A49-B4C0-47EF-A33E-0CEE7E01CD5F}" dt="2024-09-27T18:22:14.217" v="775" actId="13244"/>
          <ac:picMkLst>
            <pc:docMk/>
            <pc:sldMk cId="482592697" sldId="359"/>
            <ac:picMk id="23" creationId="{2F1A3CE0-0733-CAF1-8D0A-D451C15C8C9E}"/>
          </ac:picMkLst>
        </pc:picChg>
      </pc:sldChg>
      <pc:sldChg chg="addSp modSp mod">
        <pc:chgData name="Stoker, Kesiah" userId="7d6f868f-a8a0-4a2e-b53b-4e83b6d4fcae" providerId="ADAL" clId="{D7A99A49-B4C0-47EF-A33E-0CEE7E01CD5F}" dt="2024-09-27T18:22:51.753" v="782" actId="13244"/>
        <pc:sldMkLst>
          <pc:docMk/>
          <pc:sldMk cId="2872917886" sldId="360"/>
        </pc:sldMkLst>
        <pc:spChg chg="mod">
          <ac:chgData name="Stoker, Kesiah" userId="7d6f868f-a8a0-4a2e-b53b-4e83b6d4fcae" providerId="ADAL" clId="{D7A99A49-B4C0-47EF-A33E-0CEE7E01CD5F}" dt="2024-09-27T18:15:18.416" v="731" actId="790"/>
          <ac:spMkLst>
            <pc:docMk/>
            <pc:sldMk cId="2872917886" sldId="360"/>
            <ac:spMk id="2" creationId="{3B2CDD41-2B2B-8A1E-B73A-6B64A506068E}"/>
          </ac:spMkLst>
        </pc:spChg>
        <pc:spChg chg="mod">
          <ac:chgData name="Stoker, Kesiah" userId="7d6f868f-a8a0-4a2e-b53b-4e83b6d4fcae" providerId="ADAL" clId="{D7A99A49-B4C0-47EF-A33E-0CEE7E01CD5F}" dt="2024-09-27T18:22:51.753" v="782" actId="13244"/>
          <ac:spMkLst>
            <pc:docMk/>
            <pc:sldMk cId="2872917886" sldId="360"/>
            <ac:spMk id="3" creationId="{5DCD08F0-497C-CC79-FC8F-A46B679B0808}"/>
          </ac:spMkLst>
        </pc:spChg>
        <pc:spChg chg="mod">
          <ac:chgData name="Stoker, Kesiah" userId="7d6f868f-a8a0-4a2e-b53b-4e83b6d4fcae" providerId="ADAL" clId="{D7A99A49-B4C0-47EF-A33E-0CEE7E01CD5F}" dt="2024-09-27T18:15:18.416" v="731" actId="790"/>
          <ac:spMkLst>
            <pc:docMk/>
            <pc:sldMk cId="2872917886" sldId="360"/>
            <ac:spMk id="15" creationId="{DE890FCF-0460-7429-44A9-ECEC567CE636}"/>
          </ac:spMkLst>
        </pc:spChg>
        <pc:spChg chg="mod">
          <ac:chgData name="Stoker, Kesiah" userId="7d6f868f-a8a0-4a2e-b53b-4e83b6d4fcae" providerId="ADAL" clId="{D7A99A49-B4C0-47EF-A33E-0CEE7E01CD5F}" dt="2024-09-27T18:15:18.416" v="731" actId="790"/>
          <ac:spMkLst>
            <pc:docMk/>
            <pc:sldMk cId="2872917886" sldId="360"/>
            <ac:spMk id="19" creationId="{4BB24016-9C38-0C43-21BB-511AC83DE9B2}"/>
          </ac:spMkLst>
        </pc:spChg>
        <pc:spChg chg="mod">
          <ac:chgData name="Stoker, Kesiah" userId="7d6f868f-a8a0-4a2e-b53b-4e83b6d4fcae" providerId="ADAL" clId="{D7A99A49-B4C0-47EF-A33E-0CEE7E01CD5F}" dt="2024-09-27T18:22:43.083" v="779" actId="13244"/>
          <ac:spMkLst>
            <pc:docMk/>
            <pc:sldMk cId="2872917886" sldId="360"/>
            <ac:spMk id="20" creationId="{1A53F153-3DCB-4B1D-C329-E2C2780C63A3}"/>
          </ac:spMkLst>
        </pc:spChg>
        <pc:spChg chg="mod">
          <ac:chgData name="Stoker, Kesiah" userId="7d6f868f-a8a0-4a2e-b53b-4e83b6d4fcae" providerId="ADAL" clId="{D7A99A49-B4C0-47EF-A33E-0CEE7E01CD5F}" dt="2024-09-27T18:15:18.416" v="731" actId="790"/>
          <ac:spMkLst>
            <pc:docMk/>
            <pc:sldMk cId="2872917886" sldId="360"/>
            <ac:spMk id="21" creationId="{F07B6B82-5AAE-C6B6-0FD1-33B3621019A3}"/>
          </ac:spMkLst>
        </pc:spChg>
        <pc:picChg chg="add mod">
          <ac:chgData name="Stoker, Kesiah" userId="7d6f868f-a8a0-4a2e-b53b-4e83b6d4fcae" providerId="ADAL" clId="{D7A99A49-B4C0-47EF-A33E-0CEE7E01CD5F}" dt="2024-09-27T18:22:38.057" v="778" actId="13244"/>
          <ac:picMkLst>
            <pc:docMk/>
            <pc:sldMk cId="2872917886" sldId="360"/>
            <ac:picMk id="4" creationId="{0E791E77-E09F-DF35-86FF-9C5A57B547EA}"/>
          </ac:picMkLst>
        </pc:picChg>
        <pc:picChg chg="add mod">
          <ac:chgData name="Stoker, Kesiah" userId="7d6f868f-a8a0-4a2e-b53b-4e83b6d4fcae" providerId="ADAL" clId="{D7A99A49-B4C0-47EF-A33E-0CEE7E01CD5F}" dt="2024-09-27T18:22:45.257" v="780" actId="13244"/>
          <ac:picMkLst>
            <pc:docMk/>
            <pc:sldMk cId="2872917886" sldId="360"/>
            <ac:picMk id="5" creationId="{B89AE17C-F131-B81F-7CE4-2B6EFF1A4F67}"/>
          </ac:picMkLst>
        </pc:picChg>
        <pc:picChg chg="add mod">
          <ac:chgData name="Stoker, Kesiah" userId="7d6f868f-a8a0-4a2e-b53b-4e83b6d4fcae" providerId="ADAL" clId="{D7A99A49-B4C0-47EF-A33E-0CEE7E01CD5F}" dt="2024-09-27T18:22:48.649" v="781" actId="13244"/>
          <ac:picMkLst>
            <pc:docMk/>
            <pc:sldMk cId="2872917886" sldId="360"/>
            <ac:picMk id="6" creationId="{F47F6200-BB08-BAED-7DF6-62A16E2206F1}"/>
          </ac:picMkLst>
        </pc:picChg>
        <pc:picChg chg="add mod">
          <ac:chgData name="Stoker, Kesiah" userId="7d6f868f-a8a0-4a2e-b53b-4e83b6d4fcae" providerId="ADAL" clId="{D7A99A49-B4C0-47EF-A33E-0CEE7E01CD5F}" dt="2024-09-26T18:22:23.273" v="200" actId="962"/>
          <ac:picMkLst>
            <pc:docMk/>
            <pc:sldMk cId="2872917886" sldId="360"/>
            <ac:picMk id="7" creationId="{D78D6F63-4054-FDCD-49FF-BF56B0FA9BD3}"/>
          </ac:picMkLst>
        </pc:picChg>
      </pc:sldChg>
      <pc:sldChg chg="addSp delSp modSp mod">
        <pc:chgData name="Stoker, Kesiah" userId="7d6f868f-a8a0-4a2e-b53b-4e83b6d4fcae" providerId="ADAL" clId="{D7A99A49-B4C0-47EF-A33E-0CEE7E01CD5F}" dt="2024-09-27T18:23:06.454" v="784" actId="13244"/>
        <pc:sldMkLst>
          <pc:docMk/>
          <pc:sldMk cId="3239380564" sldId="361"/>
        </pc:sldMkLst>
        <pc:spChg chg="mod">
          <ac:chgData name="Stoker, Kesiah" userId="7d6f868f-a8a0-4a2e-b53b-4e83b6d4fcae" providerId="ADAL" clId="{D7A99A49-B4C0-47EF-A33E-0CEE7E01CD5F}" dt="2024-09-27T18:15:24.672" v="732" actId="790"/>
          <ac:spMkLst>
            <pc:docMk/>
            <pc:sldMk cId="3239380564" sldId="361"/>
            <ac:spMk id="7" creationId="{4305AD1D-6BAF-A55F-AF71-CCF47C7F038E}"/>
          </ac:spMkLst>
        </pc:spChg>
        <pc:spChg chg="mod">
          <ac:chgData name="Stoker, Kesiah" userId="7d6f868f-a8a0-4a2e-b53b-4e83b6d4fcae" providerId="ADAL" clId="{D7A99A49-B4C0-47EF-A33E-0CEE7E01CD5F}" dt="2024-09-27T18:23:03.168" v="783" actId="13244"/>
          <ac:spMkLst>
            <pc:docMk/>
            <pc:sldMk cId="3239380564" sldId="361"/>
            <ac:spMk id="8" creationId="{CB443B1F-5AB2-361B-2E56-2B5D78C89B30}"/>
          </ac:spMkLst>
        </pc:spChg>
        <pc:spChg chg="mod">
          <ac:chgData name="Stoker, Kesiah" userId="7d6f868f-a8a0-4a2e-b53b-4e83b6d4fcae" providerId="ADAL" clId="{D7A99A49-B4C0-47EF-A33E-0CEE7E01CD5F}" dt="2024-09-27T18:15:24.672" v="732" actId="790"/>
          <ac:spMkLst>
            <pc:docMk/>
            <pc:sldMk cId="3239380564" sldId="361"/>
            <ac:spMk id="12" creationId="{E88BA993-D338-2C69-272C-738B9099574D}"/>
          </ac:spMkLst>
        </pc:spChg>
        <pc:spChg chg="del">
          <ac:chgData name="Stoker, Kesiah" userId="7d6f868f-a8a0-4a2e-b53b-4e83b6d4fcae" providerId="ADAL" clId="{D7A99A49-B4C0-47EF-A33E-0CEE7E01CD5F}" dt="2024-09-26T18:22:32.806" v="201" actId="478"/>
          <ac:spMkLst>
            <pc:docMk/>
            <pc:sldMk cId="3239380564" sldId="361"/>
            <ac:spMk id="13" creationId="{B46ED085-5A86-F3A7-77E6-832996C5C778}"/>
          </ac:spMkLst>
        </pc:spChg>
        <pc:picChg chg="add del mod">
          <ac:chgData name="Stoker, Kesiah" userId="7d6f868f-a8a0-4a2e-b53b-4e83b6d4fcae" providerId="ADAL" clId="{D7A99A49-B4C0-47EF-A33E-0CEE7E01CD5F}" dt="2024-09-26T18:23:20.915" v="212" actId="478"/>
          <ac:picMkLst>
            <pc:docMk/>
            <pc:sldMk cId="3239380564" sldId="361"/>
            <ac:picMk id="2" creationId="{0BA66A90-B5B2-0B51-DA9E-A6EB5D811E6B}"/>
          </ac:picMkLst>
        </pc:picChg>
        <pc:picChg chg="add mod">
          <ac:chgData name="Stoker, Kesiah" userId="7d6f868f-a8a0-4a2e-b53b-4e83b6d4fcae" providerId="ADAL" clId="{D7A99A49-B4C0-47EF-A33E-0CEE7E01CD5F}" dt="2024-09-27T18:23:06.454" v="784" actId="13244"/>
          <ac:picMkLst>
            <pc:docMk/>
            <pc:sldMk cId="3239380564" sldId="361"/>
            <ac:picMk id="4" creationId="{C99474E6-201B-6FA5-9F84-994DA7A73EA2}"/>
          </ac:picMkLst>
        </pc:picChg>
      </pc:sldChg>
      <pc:sldChg chg="modSp mod">
        <pc:chgData name="Stoker, Kesiah" userId="7d6f868f-a8a0-4a2e-b53b-4e83b6d4fcae" providerId="ADAL" clId="{D7A99A49-B4C0-47EF-A33E-0CEE7E01CD5F}" dt="2024-09-27T18:15:47.902" v="735" actId="790"/>
        <pc:sldMkLst>
          <pc:docMk/>
          <pc:sldMk cId="284031855" sldId="362"/>
        </pc:sldMkLst>
        <pc:spChg chg="mod">
          <ac:chgData name="Stoker, Kesiah" userId="7d6f868f-a8a0-4a2e-b53b-4e83b6d4fcae" providerId="ADAL" clId="{D7A99A49-B4C0-47EF-A33E-0CEE7E01CD5F}" dt="2024-09-27T18:15:47.902" v="735" actId="790"/>
          <ac:spMkLst>
            <pc:docMk/>
            <pc:sldMk cId="284031855" sldId="362"/>
            <ac:spMk id="4" creationId="{34B929EA-085D-03CC-8ABC-3FFBF3231F85}"/>
          </ac:spMkLst>
        </pc:spChg>
        <pc:spChg chg="mod">
          <ac:chgData name="Stoker, Kesiah" userId="7d6f868f-a8a0-4a2e-b53b-4e83b6d4fcae" providerId="ADAL" clId="{D7A99A49-B4C0-47EF-A33E-0CEE7E01CD5F}" dt="2024-09-27T18:15:47.902" v="735" actId="790"/>
          <ac:spMkLst>
            <pc:docMk/>
            <pc:sldMk cId="284031855" sldId="362"/>
            <ac:spMk id="27" creationId="{6D7733A8-17FB-66BD-9A1B-C0C33D2F92B0}"/>
          </ac:spMkLst>
        </pc:spChg>
        <pc:spChg chg="mod">
          <ac:chgData name="Stoker, Kesiah" userId="7d6f868f-a8a0-4a2e-b53b-4e83b6d4fcae" providerId="ADAL" clId="{D7A99A49-B4C0-47EF-A33E-0CEE7E01CD5F}" dt="2024-09-27T18:15:47.902" v="735" actId="790"/>
          <ac:spMkLst>
            <pc:docMk/>
            <pc:sldMk cId="284031855" sldId="362"/>
            <ac:spMk id="28" creationId="{B3A1D469-A7F2-D8F7-44B7-D8A645635D39}"/>
          </ac:spMkLst>
        </pc:spChg>
      </pc:sldChg>
      <pc:sldChg chg="modSp mod">
        <pc:chgData name="Stoker, Kesiah" userId="7d6f868f-a8a0-4a2e-b53b-4e83b6d4fcae" providerId="ADAL" clId="{D7A99A49-B4C0-47EF-A33E-0CEE7E01CD5F}" dt="2024-09-27T18:23:32.388" v="790" actId="13244"/>
        <pc:sldMkLst>
          <pc:docMk/>
          <pc:sldMk cId="2224059937" sldId="363"/>
        </pc:sldMkLst>
        <pc:spChg chg="mod">
          <ac:chgData name="Stoker, Kesiah" userId="7d6f868f-a8a0-4a2e-b53b-4e83b6d4fcae" providerId="ADAL" clId="{D7A99A49-B4C0-47EF-A33E-0CEE7E01CD5F}" dt="2024-09-27T18:15:53.031" v="736" actId="790"/>
          <ac:spMkLst>
            <pc:docMk/>
            <pc:sldMk cId="2224059937" sldId="363"/>
            <ac:spMk id="7" creationId="{4305AD1D-6BAF-A55F-AF71-CCF47C7F038E}"/>
          </ac:spMkLst>
        </pc:spChg>
        <pc:spChg chg="mod">
          <ac:chgData name="Stoker, Kesiah" userId="7d6f868f-a8a0-4a2e-b53b-4e83b6d4fcae" providerId="ADAL" clId="{D7A99A49-B4C0-47EF-A33E-0CEE7E01CD5F}" dt="2024-09-27T18:23:29.462" v="789" actId="13244"/>
          <ac:spMkLst>
            <pc:docMk/>
            <pc:sldMk cId="2224059937" sldId="363"/>
            <ac:spMk id="8" creationId="{CB443B1F-5AB2-361B-2E56-2B5D78C89B30}"/>
          </ac:spMkLst>
        </pc:spChg>
        <pc:spChg chg="mod">
          <ac:chgData name="Stoker, Kesiah" userId="7d6f868f-a8a0-4a2e-b53b-4e83b6d4fcae" providerId="ADAL" clId="{D7A99A49-B4C0-47EF-A33E-0CEE7E01CD5F}" dt="2024-09-27T18:23:32.388" v="790" actId="13244"/>
          <ac:spMkLst>
            <pc:docMk/>
            <pc:sldMk cId="2224059937" sldId="363"/>
            <ac:spMk id="12" creationId="{E88BA993-D338-2C69-272C-738B9099574D}"/>
          </ac:spMkLst>
        </pc:spChg>
        <pc:picChg chg="mod">
          <ac:chgData name="Stoker, Kesiah" userId="7d6f868f-a8a0-4a2e-b53b-4e83b6d4fcae" providerId="ADAL" clId="{D7A99A49-B4C0-47EF-A33E-0CEE7E01CD5F}" dt="2024-09-26T18:24:29.447" v="227" actId="962"/>
          <ac:picMkLst>
            <pc:docMk/>
            <pc:sldMk cId="2224059937" sldId="363"/>
            <ac:picMk id="6" creationId="{45C28FB9-DFF1-3B30-A652-2A444EE721D3}"/>
          </ac:picMkLst>
        </pc:picChg>
      </pc:sldChg>
      <pc:sldChg chg="modSp mod">
        <pc:chgData name="Stoker, Kesiah" userId="7d6f868f-a8a0-4a2e-b53b-4e83b6d4fcae" providerId="ADAL" clId="{D7A99A49-B4C0-47EF-A33E-0CEE7E01CD5F}" dt="2024-09-27T18:23:41.478" v="792" actId="13244"/>
        <pc:sldMkLst>
          <pc:docMk/>
          <pc:sldMk cId="2499699887" sldId="364"/>
        </pc:sldMkLst>
        <pc:spChg chg="mod">
          <ac:chgData name="Stoker, Kesiah" userId="7d6f868f-a8a0-4a2e-b53b-4e83b6d4fcae" providerId="ADAL" clId="{D7A99A49-B4C0-47EF-A33E-0CEE7E01CD5F}" dt="2024-09-27T18:16:03.714" v="737" actId="790"/>
          <ac:spMkLst>
            <pc:docMk/>
            <pc:sldMk cId="2499699887" sldId="364"/>
            <ac:spMk id="5" creationId="{6AA11D48-10C0-8CB2-2C42-8A3829E9FB9E}"/>
          </ac:spMkLst>
        </pc:spChg>
        <pc:spChg chg="mod">
          <ac:chgData name="Stoker, Kesiah" userId="7d6f868f-a8a0-4a2e-b53b-4e83b6d4fcae" providerId="ADAL" clId="{D7A99A49-B4C0-47EF-A33E-0CEE7E01CD5F}" dt="2024-09-27T18:16:03.714" v="737" actId="790"/>
          <ac:spMkLst>
            <pc:docMk/>
            <pc:sldMk cId="2499699887" sldId="364"/>
            <ac:spMk id="7" creationId="{4305AD1D-6BAF-A55F-AF71-CCF47C7F038E}"/>
          </ac:spMkLst>
        </pc:spChg>
        <pc:spChg chg="mod">
          <ac:chgData name="Stoker, Kesiah" userId="7d6f868f-a8a0-4a2e-b53b-4e83b6d4fcae" providerId="ADAL" clId="{D7A99A49-B4C0-47EF-A33E-0CEE7E01CD5F}" dt="2024-09-27T18:23:38.225" v="791" actId="13244"/>
          <ac:spMkLst>
            <pc:docMk/>
            <pc:sldMk cId="2499699887" sldId="364"/>
            <ac:spMk id="8" creationId="{CB443B1F-5AB2-361B-2E56-2B5D78C89B30}"/>
          </ac:spMkLst>
        </pc:spChg>
        <pc:spChg chg="mod">
          <ac:chgData name="Stoker, Kesiah" userId="7d6f868f-a8a0-4a2e-b53b-4e83b6d4fcae" providerId="ADAL" clId="{D7A99A49-B4C0-47EF-A33E-0CEE7E01CD5F}" dt="2024-09-27T18:23:41.478" v="792" actId="13244"/>
          <ac:spMkLst>
            <pc:docMk/>
            <pc:sldMk cId="2499699887" sldId="364"/>
            <ac:spMk id="12" creationId="{E88BA993-D338-2C69-272C-738B9099574D}"/>
          </ac:spMkLst>
        </pc:spChg>
        <pc:picChg chg="mod">
          <ac:chgData name="Stoker, Kesiah" userId="7d6f868f-a8a0-4a2e-b53b-4e83b6d4fcae" providerId="ADAL" clId="{D7A99A49-B4C0-47EF-A33E-0CEE7E01CD5F}" dt="2024-09-26T18:24:38.281" v="229" actId="962"/>
          <ac:picMkLst>
            <pc:docMk/>
            <pc:sldMk cId="2499699887" sldId="364"/>
            <ac:picMk id="4" creationId="{0F2F2847-2521-3FB2-E5CD-C71889052DA2}"/>
          </ac:picMkLst>
        </pc:picChg>
      </pc:sldChg>
      <pc:sldChg chg="modSp mod">
        <pc:chgData name="Stoker, Kesiah" userId="7d6f868f-a8a0-4a2e-b53b-4e83b6d4fcae" providerId="ADAL" clId="{D7A99A49-B4C0-47EF-A33E-0CEE7E01CD5F}" dt="2024-09-27T18:16:13.196" v="738" actId="790"/>
        <pc:sldMkLst>
          <pc:docMk/>
          <pc:sldMk cId="86015325" sldId="365"/>
        </pc:sldMkLst>
        <pc:spChg chg="mod">
          <ac:chgData name="Stoker, Kesiah" userId="7d6f868f-a8a0-4a2e-b53b-4e83b6d4fcae" providerId="ADAL" clId="{D7A99A49-B4C0-47EF-A33E-0CEE7E01CD5F}" dt="2024-09-27T18:16:13.196" v="738" actId="790"/>
          <ac:spMkLst>
            <pc:docMk/>
            <pc:sldMk cId="86015325" sldId="365"/>
            <ac:spMk id="7" creationId="{4305AD1D-6BAF-A55F-AF71-CCF47C7F038E}"/>
          </ac:spMkLst>
        </pc:spChg>
        <pc:spChg chg="mod">
          <ac:chgData name="Stoker, Kesiah" userId="7d6f868f-a8a0-4a2e-b53b-4e83b6d4fcae" providerId="ADAL" clId="{D7A99A49-B4C0-47EF-A33E-0CEE7E01CD5F}" dt="2024-09-27T18:16:13.196" v="738" actId="790"/>
          <ac:spMkLst>
            <pc:docMk/>
            <pc:sldMk cId="86015325" sldId="365"/>
            <ac:spMk id="8" creationId="{CB443B1F-5AB2-361B-2E56-2B5D78C89B30}"/>
          </ac:spMkLst>
        </pc:spChg>
        <pc:spChg chg="mod">
          <ac:chgData name="Stoker, Kesiah" userId="7d6f868f-a8a0-4a2e-b53b-4e83b6d4fcae" providerId="ADAL" clId="{D7A99A49-B4C0-47EF-A33E-0CEE7E01CD5F}" dt="2024-09-27T18:16:13.196" v="738" actId="790"/>
          <ac:spMkLst>
            <pc:docMk/>
            <pc:sldMk cId="86015325" sldId="365"/>
            <ac:spMk id="12" creationId="{E88BA993-D338-2C69-272C-738B9099574D}"/>
          </ac:spMkLst>
        </pc:spChg>
        <pc:picChg chg="mod">
          <ac:chgData name="Stoker, Kesiah" userId="7d6f868f-a8a0-4a2e-b53b-4e83b6d4fcae" providerId="ADAL" clId="{D7A99A49-B4C0-47EF-A33E-0CEE7E01CD5F}" dt="2024-09-26T18:24:45.984" v="231" actId="962"/>
          <ac:picMkLst>
            <pc:docMk/>
            <pc:sldMk cId="86015325" sldId="365"/>
            <ac:picMk id="9" creationId="{A166E758-34A4-FDA0-5F55-E211C00BE2AC}"/>
          </ac:picMkLst>
        </pc:picChg>
      </pc:sldChg>
      <pc:sldChg chg="addSp delSp modSp mod">
        <pc:chgData name="Stoker, Kesiah" userId="7d6f868f-a8a0-4a2e-b53b-4e83b6d4fcae" providerId="ADAL" clId="{D7A99A49-B4C0-47EF-A33E-0CEE7E01CD5F}" dt="2024-09-27T18:23:51.449" v="794" actId="13244"/>
        <pc:sldMkLst>
          <pc:docMk/>
          <pc:sldMk cId="2687523301" sldId="366"/>
        </pc:sldMkLst>
        <pc:spChg chg="mod">
          <ac:chgData name="Stoker, Kesiah" userId="7d6f868f-a8a0-4a2e-b53b-4e83b6d4fcae" providerId="ADAL" clId="{D7A99A49-B4C0-47EF-A33E-0CEE7E01CD5F}" dt="2024-09-27T18:16:21.551" v="739" actId="790"/>
          <ac:spMkLst>
            <pc:docMk/>
            <pc:sldMk cId="2687523301" sldId="366"/>
            <ac:spMk id="7" creationId="{4305AD1D-6BAF-A55F-AF71-CCF47C7F038E}"/>
          </ac:spMkLst>
        </pc:spChg>
        <pc:spChg chg="mod">
          <ac:chgData name="Stoker, Kesiah" userId="7d6f868f-a8a0-4a2e-b53b-4e83b6d4fcae" providerId="ADAL" clId="{D7A99A49-B4C0-47EF-A33E-0CEE7E01CD5F}" dt="2024-09-27T18:23:48.195" v="793" actId="13244"/>
          <ac:spMkLst>
            <pc:docMk/>
            <pc:sldMk cId="2687523301" sldId="366"/>
            <ac:spMk id="8" creationId="{CB443B1F-5AB2-361B-2E56-2B5D78C89B30}"/>
          </ac:spMkLst>
        </pc:spChg>
        <pc:spChg chg="mod">
          <ac:chgData name="Stoker, Kesiah" userId="7d6f868f-a8a0-4a2e-b53b-4e83b6d4fcae" providerId="ADAL" clId="{D7A99A49-B4C0-47EF-A33E-0CEE7E01CD5F}" dt="2024-09-27T18:16:21.551" v="739" actId="790"/>
          <ac:spMkLst>
            <pc:docMk/>
            <pc:sldMk cId="2687523301" sldId="366"/>
            <ac:spMk id="12" creationId="{E88BA993-D338-2C69-272C-738B9099574D}"/>
          </ac:spMkLst>
        </pc:spChg>
        <pc:spChg chg="del">
          <ac:chgData name="Stoker, Kesiah" userId="7d6f868f-a8a0-4a2e-b53b-4e83b6d4fcae" providerId="ADAL" clId="{D7A99A49-B4C0-47EF-A33E-0CEE7E01CD5F}" dt="2024-09-26T18:24:56.525" v="232" actId="478"/>
          <ac:spMkLst>
            <pc:docMk/>
            <pc:sldMk cId="2687523301" sldId="366"/>
            <ac:spMk id="13" creationId="{B46ED085-5A86-F3A7-77E6-832996C5C778}"/>
          </ac:spMkLst>
        </pc:spChg>
        <pc:picChg chg="add mod">
          <ac:chgData name="Stoker, Kesiah" userId="7d6f868f-a8a0-4a2e-b53b-4e83b6d4fcae" providerId="ADAL" clId="{D7A99A49-B4C0-47EF-A33E-0CEE7E01CD5F}" dt="2024-09-27T18:23:51.449" v="794" actId="13244"/>
          <ac:picMkLst>
            <pc:docMk/>
            <pc:sldMk cId="2687523301" sldId="366"/>
            <ac:picMk id="2" creationId="{BC3169E2-2C1D-3DA6-D96F-68EBBE1FA5D6}"/>
          </ac:picMkLst>
        </pc:picChg>
      </pc:sldChg>
      <pc:sldChg chg="addSp delSp modSp mod">
        <pc:chgData name="Stoker, Kesiah" userId="7d6f868f-a8a0-4a2e-b53b-4e83b6d4fcae" providerId="ADAL" clId="{D7A99A49-B4C0-47EF-A33E-0CEE7E01CD5F}" dt="2024-09-27T18:23:14.826" v="786" actId="13244"/>
        <pc:sldMkLst>
          <pc:docMk/>
          <pc:sldMk cId="4193221867" sldId="367"/>
        </pc:sldMkLst>
        <pc:spChg chg="mod">
          <ac:chgData name="Stoker, Kesiah" userId="7d6f868f-a8a0-4a2e-b53b-4e83b6d4fcae" providerId="ADAL" clId="{D7A99A49-B4C0-47EF-A33E-0CEE7E01CD5F}" dt="2024-09-27T18:23:14.826" v="786" actId="13244"/>
          <ac:spMkLst>
            <pc:docMk/>
            <pc:sldMk cId="4193221867" sldId="367"/>
            <ac:spMk id="2" creationId="{E0D95F4F-02D9-B9D8-33B3-D26A2F503491}"/>
          </ac:spMkLst>
        </pc:spChg>
        <pc:spChg chg="add del mod">
          <ac:chgData name="Stoker, Kesiah" userId="7d6f868f-a8a0-4a2e-b53b-4e83b6d4fcae" providerId="ADAL" clId="{D7A99A49-B4C0-47EF-A33E-0CEE7E01CD5F}" dt="2024-09-26T18:22:55.167" v="207" actId="478"/>
          <ac:spMkLst>
            <pc:docMk/>
            <pc:sldMk cId="4193221867" sldId="367"/>
            <ac:spMk id="4" creationId="{A0CB93EE-1A1E-6167-474D-32D93919E82B}"/>
          </ac:spMkLst>
        </pc:spChg>
        <pc:spChg chg="mod">
          <ac:chgData name="Stoker, Kesiah" userId="7d6f868f-a8a0-4a2e-b53b-4e83b6d4fcae" providerId="ADAL" clId="{D7A99A49-B4C0-47EF-A33E-0CEE7E01CD5F}" dt="2024-09-27T18:15:30.372" v="733" actId="790"/>
          <ac:spMkLst>
            <pc:docMk/>
            <pc:sldMk cId="4193221867" sldId="367"/>
            <ac:spMk id="7" creationId="{4305AD1D-6BAF-A55F-AF71-CCF47C7F038E}"/>
          </ac:spMkLst>
        </pc:spChg>
        <pc:spChg chg="mod">
          <ac:chgData name="Stoker, Kesiah" userId="7d6f868f-a8a0-4a2e-b53b-4e83b6d4fcae" providerId="ADAL" clId="{D7A99A49-B4C0-47EF-A33E-0CEE7E01CD5F}" dt="2024-09-27T18:23:11.550" v="785" actId="13244"/>
          <ac:spMkLst>
            <pc:docMk/>
            <pc:sldMk cId="4193221867" sldId="367"/>
            <ac:spMk id="8" creationId="{CB443B1F-5AB2-361B-2E56-2B5D78C89B30}"/>
          </ac:spMkLst>
        </pc:spChg>
        <pc:spChg chg="mod">
          <ac:chgData name="Stoker, Kesiah" userId="7d6f868f-a8a0-4a2e-b53b-4e83b6d4fcae" providerId="ADAL" clId="{D7A99A49-B4C0-47EF-A33E-0CEE7E01CD5F}" dt="2024-09-27T18:15:30.372" v="733" actId="790"/>
          <ac:spMkLst>
            <pc:docMk/>
            <pc:sldMk cId="4193221867" sldId="367"/>
            <ac:spMk id="12" creationId="{E88BA993-D338-2C69-272C-738B9099574D}"/>
          </ac:spMkLst>
        </pc:spChg>
        <pc:picChg chg="add del mod">
          <ac:chgData name="Stoker, Kesiah" userId="7d6f868f-a8a0-4a2e-b53b-4e83b6d4fcae" providerId="ADAL" clId="{D7A99A49-B4C0-47EF-A33E-0CEE7E01CD5F}" dt="2024-09-26T18:23:36.824" v="217" actId="478"/>
          <ac:picMkLst>
            <pc:docMk/>
            <pc:sldMk cId="4193221867" sldId="367"/>
            <ac:picMk id="5" creationId="{E931016D-5A50-54F3-44BF-D9FBDBC0C199}"/>
          </ac:picMkLst>
        </pc:picChg>
        <pc:picChg chg="add mod">
          <ac:chgData name="Stoker, Kesiah" userId="7d6f868f-a8a0-4a2e-b53b-4e83b6d4fcae" providerId="ADAL" clId="{D7A99A49-B4C0-47EF-A33E-0CEE7E01CD5F}" dt="2024-09-26T18:23:54.223" v="221" actId="962"/>
          <ac:picMkLst>
            <pc:docMk/>
            <pc:sldMk cId="4193221867" sldId="367"/>
            <ac:picMk id="6" creationId="{427453B0-8993-64A9-4314-03741286B743}"/>
          </ac:picMkLst>
        </pc:picChg>
        <pc:picChg chg="del">
          <ac:chgData name="Stoker, Kesiah" userId="7d6f868f-a8a0-4a2e-b53b-4e83b6d4fcae" providerId="ADAL" clId="{D7A99A49-B4C0-47EF-A33E-0CEE7E01CD5F}" dt="2024-09-26T18:22:53.456" v="206" actId="478"/>
          <ac:picMkLst>
            <pc:docMk/>
            <pc:sldMk cId="4193221867" sldId="367"/>
            <ac:picMk id="9" creationId="{B7158C9A-7D73-9634-DB0E-21358CD15D0D}"/>
          </ac:picMkLst>
        </pc:picChg>
      </pc:sldChg>
      <pc:sldChg chg="modSp mod">
        <pc:chgData name="Stoker, Kesiah" userId="7d6f868f-a8a0-4a2e-b53b-4e83b6d4fcae" providerId="ADAL" clId="{D7A99A49-B4C0-47EF-A33E-0CEE7E01CD5F}" dt="2024-09-27T18:18:07.372" v="745" actId="790"/>
        <pc:sldMkLst>
          <pc:docMk/>
          <pc:sldMk cId="863682701" sldId="379"/>
        </pc:sldMkLst>
        <pc:spChg chg="mod">
          <ac:chgData name="Stoker, Kesiah" userId="7d6f868f-a8a0-4a2e-b53b-4e83b6d4fcae" providerId="ADAL" clId="{D7A99A49-B4C0-47EF-A33E-0CEE7E01CD5F}" dt="2024-09-27T18:18:07.372" v="745" actId="790"/>
          <ac:spMkLst>
            <pc:docMk/>
            <pc:sldMk cId="863682701" sldId="379"/>
            <ac:spMk id="2" creationId="{0468DB77-C676-7FBA-3B8B-6C4823E5C301}"/>
          </ac:spMkLst>
        </pc:spChg>
      </pc:sldChg>
      <pc:sldChg chg="modSp mod">
        <pc:chgData name="Stoker, Kesiah" userId="7d6f868f-a8a0-4a2e-b53b-4e83b6d4fcae" providerId="ADAL" clId="{D7A99A49-B4C0-47EF-A33E-0CEE7E01CD5F}" dt="2024-09-27T18:20:52.796" v="764" actId="20577"/>
        <pc:sldMkLst>
          <pc:docMk/>
          <pc:sldMk cId="345027054" sldId="382"/>
        </pc:sldMkLst>
        <pc:spChg chg="mod">
          <ac:chgData name="Stoker, Kesiah" userId="7d6f868f-a8a0-4a2e-b53b-4e83b6d4fcae" providerId="ADAL" clId="{D7A99A49-B4C0-47EF-A33E-0CEE7E01CD5F}" dt="2024-09-27T18:20:52.796" v="764" actId="20577"/>
          <ac:spMkLst>
            <pc:docMk/>
            <pc:sldMk cId="345027054" sldId="382"/>
            <ac:spMk id="3" creationId="{557DC097-EEFC-ED47-45E0-3BCB04809765}"/>
          </ac:spMkLst>
        </pc:spChg>
      </pc:sldChg>
      <pc:sldChg chg="modSp mod modNotesTx">
        <pc:chgData name="Stoker, Kesiah" userId="7d6f868f-a8a0-4a2e-b53b-4e83b6d4fcae" providerId="ADAL" clId="{D7A99A49-B4C0-47EF-A33E-0CEE7E01CD5F}" dt="2024-09-27T18:18:36.253" v="748" actId="790"/>
        <pc:sldMkLst>
          <pc:docMk/>
          <pc:sldMk cId="3909832607" sldId="384"/>
        </pc:sldMkLst>
        <pc:spChg chg="mod">
          <ac:chgData name="Stoker, Kesiah" userId="7d6f868f-a8a0-4a2e-b53b-4e83b6d4fcae" providerId="ADAL" clId="{D7A99A49-B4C0-47EF-A33E-0CEE7E01CD5F}" dt="2024-09-27T18:18:36.253" v="748" actId="790"/>
          <ac:spMkLst>
            <pc:docMk/>
            <pc:sldMk cId="3909832607" sldId="384"/>
            <ac:spMk id="4" creationId="{34B929EA-085D-03CC-8ABC-3FFBF3231F85}"/>
          </ac:spMkLst>
        </pc:spChg>
        <pc:spChg chg="mod">
          <ac:chgData name="Stoker, Kesiah" userId="7d6f868f-a8a0-4a2e-b53b-4e83b6d4fcae" providerId="ADAL" clId="{D7A99A49-B4C0-47EF-A33E-0CEE7E01CD5F}" dt="2024-09-27T18:18:36.253" v="748" actId="790"/>
          <ac:spMkLst>
            <pc:docMk/>
            <pc:sldMk cId="3909832607" sldId="384"/>
            <ac:spMk id="27" creationId="{6D7733A8-17FB-66BD-9A1B-C0C33D2F92B0}"/>
          </ac:spMkLst>
        </pc:spChg>
      </pc:sldChg>
      <pc:sldChg chg="modSp mod">
        <pc:chgData name="Stoker, Kesiah" userId="7d6f868f-a8a0-4a2e-b53b-4e83b6d4fcae" providerId="ADAL" clId="{D7A99A49-B4C0-47EF-A33E-0CEE7E01CD5F}" dt="2024-09-27T18:18:40.680" v="749" actId="790"/>
        <pc:sldMkLst>
          <pc:docMk/>
          <pc:sldMk cId="936660227" sldId="385"/>
        </pc:sldMkLst>
        <pc:spChg chg="mod">
          <ac:chgData name="Stoker, Kesiah" userId="7d6f868f-a8a0-4a2e-b53b-4e83b6d4fcae" providerId="ADAL" clId="{D7A99A49-B4C0-47EF-A33E-0CEE7E01CD5F}" dt="2024-09-27T18:18:40.680" v="749" actId="790"/>
          <ac:spMkLst>
            <pc:docMk/>
            <pc:sldMk cId="936660227" sldId="385"/>
            <ac:spMk id="4" creationId="{34B929EA-085D-03CC-8ABC-3FFBF3231F85}"/>
          </ac:spMkLst>
        </pc:spChg>
        <pc:spChg chg="mod">
          <ac:chgData name="Stoker, Kesiah" userId="7d6f868f-a8a0-4a2e-b53b-4e83b6d4fcae" providerId="ADAL" clId="{D7A99A49-B4C0-47EF-A33E-0CEE7E01CD5F}" dt="2024-09-27T18:18:40.680" v="749" actId="790"/>
          <ac:spMkLst>
            <pc:docMk/>
            <pc:sldMk cId="936660227" sldId="385"/>
            <ac:spMk id="27" creationId="{6D7733A8-17FB-66BD-9A1B-C0C33D2F92B0}"/>
          </ac:spMkLst>
        </pc:spChg>
      </pc:sldChg>
      <pc:sldChg chg="modSp mod">
        <pc:chgData name="Stoker, Kesiah" userId="7d6f868f-a8a0-4a2e-b53b-4e83b6d4fcae" providerId="ADAL" clId="{D7A99A49-B4C0-47EF-A33E-0CEE7E01CD5F}" dt="2024-09-27T18:18:50.047" v="750" actId="790"/>
        <pc:sldMkLst>
          <pc:docMk/>
          <pc:sldMk cId="830031710" sldId="386"/>
        </pc:sldMkLst>
        <pc:spChg chg="mod">
          <ac:chgData name="Stoker, Kesiah" userId="7d6f868f-a8a0-4a2e-b53b-4e83b6d4fcae" providerId="ADAL" clId="{D7A99A49-B4C0-47EF-A33E-0CEE7E01CD5F}" dt="2024-09-27T18:18:50.047" v="750" actId="790"/>
          <ac:spMkLst>
            <pc:docMk/>
            <pc:sldMk cId="830031710" sldId="386"/>
            <ac:spMk id="8" creationId="{A62CD457-E2DA-68F9-02F0-D85A239B732C}"/>
          </ac:spMkLst>
        </pc:spChg>
        <pc:spChg chg="mod">
          <ac:chgData name="Stoker, Kesiah" userId="7d6f868f-a8a0-4a2e-b53b-4e83b6d4fcae" providerId="ADAL" clId="{D7A99A49-B4C0-47EF-A33E-0CEE7E01CD5F}" dt="2024-09-27T18:18:50.047" v="750" actId="790"/>
          <ac:spMkLst>
            <pc:docMk/>
            <pc:sldMk cId="830031710" sldId="386"/>
            <ac:spMk id="9" creationId="{88473CDD-13F8-8118-0452-F274E29EA5D9}"/>
          </ac:spMkLst>
        </pc:spChg>
        <pc:spChg chg="mod">
          <ac:chgData name="Stoker, Kesiah" userId="7d6f868f-a8a0-4a2e-b53b-4e83b6d4fcae" providerId="ADAL" clId="{D7A99A49-B4C0-47EF-A33E-0CEE7E01CD5F}" dt="2024-09-27T18:18:50.047" v="750" actId="790"/>
          <ac:spMkLst>
            <pc:docMk/>
            <pc:sldMk cId="830031710" sldId="386"/>
            <ac:spMk id="10" creationId="{F40643EF-7EF3-DB44-3916-7877A3EC01E0}"/>
          </ac:spMkLst>
        </pc:spChg>
      </pc:sldChg>
      <pc:sldChg chg="modSp mod">
        <pc:chgData name="Stoker, Kesiah" userId="7d6f868f-a8a0-4a2e-b53b-4e83b6d4fcae" providerId="ADAL" clId="{D7A99A49-B4C0-47EF-A33E-0CEE7E01CD5F}" dt="2024-09-27T18:19:54.901" v="759" actId="790"/>
        <pc:sldMkLst>
          <pc:docMk/>
          <pc:sldMk cId="988386414" sldId="387"/>
        </pc:sldMkLst>
        <pc:spChg chg="mod">
          <ac:chgData name="Stoker, Kesiah" userId="7d6f868f-a8a0-4a2e-b53b-4e83b6d4fcae" providerId="ADAL" clId="{D7A99A49-B4C0-47EF-A33E-0CEE7E01CD5F}" dt="2024-09-27T18:19:54.901" v="759" actId="790"/>
          <ac:spMkLst>
            <pc:docMk/>
            <pc:sldMk cId="988386414" sldId="387"/>
            <ac:spMk id="3" creationId="{557DC097-EEFC-ED47-45E0-3BCB04809765}"/>
          </ac:spMkLst>
        </pc:spChg>
      </pc:sldChg>
      <pc:sldChg chg="modSp mod">
        <pc:chgData name="Stoker, Kesiah" userId="7d6f868f-a8a0-4a2e-b53b-4e83b6d4fcae" providerId="ADAL" clId="{D7A99A49-B4C0-47EF-A33E-0CEE7E01CD5F}" dt="2024-09-27T18:20:04.995" v="761" actId="790"/>
        <pc:sldMkLst>
          <pc:docMk/>
          <pc:sldMk cId="81161874" sldId="390"/>
        </pc:sldMkLst>
        <pc:spChg chg="mod">
          <ac:chgData name="Stoker, Kesiah" userId="7d6f868f-a8a0-4a2e-b53b-4e83b6d4fcae" providerId="ADAL" clId="{D7A99A49-B4C0-47EF-A33E-0CEE7E01CD5F}" dt="2024-09-27T18:20:04.995" v="761" actId="790"/>
          <ac:spMkLst>
            <pc:docMk/>
            <pc:sldMk cId="81161874" sldId="390"/>
            <ac:spMk id="4" creationId="{34B929EA-085D-03CC-8ABC-3FFBF3231F85}"/>
          </ac:spMkLst>
        </pc:spChg>
        <pc:spChg chg="mod">
          <ac:chgData name="Stoker, Kesiah" userId="7d6f868f-a8a0-4a2e-b53b-4e83b6d4fcae" providerId="ADAL" clId="{D7A99A49-B4C0-47EF-A33E-0CEE7E01CD5F}" dt="2024-09-27T18:20:04.995" v="761" actId="790"/>
          <ac:spMkLst>
            <pc:docMk/>
            <pc:sldMk cId="81161874" sldId="390"/>
            <ac:spMk id="27" creationId="{6D7733A8-17FB-66BD-9A1B-C0C33D2F92B0}"/>
          </ac:spMkLst>
        </pc:spChg>
      </pc:sldChg>
      <pc:sldChg chg="modSp mod">
        <pc:chgData name="Stoker, Kesiah" userId="7d6f868f-a8a0-4a2e-b53b-4e83b6d4fcae" providerId="ADAL" clId="{D7A99A49-B4C0-47EF-A33E-0CEE7E01CD5F}" dt="2024-09-27T18:19:59.696" v="760" actId="790"/>
        <pc:sldMkLst>
          <pc:docMk/>
          <pc:sldMk cId="2832015745" sldId="392"/>
        </pc:sldMkLst>
        <pc:spChg chg="mod">
          <ac:chgData name="Stoker, Kesiah" userId="7d6f868f-a8a0-4a2e-b53b-4e83b6d4fcae" providerId="ADAL" clId="{D7A99A49-B4C0-47EF-A33E-0CEE7E01CD5F}" dt="2024-09-27T18:19:59.696" v="760" actId="790"/>
          <ac:spMkLst>
            <pc:docMk/>
            <pc:sldMk cId="2832015745" sldId="392"/>
            <ac:spMk id="4" creationId="{34B929EA-085D-03CC-8ABC-3FFBF3231F85}"/>
          </ac:spMkLst>
        </pc:spChg>
        <pc:spChg chg="mod">
          <ac:chgData name="Stoker, Kesiah" userId="7d6f868f-a8a0-4a2e-b53b-4e83b6d4fcae" providerId="ADAL" clId="{D7A99A49-B4C0-47EF-A33E-0CEE7E01CD5F}" dt="2024-09-27T18:19:59.696" v="760" actId="790"/>
          <ac:spMkLst>
            <pc:docMk/>
            <pc:sldMk cId="2832015745" sldId="392"/>
            <ac:spMk id="27" creationId="{6D7733A8-17FB-66BD-9A1B-C0C33D2F92B0}"/>
          </ac:spMkLst>
        </pc:spChg>
      </pc:sldChg>
      <pc:sldChg chg="modSp mod">
        <pc:chgData name="Stoker, Kesiah" userId="7d6f868f-a8a0-4a2e-b53b-4e83b6d4fcae" providerId="ADAL" clId="{D7A99A49-B4C0-47EF-A33E-0CEE7E01CD5F}" dt="2024-09-27T18:20:13.784" v="762" actId="790"/>
        <pc:sldMkLst>
          <pc:docMk/>
          <pc:sldMk cId="3673535282" sldId="394"/>
        </pc:sldMkLst>
        <pc:spChg chg="mod">
          <ac:chgData name="Stoker, Kesiah" userId="7d6f868f-a8a0-4a2e-b53b-4e83b6d4fcae" providerId="ADAL" clId="{D7A99A49-B4C0-47EF-A33E-0CEE7E01CD5F}" dt="2024-09-27T18:20:13.784" v="762" actId="790"/>
          <ac:spMkLst>
            <pc:docMk/>
            <pc:sldMk cId="3673535282" sldId="394"/>
            <ac:spMk id="3" creationId="{28E49F21-0E93-A022-1D81-1462AB999B0D}"/>
          </ac:spMkLst>
        </pc:spChg>
      </pc:sldChg>
      <pc:sldChg chg="modSp mod">
        <pc:chgData name="Stoker, Kesiah" userId="7d6f868f-a8a0-4a2e-b53b-4e83b6d4fcae" providerId="ADAL" clId="{D7A99A49-B4C0-47EF-A33E-0CEE7E01CD5F}" dt="2024-09-27T18:17:05.159" v="743" actId="790"/>
        <pc:sldMkLst>
          <pc:docMk/>
          <pc:sldMk cId="1124491604" sldId="396"/>
        </pc:sldMkLst>
        <pc:spChg chg="mod">
          <ac:chgData name="Stoker, Kesiah" userId="7d6f868f-a8a0-4a2e-b53b-4e83b6d4fcae" providerId="ADAL" clId="{D7A99A49-B4C0-47EF-A33E-0CEE7E01CD5F}" dt="2024-09-27T18:17:05.159" v="743" actId="790"/>
          <ac:spMkLst>
            <pc:docMk/>
            <pc:sldMk cId="1124491604" sldId="396"/>
            <ac:spMk id="6" creationId="{554B684B-9673-FBDB-51A0-EE31B0127D5A}"/>
          </ac:spMkLst>
        </pc:spChg>
        <pc:spChg chg="mod">
          <ac:chgData name="Stoker, Kesiah" userId="7d6f868f-a8a0-4a2e-b53b-4e83b6d4fcae" providerId="ADAL" clId="{D7A99A49-B4C0-47EF-A33E-0CEE7E01CD5F}" dt="2024-09-27T18:17:05.159" v="743" actId="790"/>
          <ac:spMkLst>
            <pc:docMk/>
            <pc:sldMk cId="1124491604" sldId="396"/>
            <ac:spMk id="7" creationId="{48CF06A5-3A7D-212C-3427-9863657A2F14}"/>
          </ac:spMkLst>
        </pc:spChg>
        <pc:spChg chg="mod">
          <ac:chgData name="Stoker, Kesiah" userId="7d6f868f-a8a0-4a2e-b53b-4e83b6d4fcae" providerId="ADAL" clId="{D7A99A49-B4C0-47EF-A33E-0CEE7E01CD5F}" dt="2024-09-27T18:17:05.159" v="743" actId="790"/>
          <ac:spMkLst>
            <pc:docMk/>
            <pc:sldMk cId="1124491604" sldId="396"/>
            <ac:spMk id="13" creationId="{CF30676C-E3B0-8A69-4623-C95022467323}"/>
          </ac:spMkLst>
        </pc:spChg>
        <pc:spChg chg="mod">
          <ac:chgData name="Stoker, Kesiah" userId="7d6f868f-a8a0-4a2e-b53b-4e83b6d4fcae" providerId="ADAL" clId="{D7A99A49-B4C0-47EF-A33E-0CEE7E01CD5F}" dt="2024-09-27T18:17:05.159" v="743" actId="790"/>
          <ac:spMkLst>
            <pc:docMk/>
            <pc:sldMk cId="1124491604" sldId="396"/>
            <ac:spMk id="14" creationId="{0D03564F-B5D6-E737-6404-643A41E06756}"/>
          </ac:spMkLst>
        </pc:spChg>
        <pc:grpChg chg="mod">
          <ac:chgData name="Stoker, Kesiah" userId="7d6f868f-a8a0-4a2e-b53b-4e83b6d4fcae" providerId="ADAL" clId="{D7A99A49-B4C0-47EF-A33E-0CEE7E01CD5F}" dt="2024-09-27T13:56:09.464" v="503" actId="962"/>
          <ac:grpSpMkLst>
            <pc:docMk/>
            <pc:sldMk cId="1124491604" sldId="396"/>
            <ac:grpSpMk id="16" creationId="{20939B41-612D-94D0-4E21-3E1F1707DC40}"/>
          </ac:grpSpMkLst>
        </pc:grpChg>
        <pc:graphicFrameChg chg="mod">
          <ac:chgData name="Stoker, Kesiah" userId="7d6f868f-a8a0-4a2e-b53b-4e83b6d4fcae" providerId="ADAL" clId="{D7A99A49-B4C0-47EF-A33E-0CEE7E01CD5F}" dt="2024-09-27T13:53:51.425" v="499" actId="255"/>
          <ac:graphicFrameMkLst>
            <pc:docMk/>
            <pc:sldMk cId="1124491604" sldId="396"/>
            <ac:graphicFrameMk id="12" creationId="{F6A823DC-4D2E-45BA-D713-7F8704566E71}"/>
          </ac:graphicFrameMkLst>
        </pc:graphicFrameChg>
      </pc:sldChg>
      <pc:sldChg chg="modSp mod">
        <pc:chgData name="Stoker, Kesiah" userId="7d6f868f-a8a0-4a2e-b53b-4e83b6d4fcae" providerId="ADAL" clId="{D7A99A49-B4C0-47EF-A33E-0CEE7E01CD5F}" dt="2024-09-27T18:16:56.894" v="742" actId="790"/>
        <pc:sldMkLst>
          <pc:docMk/>
          <pc:sldMk cId="3632425518" sldId="397"/>
        </pc:sldMkLst>
        <pc:spChg chg="mod">
          <ac:chgData name="Stoker, Kesiah" userId="7d6f868f-a8a0-4a2e-b53b-4e83b6d4fcae" providerId="ADAL" clId="{D7A99A49-B4C0-47EF-A33E-0CEE7E01CD5F}" dt="2024-09-27T18:16:36.294" v="741" actId="790"/>
          <ac:spMkLst>
            <pc:docMk/>
            <pc:sldMk cId="3632425518" sldId="397"/>
            <ac:spMk id="3" creationId="{804AF56B-8CF9-D068-11F7-0DBB0B387435}"/>
          </ac:spMkLst>
        </pc:spChg>
        <pc:spChg chg="mod">
          <ac:chgData name="Stoker, Kesiah" userId="7d6f868f-a8a0-4a2e-b53b-4e83b6d4fcae" providerId="ADAL" clId="{D7A99A49-B4C0-47EF-A33E-0CEE7E01CD5F}" dt="2024-09-27T18:16:36.294" v="741" actId="790"/>
          <ac:spMkLst>
            <pc:docMk/>
            <pc:sldMk cId="3632425518" sldId="397"/>
            <ac:spMk id="7" creationId="{4D2C834B-A49A-4FD7-CDEE-DF2781648DB6}"/>
          </ac:spMkLst>
        </pc:spChg>
        <pc:spChg chg="mod">
          <ac:chgData name="Stoker, Kesiah" userId="7d6f868f-a8a0-4a2e-b53b-4e83b6d4fcae" providerId="ADAL" clId="{D7A99A49-B4C0-47EF-A33E-0CEE7E01CD5F}" dt="2024-09-27T18:16:36.294" v="741" actId="790"/>
          <ac:spMkLst>
            <pc:docMk/>
            <pc:sldMk cId="3632425518" sldId="397"/>
            <ac:spMk id="8" creationId="{B04912B9-2436-C42B-23BF-043C7303E11B}"/>
          </ac:spMkLst>
        </pc:spChg>
        <pc:spChg chg="mod">
          <ac:chgData name="Stoker, Kesiah" userId="7d6f868f-a8a0-4a2e-b53b-4e83b6d4fcae" providerId="ADAL" clId="{D7A99A49-B4C0-47EF-A33E-0CEE7E01CD5F}" dt="2024-09-27T18:16:56.894" v="742" actId="790"/>
          <ac:spMkLst>
            <pc:docMk/>
            <pc:sldMk cId="3632425518" sldId="397"/>
            <ac:spMk id="9" creationId="{421CBB97-F472-1FA0-CD44-D0CCC176F3EA}"/>
          </ac:spMkLst>
        </pc:spChg>
      </pc:sldChg>
      <pc:sldChg chg="modSp mod">
        <pc:chgData name="Stoker, Kesiah" userId="7d6f868f-a8a0-4a2e-b53b-4e83b6d4fcae" providerId="ADAL" clId="{D7A99A49-B4C0-47EF-A33E-0CEE7E01CD5F}" dt="2024-09-27T18:17:21.972" v="744" actId="790"/>
        <pc:sldMkLst>
          <pc:docMk/>
          <pc:sldMk cId="3237324334" sldId="398"/>
        </pc:sldMkLst>
        <pc:spChg chg="mod">
          <ac:chgData name="Stoker, Kesiah" userId="7d6f868f-a8a0-4a2e-b53b-4e83b6d4fcae" providerId="ADAL" clId="{D7A99A49-B4C0-47EF-A33E-0CEE7E01CD5F}" dt="2024-09-27T18:17:21.972" v="744" actId="790"/>
          <ac:spMkLst>
            <pc:docMk/>
            <pc:sldMk cId="3237324334" sldId="398"/>
            <ac:spMk id="2" creationId="{AB181412-5927-D776-5E13-0D0E196C9832}"/>
          </ac:spMkLst>
        </pc:spChg>
        <pc:spChg chg="mod">
          <ac:chgData name="Stoker, Kesiah" userId="7d6f868f-a8a0-4a2e-b53b-4e83b6d4fcae" providerId="ADAL" clId="{D7A99A49-B4C0-47EF-A33E-0CEE7E01CD5F}" dt="2024-09-27T18:17:21.972" v="744" actId="790"/>
          <ac:spMkLst>
            <pc:docMk/>
            <pc:sldMk cId="3237324334" sldId="398"/>
            <ac:spMk id="3" creationId="{C3B0AFEE-CF0E-B5B9-1A2B-684332572AFE}"/>
          </ac:spMkLst>
        </pc:spChg>
        <pc:spChg chg="mod">
          <ac:chgData name="Stoker, Kesiah" userId="7d6f868f-a8a0-4a2e-b53b-4e83b6d4fcae" providerId="ADAL" clId="{D7A99A49-B4C0-47EF-A33E-0CEE7E01CD5F}" dt="2024-09-27T18:17:21.972" v="744" actId="790"/>
          <ac:spMkLst>
            <pc:docMk/>
            <pc:sldMk cId="3237324334" sldId="398"/>
            <ac:spMk id="8" creationId="{94B50169-2DE3-4651-C6F7-2961FAA80447}"/>
          </ac:spMkLst>
        </pc:spChg>
        <pc:spChg chg="mod">
          <ac:chgData name="Stoker, Kesiah" userId="7d6f868f-a8a0-4a2e-b53b-4e83b6d4fcae" providerId="ADAL" clId="{D7A99A49-B4C0-47EF-A33E-0CEE7E01CD5F}" dt="2024-09-27T18:17:21.972" v="744" actId="790"/>
          <ac:spMkLst>
            <pc:docMk/>
            <pc:sldMk cId="3237324334" sldId="398"/>
            <ac:spMk id="10" creationId="{31E6162D-0706-64BD-4BC3-06CFA79CA20A}"/>
          </ac:spMkLst>
        </pc:spChg>
        <pc:spChg chg="mod">
          <ac:chgData name="Stoker, Kesiah" userId="7d6f868f-a8a0-4a2e-b53b-4e83b6d4fcae" providerId="ADAL" clId="{D7A99A49-B4C0-47EF-A33E-0CEE7E01CD5F}" dt="2024-09-27T18:17:21.972" v="744" actId="790"/>
          <ac:spMkLst>
            <pc:docMk/>
            <pc:sldMk cId="3237324334" sldId="398"/>
            <ac:spMk id="11" creationId="{5BA2EE67-3040-BC92-DB27-12D6B34BBD67}"/>
          </ac:spMkLst>
        </pc:spChg>
        <pc:spChg chg="mod">
          <ac:chgData name="Stoker, Kesiah" userId="7d6f868f-a8a0-4a2e-b53b-4e83b6d4fcae" providerId="ADAL" clId="{D7A99A49-B4C0-47EF-A33E-0CEE7E01CD5F}" dt="2024-09-27T18:17:21.972" v="744" actId="790"/>
          <ac:spMkLst>
            <pc:docMk/>
            <pc:sldMk cId="3237324334" sldId="398"/>
            <ac:spMk id="12" creationId="{50A8AFF3-CABE-84E2-31A2-6F96C34BD7AA}"/>
          </ac:spMkLst>
        </pc:spChg>
        <pc:spChg chg="mod">
          <ac:chgData name="Stoker, Kesiah" userId="7d6f868f-a8a0-4a2e-b53b-4e83b6d4fcae" providerId="ADAL" clId="{D7A99A49-B4C0-47EF-A33E-0CEE7E01CD5F}" dt="2024-09-27T18:17:21.972" v="744" actId="790"/>
          <ac:spMkLst>
            <pc:docMk/>
            <pc:sldMk cId="3237324334" sldId="398"/>
            <ac:spMk id="13" creationId="{BF9552AB-CFF6-AA0F-C880-84E1D30150C8}"/>
          </ac:spMkLst>
        </pc:spChg>
        <pc:spChg chg="mod">
          <ac:chgData name="Stoker, Kesiah" userId="7d6f868f-a8a0-4a2e-b53b-4e83b6d4fcae" providerId="ADAL" clId="{D7A99A49-B4C0-47EF-A33E-0CEE7E01CD5F}" dt="2024-09-27T18:17:21.972" v="744" actId="790"/>
          <ac:spMkLst>
            <pc:docMk/>
            <pc:sldMk cId="3237324334" sldId="398"/>
            <ac:spMk id="14" creationId="{E778A92F-2B08-A7BA-BA5E-753EE795C66B}"/>
          </ac:spMkLst>
        </pc:spChg>
        <pc:spChg chg="mod">
          <ac:chgData name="Stoker, Kesiah" userId="7d6f868f-a8a0-4a2e-b53b-4e83b6d4fcae" providerId="ADAL" clId="{D7A99A49-B4C0-47EF-A33E-0CEE7E01CD5F}" dt="2024-09-27T18:17:21.972" v="744" actId="790"/>
          <ac:spMkLst>
            <pc:docMk/>
            <pc:sldMk cId="3237324334" sldId="398"/>
            <ac:spMk id="15" creationId="{FD14D538-C293-C6F5-5018-B6E7D0C3992E}"/>
          </ac:spMkLst>
        </pc:spChg>
        <pc:spChg chg="mod">
          <ac:chgData name="Stoker, Kesiah" userId="7d6f868f-a8a0-4a2e-b53b-4e83b6d4fcae" providerId="ADAL" clId="{D7A99A49-B4C0-47EF-A33E-0CEE7E01CD5F}" dt="2024-09-27T18:17:21.972" v="744" actId="790"/>
          <ac:spMkLst>
            <pc:docMk/>
            <pc:sldMk cId="3237324334" sldId="398"/>
            <ac:spMk id="16" creationId="{93B7247C-520B-B0DC-AD68-268937A2C464}"/>
          </ac:spMkLst>
        </pc:spChg>
        <pc:spChg chg="mod">
          <ac:chgData name="Stoker, Kesiah" userId="7d6f868f-a8a0-4a2e-b53b-4e83b6d4fcae" providerId="ADAL" clId="{D7A99A49-B4C0-47EF-A33E-0CEE7E01CD5F}" dt="2024-09-27T18:17:21.972" v="744" actId="790"/>
          <ac:spMkLst>
            <pc:docMk/>
            <pc:sldMk cId="3237324334" sldId="398"/>
            <ac:spMk id="17" creationId="{9D685B74-BF2E-B490-ACEE-83CDF9F11827}"/>
          </ac:spMkLst>
        </pc:spChg>
        <pc:spChg chg="mod">
          <ac:chgData name="Stoker, Kesiah" userId="7d6f868f-a8a0-4a2e-b53b-4e83b6d4fcae" providerId="ADAL" clId="{D7A99A49-B4C0-47EF-A33E-0CEE7E01CD5F}" dt="2024-09-27T18:17:21.972" v="744" actId="790"/>
          <ac:spMkLst>
            <pc:docMk/>
            <pc:sldMk cId="3237324334" sldId="398"/>
            <ac:spMk id="19" creationId="{C12D72FF-BA68-834A-90E6-6048AEF4745D}"/>
          </ac:spMkLst>
        </pc:spChg>
        <pc:spChg chg="mod">
          <ac:chgData name="Stoker, Kesiah" userId="7d6f868f-a8a0-4a2e-b53b-4e83b6d4fcae" providerId="ADAL" clId="{D7A99A49-B4C0-47EF-A33E-0CEE7E01CD5F}" dt="2024-09-27T18:17:21.972" v="744" actId="790"/>
          <ac:spMkLst>
            <pc:docMk/>
            <pc:sldMk cId="3237324334" sldId="398"/>
            <ac:spMk id="20" creationId="{1A523E14-513F-3934-C5F8-368B730FE82B}"/>
          </ac:spMkLst>
        </pc:spChg>
        <pc:spChg chg="mod">
          <ac:chgData name="Stoker, Kesiah" userId="7d6f868f-a8a0-4a2e-b53b-4e83b6d4fcae" providerId="ADAL" clId="{D7A99A49-B4C0-47EF-A33E-0CEE7E01CD5F}" dt="2024-09-27T18:17:21.972" v="744" actId="790"/>
          <ac:spMkLst>
            <pc:docMk/>
            <pc:sldMk cId="3237324334" sldId="398"/>
            <ac:spMk id="30" creationId="{DEE45C9D-DCAE-885E-0CE6-6F9F69635E45}"/>
          </ac:spMkLst>
        </pc:spChg>
        <pc:spChg chg="mod">
          <ac:chgData name="Stoker, Kesiah" userId="7d6f868f-a8a0-4a2e-b53b-4e83b6d4fcae" providerId="ADAL" clId="{D7A99A49-B4C0-47EF-A33E-0CEE7E01CD5F}" dt="2024-09-27T18:17:21.972" v="744" actId="790"/>
          <ac:spMkLst>
            <pc:docMk/>
            <pc:sldMk cId="3237324334" sldId="398"/>
            <ac:spMk id="31" creationId="{C32DA8C5-1746-65EA-EEAF-49935161D476}"/>
          </ac:spMkLst>
        </pc:spChg>
        <pc:spChg chg="mod">
          <ac:chgData name="Stoker, Kesiah" userId="7d6f868f-a8a0-4a2e-b53b-4e83b6d4fcae" providerId="ADAL" clId="{D7A99A49-B4C0-47EF-A33E-0CEE7E01CD5F}" dt="2024-09-27T18:17:21.972" v="744" actId="790"/>
          <ac:spMkLst>
            <pc:docMk/>
            <pc:sldMk cId="3237324334" sldId="398"/>
            <ac:spMk id="32" creationId="{AA48678B-0FC7-4688-FE4E-F84D95FFF862}"/>
          </ac:spMkLst>
        </pc:spChg>
        <pc:spChg chg="mod">
          <ac:chgData name="Stoker, Kesiah" userId="7d6f868f-a8a0-4a2e-b53b-4e83b6d4fcae" providerId="ADAL" clId="{D7A99A49-B4C0-47EF-A33E-0CEE7E01CD5F}" dt="2024-09-27T18:17:21.972" v="744" actId="790"/>
          <ac:spMkLst>
            <pc:docMk/>
            <pc:sldMk cId="3237324334" sldId="398"/>
            <ac:spMk id="33" creationId="{49E3A9FA-D913-47FC-0425-DF9DE486DF62}"/>
          </ac:spMkLst>
        </pc:spChg>
        <pc:spChg chg="mod">
          <ac:chgData name="Stoker, Kesiah" userId="7d6f868f-a8a0-4a2e-b53b-4e83b6d4fcae" providerId="ADAL" clId="{D7A99A49-B4C0-47EF-A33E-0CEE7E01CD5F}" dt="2024-09-27T18:17:21.972" v="744" actId="790"/>
          <ac:spMkLst>
            <pc:docMk/>
            <pc:sldMk cId="3237324334" sldId="398"/>
            <ac:spMk id="34" creationId="{6C4455D9-0F1B-EC75-60A9-B1B5E4D9A116}"/>
          </ac:spMkLst>
        </pc:spChg>
        <pc:grpChg chg="mod">
          <ac:chgData name="Stoker, Kesiah" userId="7d6f868f-a8a0-4a2e-b53b-4e83b6d4fcae" providerId="ADAL" clId="{D7A99A49-B4C0-47EF-A33E-0CEE7E01CD5F}" dt="2024-09-27T13:58:46.346" v="519" actId="962"/>
          <ac:grpSpMkLst>
            <pc:docMk/>
            <pc:sldMk cId="3237324334" sldId="398"/>
            <ac:grpSpMk id="35" creationId="{38DB7E6C-E600-067B-F47A-1997ADA0CFA3}"/>
          </ac:grpSpMkLst>
        </pc:grpChg>
        <pc:graphicFrameChg chg="mod">
          <ac:chgData name="Stoker, Kesiah" userId="7d6f868f-a8a0-4a2e-b53b-4e83b6d4fcae" providerId="ADAL" clId="{D7A99A49-B4C0-47EF-A33E-0CEE7E01CD5F}" dt="2024-09-27T13:58:27.205" v="515"/>
          <ac:graphicFrameMkLst>
            <pc:docMk/>
            <pc:sldMk cId="3237324334" sldId="398"/>
            <ac:graphicFrameMk id="9" creationId="{FE43EC10-849A-CC15-EEBC-C9E9E71DA6ED}"/>
          </ac:graphicFrameMkLst>
        </pc:graphicFrameChg>
      </pc:sldChg>
      <pc:sldChg chg="modSp mod">
        <pc:chgData name="Stoker, Kesiah" userId="7d6f868f-a8a0-4a2e-b53b-4e83b6d4fcae" providerId="ADAL" clId="{D7A99A49-B4C0-47EF-A33E-0CEE7E01CD5F}" dt="2024-09-27T14:03:26.642" v="543" actId="962"/>
        <pc:sldMkLst>
          <pc:docMk/>
          <pc:sldMk cId="145293528" sldId="399"/>
        </pc:sldMkLst>
        <pc:spChg chg="mod">
          <ac:chgData name="Stoker, Kesiah" userId="7d6f868f-a8a0-4a2e-b53b-4e83b6d4fcae" providerId="ADAL" clId="{D7A99A49-B4C0-47EF-A33E-0CEE7E01CD5F}" dt="2024-09-26T20:43:00.845" v="347" actId="6549"/>
          <ac:spMkLst>
            <pc:docMk/>
            <pc:sldMk cId="145293528" sldId="399"/>
            <ac:spMk id="2" creationId="{78F08DB8-18B7-C162-47CF-3F29BE946A3E}"/>
          </ac:spMkLst>
        </pc:spChg>
        <pc:spChg chg="mod">
          <ac:chgData name="Stoker, Kesiah" userId="7d6f868f-a8a0-4a2e-b53b-4e83b6d4fcae" providerId="ADAL" clId="{D7A99A49-B4C0-47EF-A33E-0CEE7E01CD5F}" dt="2024-09-26T20:43:54.931" v="367" actId="14100"/>
          <ac:spMkLst>
            <pc:docMk/>
            <pc:sldMk cId="145293528" sldId="399"/>
            <ac:spMk id="4" creationId="{6D18F719-C87D-D037-D459-BE3962E467A9}"/>
          </ac:spMkLst>
        </pc:spChg>
        <pc:graphicFrameChg chg="mod">
          <ac:chgData name="Stoker, Kesiah" userId="7d6f868f-a8a0-4a2e-b53b-4e83b6d4fcae" providerId="ADAL" clId="{D7A99A49-B4C0-47EF-A33E-0CEE7E01CD5F}" dt="2024-09-27T14:03:26.642" v="543" actId="962"/>
          <ac:graphicFrameMkLst>
            <pc:docMk/>
            <pc:sldMk cId="145293528" sldId="399"/>
            <ac:graphicFrameMk id="9" creationId="{BC4AF87A-3AE6-64E6-93DB-BEAC96AF46D9}"/>
          </ac:graphicFrameMkLst>
        </pc:graphicFrameChg>
      </pc:sldChg>
      <pc:sldChg chg="modSp mod">
        <pc:chgData name="Stoker, Kesiah" userId="7d6f868f-a8a0-4a2e-b53b-4e83b6d4fcae" providerId="ADAL" clId="{D7A99A49-B4C0-47EF-A33E-0CEE7E01CD5F}" dt="2024-09-27T14:06:58.012" v="590" actId="962"/>
        <pc:sldMkLst>
          <pc:docMk/>
          <pc:sldMk cId="710074665" sldId="401"/>
        </pc:sldMkLst>
        <pc:spChg chg="mod">
          <ac:chgData name="Stoker, Kesiah" userId="7d6f868f-a8a0-4a2e-b53b-4e83b6d4fcae" providerId="ADAL" clId="{D7A99A49-B4C0-47EF-A33E-0CEE7E01CD5F}" dt="2024-09-26T20:46:08.881" v="408" actId="255"/>
          <ac:spMkLst>
            <pc:docMk/>
            <pc:sldMk cId="710074665" sldId="401"/>
            <ac:spMk id="2" creationId="{6945E939-A44B-0E74-0F88-47022AB67A57}"/>
          </ac:spMkLst>
        </pc:spChg>
        <pc:spChg chg="mod">
          <ac:chgData name="Stoker, Kesiah" userId="7d6f868f-a8a0-4a2e-b53b-4e83b6d4fcae" providerId="ADAL" clId="{D7A99A49-B4C0-47EF-A33E-0CEE7E01CD5F}" dt="2024-09-26T20:47:29.526" v="428" actId="14100"/>
          <ac:spMkLst>
            <pc:docMk/>
            <pc:sldMk cId="710074665" sldId="401"/>
            <ac:spMk id="7" creationId="{080366F4-71DC-3713-58ED-EADE4E45811F}"/>
          </ac:spMkLst>
        </pc:spChg>
        <pc:graphicFrameChg chg="mod">
          <ac:chgData name="Stoker, Kesiah" userId="7d6f868f-a8a0-4a2e-b53b-4e83b6d4fcae" providerId="ADAL" clId="{D7A99A49-B4C0-47EF-A33E-0CEE7E01CD5F}" dt="2024-09-27T14:06:58.012" v="590" actId="962"/>
          <ac:graphicFrameMkLst>
            <pc:docMk/>
            <pc:sldMk cId="710074665" sldId="401"/>
            <ac:graphicFrameMk id="8" creationId="{7465755A-50E4-D5CB-2811-FF11792D9DDE}"/>
          </ac:graphicFrameMkLst>
        </pc:graphicFrameChg>
      </pc:sldChg>
      <pc:sldChg chg="modSp mod">
        <pc:chgData name="Stoker, Kesiah" userId="7d6f868f-a8a0-4a2e-b53b-4e83b6d4fcae" providerId="ADAL" clId="{D7A99A49-B4C0-47EF-A33E-0CEE7E01CD5F}" dt="2024-09-27T14:16:37.946" v="616" actId="962"/>
        <pc:sldMkLst>
          <pc:docMk/>
          <pc:sldMk cId="954581146" sldId="402"/>
        </pc:sldMkLst>
        <pc:spChg chg="mod">
          <ac:chgData name="Stoker, Kesiah" userId="7d6f868f-a8a0-4a2e-b53b-4e83b6d4fcae" providerId="ADAL" clId="{D7A99A49-B4C0-47EF-A33E-0CEE7E01CD5F}" dt="2024-09-26T20:48:19.153" v="439" actId="255"/>
          <ac:spMkLst>
            <pc:docMk/>
            <pc:sldMk cId="954581146" sldId="402"/>
            <ac:spMk id="2" creationId="{6945E939-A44B-0E74-0F88-47022AB67A57}"/>
          </ac:spMkLst>
        </pc:spChg>
        <pc:spChg chg="mod">
          <ac:chgData name="Stoker, Kesiah" userId="7d6f868f-a8a0-4a2e-b53b-4e83b6d4fcae" providerId="ADAL" clId="{D7A99A49-B4C0-47EF-A33E-0CEE7E01CD5F}" dt="2024-09-26T20:48:42.202" v="445" actId="14100"/>
          <ac:spMkLst>
            <pc:docMk/>
            <pc:sldMk cId="954581146" sldId="402"/>
            <ac:spMk id="4" creationId="{A5144831-7CEF-C6BA-446F-49FA813F63F7}"/>
          </ac:spMkLst>
        </pc:spChg>
        <pc:graphicFrameChg chg="mod">
          <ac:chgData name="Stoker, Kesiah" userId="7d6f868f-a8a0-4a2e-b53b-4e83b6d4fcae" providerId="ADAL" clId="{D7A99A49-B4C0-47EF-A33E-0CEE7E01CD5F}" dt="2024-09-27T14:16:37.946" v="616" actId="962"/>
          <ac:graphicFrameMkLst>
            <pc:docMk/>
            <pc:sldMk cId="954581146" sldId="402"/>
            <ac:graphicFrameMk id="11" creationId="{6378C70B-0BE3-3D10-C712-12E3F9D23E8E}"/>
          </ac:graphicFrameMkLst>
        </pc:graphicFrameChg>
      </pc:sldChg>
      <pc:sldChg chg="modSp mod">
        <pc:chgData name="Stoker, Kesiah" userId="7d6f868f-a8a0-4a2e-b53b-4e83b6d4fcae" providerId="ADAL" clId="{D7A99A49-B4C0-47EF-A33E-0CEE7E01CD5F}" dt="2024-09-27T13:57:48.056" v="512" actId="962"/>
        <pc:sldMkLst>
          <pc:docMk/>
          <pc:sldMk cId="3318911768" sldId="404"/>
        </pc:sldMkLst>
        <pc:spChg chg="mod">
          <ac:chgData name="Stoker, Kesiah" userId="7d6f868f-a8a0-4a2e-b53b-4e83b6d4fcae" providerId="ADAL" clId="{D7A99A49-B4C0-47EF-A33E-0CEE7E01CD5F}" dt="2024-09-26T20:41:22.116" v="323" actId="6549"/>
          <ac:spMkLst>
            <pc:docMk/>
            <pc:sldMk cId="3318911768" sldId="404"/>
            <ac:spMk id="2" creationId="{AB181412-5927-D776-5E13-0D0E196C9832}"/>
          </ac:spMkLst>
        </pc:spChg>
        <pc:spChg chg="mod">
          <ac:chgData name="Stoker, Kesiah" userId="7d6f868f-a8a0-4a2e-b53b-4e83b6d4fcae" providerId="ADAL" clId="{D7A99A49-B4C0-47EF-A33E-0CEE7E01CD5F}" dt="2024-09-26T20:43:32.611" v="358" actId="1035"/>
          <ac:spMkLst>
            <pc:docMk/>
            <pc:sldMk cId="3318911768" sldId="404"/>
            <ac:spMk id="6" creationId="{6D11EB18-52C5-CAAB-C279-EC5107602539}"/>
          </ac:spMkLst>
        </pc:spChg>
        <pc:graphicFrameChg chg="mod">
          <ac:chgData name="Stoker, Kesiah" userId="7d6f868f-a8a0-4a2e-b53b-4e83b6d4fcae" providerId="ADAL" clId="{D7A99A49-B4C0-47EF-A33E-0CEE7E01CD5F}" dt="2024-09-27T13:57:48.056" v="512" actId="962"/>
          <ac:graphicFrameMkLst>
            <pc:docMk/>
            <pc:sldMk cId="3318911768" sldId="404"/>
            <ac:graphicFrameMk id="9" creationId="{7BFA1C40-BBFF-13AE-3491-E40C37CAE8C4}"/>
          </ac:graphicFrameMkLst>
        </pc:graphicFrameChg>
      </pc:sldChg>
      <pc:sldChg chg="modSp mod">
        <pc:chgData name="Stoker, Kesiah" userId="7d6f868f-a8a0-4a2e-b53b-4e83b6d4fcae" providerId="ADAL" clId="{D7A99A49-B4C0-47EF-A33E-0CEE7E01CD5F}" dt="2024-09-27T14:03:54.616" v="547" actId="962"/>
        <pc:sldMkLst>
          <pc:docMk/>
          <pc:sldMk cId="32886308" sldId="406"/>
        </pc:sldMkLst>
        <pc:spChg chg="mod">
          <ac:chgData name="Stoker, Kesiah" userId="7d6f868f-a8a0-4a2e-b53b-4e83b6d4fcae" providerId="ADAL" clId="{D7A99A49-B4C0-47EF-A33E-0CEE7E01CD5F}" dt="2024-09-26T20:44:36.034" v="378" actId="255"/>
          <ac:spMkLst>
            <pc:docMk/>
            <pc:sldMk cId="32886308" sldId="406"/>
            <ac:spMk id="2" creationId="{6945E939-A44B-0E74-0F88-47022AB67A57}"/>
          </ac:spMkLst>
        </pc:spChg>
        <pc:spChg chg="mod">
          <ac:chgData name="Stoker, Kesiah" userId="7d6f868f-a8a0-4a2e-b53b-4e83b6d4fcae" providerId="ADAL" clId="{D7A99A49-B4C0-47EF-A33E-0CEE7E01CD5F}" dt="2024-09-26T20:44:08.439" v="371" actId="1076"/>
          <ac:spMkLst>
            <pc:docMk/>
            <pc:sldMk cId="32886308" sldId="406"/>
            <ac:spMk id="3" creationId="{63A2A5E2-BF05-A5CC-D19E-3F3A1ECF0C87}"/>
          </ac:spMkLst>
        </pc:spChg>
        <pc:graphicFrameChg chg="mod">
          <ac:chgData name="Stoker, Kesiah" userId="7d6f868f-a8a0-4a2e-b53b-4e83b6d4fcae" providerId="ADAL" clId="{D7A99A49-B4C0-47EF-A33E-0CEE7E01CD5F}" dt="2024-09-27T14:03:54.616" v="547" actId="962"/>
          <ac:graphicFrameMkLst>
            <pc:docMk/>
            <pc:sldMk cId="32886308" sldId="406"/>
            <ac:graphicFrameMk id="13" creationId="{B93FE0D5-FE14-BA50-0303-AFDD6B221415}"/>
          </ac:graphicFrameMkLst>
        </pc:graphicFrameChg>
      </pc:sldChg>
      <pc:sldChg chg="modSp mod">
        <pc:chgData name="Stoker, Kesiah" userId="7d6f868f-a8a0-4a2e-b53b-4e83b6d4fcae" providerId="ADAL" clId="{D7A99A49-B4C0-47EF-A33E-0CEE7E01CD5F}" dt="2024-09-27T14:05:46.439" v="565" actId="962"/>
        <pc:sldMkLst>
          <pc:docMk/>
          <pc:sldMk cId="693374412" sldId="407"/>
        </pc:sldMkLst>
        <pc:spChg chg="mod">
          <ac:chgData name="Stoker, Kesiah" userId="7d6f868f-a8a0-4a2e-b53b-4e83b6d4fcae" providerId="ADAL" clId="{D7A99A49-B4C0-47EF-A33E-0CEE7E01CD5F}" dt="2024-09-26T20:45:02.732" v="386" actId="1076"/>
          <ac:spMkLst>
            <pc:docMk/>
            <pc:sldMk cId="693374412" sldId="407"/>
            <ac:spMk id="2" creationId="{6945E939-A44B-0E74-0F88-47022AB67A57}"/>
          </ac:spMkLst>
        </pc:spChg>
        <pc:spChg chg="mod">
          <ac:chgData name="Stoker, Kesiah" userId="7d6f868f-a8a0-4a2e-b53b-4e83b6d4fcae" providerId="ADAL" clId="{D7A99A49-B4C0-47EF-A33E-0CEE7E01CD5F}" dt="2024-09-26T20:45:56.011" v="404" actId="1076"/>
          <ac:spMkLst>
            <pc:docMk/>
            <pc:sldMk cId="693374412" sldId="407"/>
            <ac:spMk id="3" creationId="{5B612670-E4F2-7B37-5B64-7362961CB7F7}"/>
          </ac:spMkLst>
        </pc:spChg>
        <pc:graphicFrameChg chg="mod">
          <ac:chgData name="Stoker, Kesiah" userId="7d6f868f-a8a0-4a2e-b53b-4e83b6d4fcae" providerId="ADAL" clId="{D7A99A49-B4C0-47EF-A33E-0CEE7E01CD5F}" dt="2024-09-27T14:05:46.439" v="565" actId="962"/>
          <ac:graphicFrameMkLst>
            <pc:docMk/>
            <pc:sldMk cId="693374412" sldId="407"/>
            <ac:graphicFrameMk id="13" creationId="{B93FE0D5-FE14-BA50-0303-AFDD6B221415}"/>
          </ac:graphicFrameMkLst>
        </pc:graphicFrameChg>
      </pc:sldChg>
      <pc:sldChg chg="modSp mod">
        <pc:chgData name="Stoker, Kesiah" userId="7d6f868f-a8a0-4a2e-b53b-4e83b6d4fcae" providerId="ADAL" clId="{D7A99A49-B4C0-47EF-A33E-0CEE7E01CD5F}" dt="2024-09-27T14:31:18.092" v="643"/>
        <pc:sldMkLst>
          <pc:docMk/>
          <pc:sldMk cId="927532197" sldId="408"/>
        </pc:sldMkLst>
        <pc:spChg chg="mod">
          <ac:chgData name="Stoker, Kesiah" userId="7d6f868f-a8a0-4a2e-b53b-4e83b6d4fcae" providerId="ADAL" clId="{D7A99A49-B4C0-47EF-A33E-0CEE7E01CD5F}" dt="2024-09-26T20:49:10.440" v="452" actId="6549"/>
          <ac:spMkLst>
            <pc:docMk/>
            <pc:sldMk cId="927532197" sldId="408"/>
            <ac:spMk id="2" creationId="{6945E939-A44B-0E74-0F88-47022AB67A57}"/>
          </ac:spMkLst>
        </pc:spChg>
        <pc:spChg chg="mod">
          <ac:chgData name="Stoker, Kesiah" userId="7d6f868f-a8a0-4a2e-b53b-4e83b6d4fcae" providerId="ADAL" clId="{D7A99A49-B4C0-47EF-A33E-0CEE7E01CD5F}" dt="2024-09-27T14:28:18.866" v="634" actId="14100"/>
          <ac:spMkLst>
            <pc:docMk/>
            <pc:sldMk cId="927532197" sldId="408"/>
            <ac:spMk id="4" creationId="{882D4267-1D41-6B00-BD8E-293681CB35D6}"/>
          </ac:spMkLst>
        </pc:spChg>
        <pc:graphicFrameChg chg="mod">
          <ac:chgData name="Stoker, Kesiah" userId="7d6f868f-a8a0-4a2e-b53b-4e83b6d4fcae" providerId="ADAL" clId="{D7A99A49-B4C0-47EF-A33E-0CEE7E01CD5F}" dt="2024-09-27T14:31:18.092" v="643"/>
          <ac:graphicFrameMkLst>
            <pc:docMk/>
            <pc:sldMk cId="927532197" sldId="408"/>
            <ac:graphicFrameMk id="8" creationId="{7465755A-50E4-D5CB-2811-FF11792D9DDE}"/>
          </ac:graphicFrameMkLst>
        </pc:graphicFrameChg>
      </pc:sldChg>
      <pc:sldChg chg="modSp mod">
        <pc:chgData name="Stoker, Kesiah" userId="7d6f868f-a8a0-4a2e-b53b-4e83b6d4fcae" providerId="ADAL" clId="{D7A99A49-B4C0-47EF-A33E-0CEE7E01CD5F}" dt="2024-09-27T18:18:11.477" v="746" actId="790"/>
        <pc:sldMkLst>
          <pc:docMk/>
          <pc:sldMk cId="4262307571" sldId="410"/>
        </pc:sldMkLst>
        <pc:spChg chg="mod">
          <ac:chgData name="Stoker, Kesiah" userId="7d6f868f-a8a0-4a2e-b53b-4e83b6d4fcae" providerId="ADAL" clId="{D7A99A49-B4C0-47EF-A33E-0CEE7E01CD5F}" dt="2024-09-27T18:18:11.477" v="746" actId="790"/>
          <ac:spMkLst>
            <pc:docMk/>
            <pc:sldMk cId="4262307571" sldId="410"/>
            <ac:spMk id="2" creationId="{0468DB77-C676-7FBA-3B8B-6C4823E5C301}"/>
          </ac:spMkLst>
        </pc:spChg>
      </pc:sldChg>
      <pc:sldChg chg="modSp mod">
        <pc:chgData name="Stoker, Kesiah" userId="7d6f868f-a8a0-4a2e-b53b-4e83b6d4fcae" providerId="ADAL" clId="{D7A99A49-B4C0-47EF-A33E-0CEE7E01CD5F}" dt="2024-09-27T18:19:33.931" v="755" actId="790"/>
        <pc:sldMkLst>
          <pc:docMk/>
          <pc:sldMk cId="1266446254" sldId="411"/>
        </pc:sldMkLst>
        <pc:spChg chg="mod">
          <ac:chgData name="Stoker, Kesiah" userId="7d6f868f-a8a0-4a2e-b53b-4e83b6d4fcae" providerId="ADAL" clId="{D7A99A49-B4C0-47EF-A33E-0CEE7E01CD5F}" dt="2024-09-27T18:19:33.931" v="755" actId="790"/>
          <ac:spMkLst>
            <pc:docMk/>
            <pc:sldMk cId="1266446254" sldId="411"/>
            <ac:spMk id="8" creationId="{A62CD457-E2DA-68F9-02F0-D85A239B732C}"/>
          </ac:spMkLst>
        </pc:spChg>
        <pc:spChg chg="mod">
          <ac:chgData name="Stoker, Kesiah" userId="7d6f868f-a8a0-4a2e-b53b-4e83b6d4fcae" providerId="ADAL" clId="{D7A99A49-B4C0-47EF-A33E-0CEE7E01CD5F}" dt="2024-09-27T18:19:33.931" v="755" actId="790"/>
          <ac:spMkLst>
            <pc:docMk/>
            <pc:sldMk cId="1266446254" sldId="411"/>
            <ac:spMk id="9" creationId="{88473CDD-13F8-8118-0452-F274E29EA5D9}"/>
          </ac:spMkLst>
        </pc:spChg>
        <pc:spChg chg="mod">
          <ac:chgData name="Stoker, Kesiah" userId="7d6f868f-a8a0-4a2e-b53b-4e83b6d4fcae" providerId="ADAL" clId="{D7A99A49-B4C0-47EF-A33E-0CEE7E01CD5F}" dt="2024-09-27T18:19:33.931" v="755" actId="790"/>
          <ac:spMkLst>
            <pc:docMk/>
            <pc:sldMk cId="1266446254" sldId="411"/>
            <ac:spMk id="10" creationId="{F40643EF-7EF3-DB44-3916-7877A3EC01E0}"/>
          </ac:spMkLst>
        </pc:spChg>
      </pc:sldChg>
      <pc:sldChg chg="modSp mod">
        <pc:chgData name="Stoker, Kesiah" userId="7d6f868f-a8a0-4a2e-b53b-4e83b6d4fcae" providerId="ADAL" clId="{D7A99A49-B4C0-47EF-A33E-0CEE7E01CD5F}" dt="2024-09-27T18:19:28.570" v="754" actId="790"/>
        <pc:sldMkLst>
          <pc:docMk/>
          <pc:sldMk cId="1107484684" sldId="412"/>
        </pc:sldMkLst>
        <pc:spChg chg="mod">
          <ac:chgData name="Stoker, Kesiah" userId="7d6f868f-a8a0-4a2e-b53b-4e83b6d4fcae" providerId="ADAL" clId="{D7A99A49-B4C0-47EF-A33E-0CEE7E01CD5F}" dt="2024-09-27T18:19:28.570" v="754" actId="790"/>
          <ac:spMkLst>
            <pc:docMk/>
            <pc:sldMk cId="1107484684" sldId="412"/>
            <ac:spMk id="8" creationId="{A62CD457-E2DA-68F9-02F0-D85A239B732C}"/>
          </ac:spMkLst>
        </pc:spChg>
        <pc:spChg chg="mod">
          <ac:chgData name="Stoker, Kesiah" userId="7d6f868f-a8a0-4a2e-b53b-4e83b6d4fcae" providerId="ADAL" clId="{D7A99A49-B4C0-47EF-A33E-0CEE7E01CD5F}" dt="2024-09-27T18:19:28.570" v="754" actId="790"/>
          <ac:spMkLst>
            <pc:docMk/>
            <pc:sldMk cId="1107484684" sldId="412"/>
            <ac:spMk id="9" creationId="{88473CDD-13F8-8118-0452-F274E29EA5D9}"/>
          </ac:spMkLst>
        </pc:spChg>
        <pc:spChg chg="mod">
          <ac:chgData name="Stoker, Kesiah" userId="7d6f868f-a8a0-4a2e-b53b-4e83b6d4fcae" providerId="ADAL" clId="{D7A99A49-B4C0-47EF-A33E-0CEE7E01CD5F}" dt="2024-09-27T18:19:28.570" v="754" actId="790"/>
          <ac:spMkLst>
            <pc:docMk/>
            <pc:sldMk cId="1107484684" sldId="412"/>
            <ac:spMk id="10" creationId="{F40643EF-7EF3-DB44-3916-7877A3EC01E0}"/>
          </ac:spMkLst>
        </pc:spChg>
      </pc:sldChg>
      <pc:sldChg chg="modSp mod">
        <pc:chgData name="Stoker, Kesiah" userId="7d6f868f-a8a0-4a2e-b53b-4e83b6d4fcae" providerId="ADAL" clId="{D7A99A49-B4C0-47EF-A33E-0CEE7E01CD5F}" dt="2024-09-27T18:19:22.413" v="753" actId="790"/>
        <pc:sldMkLst>
          <pc:docMk/>
          <pc:sldMk cId="319040718" sldId="413"/>
        </pc:sldMkLst>
        <pc:spChg chg="mod">
          <ac:chgData name="Stoker, Kesiah" userId="7d6f868f-a8a0-4a2e-b53b-4e83b6d4fcae" providerId="ADAL" clId="{D7A99A49-B4C0-47EF-A33E-0CEE7E01CD5F}" dt="2024-09-27T18:19:22.413" v="753" actId="790"/>
          <ac:spMkLst>
            <pc:docMk/>
            <pc:sldMk cId="319040718" sldId="413"/>
            <ac:spMk id="8" creationId="{A62CD457-E2DA-68F9-02F0-D85A239B732C}"/>
          </ac:spMkLst>
        </pc:spChg>
        <pc:spChg chg="mod">
          <ac:chgData name="Stoker, Kesiah" userId="7d6f868f-a8a0-4a2e-b53b-4e83b6d4fcae" providerId="ADAL" clId="{D7A99A49-B4C0-47EF-A33E-0CEE7E01CD5F}" dt="2024-09-27T18:19:22.413" v="753" actId="790"/>
          <ac:spMkLst>
            <pc:docMk/>
            <pc:sldMk cId="319040718" sldId="413"/>
            <ac:spMk id="9" creationId="{88473CDD-13F8-8118-0452-F274E29EA5D9}"/>
          </ac:spMkLst>
        </pc:spChg>
        <pc:spChg chg="mod">
          <ac:chgData name="Stoker, Kesiah" userId="7d6f868f-a8a0-4a2e-b53b-4e83b6d4fcae" providerId="ADAL" clId="{D7A99A49-B4C0-47EF-A33E-0CEE7E01CD5F}" dt="2024-09-27T18:19:22.413" v="753" actId="790"/>
          <ac:spMkLst>
            <pc:docMk/>
            <pc:sldMk cId="319040718" sldId="413"/>
            <ac:spMk id="10" creationId="{F40643EF-7EF3-DB44-3916-7877A3EC01E0}"/>
          </ac:spMkLst>
        </pc:spChg>
      </pc:sldChg>
      <pc:sldChg chg="modSp mod">
        <pc:chgData name="Stoker, Kesiah" userId="7d6f868f-a8a0-4a2e-b53b-4e83b6d4fcae" providerId="ADAL" clId="{D7A99A49-B4C0-47EF-A33E-0CEE7E01CD5F}" dt="2024-09-27T18:19:06.681" v="752" actId="790"/>
        <pc:sldMkLst>
          <pc:docMk/>
          <pc:sldMk cId="407684789" sldId="414"/>
        </pc:sldMkLst>
        <pc:spChg chg="mod">
          <ac:chgData name="Stoker, Kesiah" userId="7d6f868f-a8a0-4a2e-b53b-4e83b6d4fcae" providerId="ADAL" clId="{D7A99A49-B4C0-47EF-A33E-0CEE7E01CD5F}" dt="2024-09-27T18:19:06.681" v="752" actId="790"/>
          <ac:spMkLst>
            <pc:docMk/>
            <pc:sldMk cId="407684789" sldId="414"/>
            <ac:spMk id="8" creationId="{A62CD457-E2DA-68F9-02F0-D85A239B732C}"/>
          </ac:spMkLst>
        </pc:spChg>
        <pc:spChg chg="mod">
          <ac:chgData name="Stoker, Kesiah" userId="7d6f868f-a8a0-4a2e-b53b-4e83b6d4fcae" providerId="ADAL" clId="{D7A99A49-B4C0-47EF-A33E-0CEE7E01CD5F}" dt="2024-09-27T18:19:06.681" v="752" actId="790"/>
          <ac:spMkLst>
            <pc:docMk/>
            <pc:sldMk cId="407684789" sldId="414"/>
            <ac:spMk id="9" creationId="{88473CDD-13F8-8118-0452-F274E29EA5D9}"/>
          </ac:spMkLst>
        </pc:spChg>
        <pc:spChg chg="mod">
          <ac:chgData name="Stoker, Kesiah" userId="7d6f868f-a8a0-4a2e-b53b-4e83b6d4fcae" providerId="ADAL" clId="{D7A99A49-B4C0-47EF-A33E-0CEE7E01CD5F}" dt="2024-09-27T18:19:06.681" v="752" actId="790"/>
          <ac:spMkLst>
            <pc:docMk/>
            <pc:sldMk cId="407684789" sldId="414"/>
            <ac:spMk id="10" creationId="{F40643EF-7EF3-DB44-3916-7877A3EC01E0}"/>
          </ac:spMkLst>
        </pc:spChg>
      </pc:sldChg>
      <pc:sldChg chg="modSp mod">
        <pc:chgData name="Stoker, Kesiah" userId="7d6f868f-a8a0-4a2e-b53b-4e83b6d4fcae" providerId="ADAL" clId="{D7A99A49-B4C0-47EF-A33E-0CEE7E01CD5F}" dt="2024-09-27T18:18:58.524" v="751" actId="790"/>
        <pc:sldMkLst>
          <pc:docMk/>
          <pc:sldMk cId="3634918480" sldId="415"/>
        </pc:sldMkLst>
        <pc:spChg chg="mod">
          <ac:chgData name="Stoker, Kesiah" userId="7d6f868f-a8a0-4a2e-b53b-4e83b6d4fcae" providerId="ADAL" clId="{D7A99A49-B4C0-47EF-A33E-0CEE7E01CD5F}" dt="2024-09-27T18:18:58.524" v="751" actId="790"/>
          <ac:spMkLst>
            <pc:docMk/>
            <pc:sldMk cId="3634918480" sldId="415"/>
            <ac:spMk id="8" creationId="{A62CD457-E2DA-68F9-02F0-D85A239B732C}"/>
          </ac:spMkLst>
        </pc:spChg>
        <pc:spChg chg="mod">
          <ac:chgData name="Stoker, Kesiah" userId="7d6f868f-a8a0-4a2e-b53b-4e83b6d4fcae" providerId="ADAL" clId="{D7A99A49-B4C0-47EF-A33E-0CEE7E01CD5F}" dt="2024-09-27T18:18:58.524" v="751" actId="790"/>
          <ac:spMkLst>
            <pc:docMk/>
            <pc:sldMk cId="3634918480" sldId="415"/>
            <ac:spMk id="9" creationId="{88473CDD-13F8-8118-0452-F274E29EA5D9}"/>
          </ac:spMkLst>
        </pc:spChg>
        <pc:spChg chg="mod">
          <ac:chgData name="Stoker, Kesiah" userId="7d6f868f-a8a0-4a2e-b53b-4e83b6d4fcae" providerId="ADAL" clId="{D7A99A49-B4C0-47EF-A33E-0CEE7E01CD5F}" dt="2024-09-27T18:18:58.524" v="751" actId="790"/>
          <ac:spMkLst>
            <pc:docMk/>
            <pc:sldMk cId="3634918480" sldId="415"/>
            <ac:spMk id="10" creationId="{F40643EF-7EF3-DB44-3916-7877A3EC01E0}"/>
          </ac:spMkLst>
        </pc:spChg>
      </pc:sldChg>
      <pc:sldChg chg="modSp mod">
        <pc:chgData name="Stoker, Kesiah" userId="7d6f868f-a8a0-4a2e-b53b-4e83b6d4fcae" providerId="ADAL" clId="{D7A99A49-B4C0-47EF-A33E-0CEE7E01CD5F}" dt="2024-09-27T18:19:49.570" v="758" actId="790"/>
        <pc:sldMkLst>
          <pc:docMk/>
          <pc:sldMk cId="300964245" sldId="416"/>
        </pc:sldMkLst>
        <pc:spChg chg="mod">
          <ac:chgData name="Stoker, Kesiah" userId="7d6f868f-a8a0-4a2e-b53b-4e83b6d4fcae" providerId="ADAL" clId="{D7A99A49-B4C0-47EF-A33E-0CEE7E01CD5F}" dt="2024-09-27T18:19:49.570" v="758" actId="790"/>
          <ac:spMkLst>
            <pc:docMk/>
            <pc:sldMk cId="300964245" sldId="416"/>
            <ac:spMk id="8" creationId="{A62CD457-E2DA-68F9-02F0-D85A239B732C}"/>
          </ac:spMkLst>
        </pc:spChg>
        <pc:spChg chg="mod">
          <ac:chgData name="Stoker, Kesiah" userId="7d6f868f-a8a0-4a2e-b53b-4e83b6d4fcae" providerId="ADAL" clId="{D7A99A49-B4C0-47EF-A33E-0CEE7E01CD5F}" dt="2024-09-27T18:19:49.570" v="758" actId="790"/>
          <ac:spMkLst>
            <pc:docMk/>
            <pc:sldMk cId="300964245" sldId="416"/>
            <ac:spMk id="9" creationId="{88473CDD-13F8-8118-0452-F274E29EA5D9}"/>
          </ac:spMkLst>
        </pc:spChg>
        <pc:spChg chg="mod">
          <ac:chgData name="Stoker, Kesiah" userId="7d6f868f-a8a0-4a2e-b53b-4e83b6d4fcae" providerId="ADAL" clId="{D7A99A49-B4C0-47EF-A33E-0CEE7E01CD5F}" dt="2024-09-27T18:19:49.570" v="758" actId="790"/>
          <ac:spMkLst>
            <pc:docMk/>
            <pc:sldMk cId="300964245" sldId="416"/>
            <ac:spMk id="10" creationId="{F40643EF-7EF3-DB44-3916-7877A3EC01E0}"/>
          </ac:spMkLst>
        </pc:spChg>
      </pc:sldChg>
      <pc:sldChg chg="modSp mod">
        <pc:chgData name="Stoker, Kesiah" userId="7d6f868f-a8a0-4a2e-b53b-4e83b6d4fcae" providerId="ADAL" clId="{D7A99A49-B4C0-47EF-A33E-0CEE7E01CD5F}" dt="2024-09-27T18:19:44.790" v="757" actId="790"/>
        <pc:sldMkLst>
          <pc:docMk/>
          <pc:sldMk cId="3517515527" sldId="417"/>
        </pc:sldMkLst>
        <pc:spChg chg="mod">
          <ac:chgData name="Stoker, Kesiah" userId="7d6f868f-a8a0-4a2e-b53b-4e83b6d4fcae" providerId="ADAL" clId="{D7A99A49-B4C0-47EF-A33E-0CEE7E01CD5F}" dt="2024-09-27T18:19:44.790" v="757" actId="790"/>
          <ac:spMkLst>
            <pc:docMk/>
            <pc:sldMk cId="3517515527" sldId="417"/>
            <ac:spMk id="8" creationId="{A62CD457-E2DA-68F9-02F0-D85A239B732C}"/>
          </ac:spMkLst>
        </pc:spChg>
        <pc:spChg chg="mod">
          <ac:chgData name="Stoker, Kesiah" userId="7d6f868f-a8a0-4a2e-b53b-4e83b6d4fcae" providerId="ADAL" clId="{D7A99A49-B4C0-47EF-A33E-0CEE7E01CD5F}" dt="2024-09-27T18:19:44.790" v="757" actId="790"/>
          <ac:spMkLst>
            <pc:docMk/>
            <pc:sldMk cId="3517515527" sldId="417"/>
            <ac:spMk id="9" creationId="{88473CDD-13F8-8118-0452-F274E29EA5D9}"/>
          </ac:spMkLst>
        </pc:spChg>
        <pc:spChg chg="mod">
          <ac:chgData name="Stoker, Kesiah" userId="7d6f868f-a8a0-4a2e-b53b-4e83b6d4fcae" providerId="ADAL" clId="{D7A99A49-B4C0-47EF-A33E-0CEE7E01CD5F}" dt="2024-09-27T18:19:44.790" v="757" actId="790"/>
          <ac:spMkLst>
            <pc:docMk/>
            <pc:sldMk cId="3517515527" sldId="417"/>
            <ac:spMk id="10" creationId="{F40643EF-7EF3-DB44-3916-7877A3EC01E0}"/>
          </ac:spMkLst>
        </pc:spChg>
      </pc:sldChg>
      <pc:sldChg chg="modSp mod">
        <pc:chgData name="Stoker, Kesiah" userId="7d6f868f-a8a0-4a2e-b53b-4e83b6d4fcae" providerId="ADAL" clId="{D7A99A49-B4C0-47EF-A33E-0CEE7E01CD5F}" dt="2024-09-27T18:19:40.298" v="756" actId="790"/>
        <pc:sldMkLst>
          <pc:docMk/>
          <pc:sldMk cId="42559203" sldId="418"/>
        </pc:sldMkLst>
        <pc:spChg chg="mod">
          <ac:chgData name="Stoker, Kesiah" userId="7d6f868f-a8a0-4a2e-b53b-4e83b6d4fcae" providerId="ADAL" clId="{D7A99A49-B4C0-47EF-A33E-0CEE7E01CD5F}" dt="2024-09-27T18:19:40.298" v="756" actId="790"/>
          <ac:spMkLst>
            <pc:docMk/>
            <pc:sldMk cId="42559203" sldId="418"/>
            <ac:spMk id="8" creationId="{A62CD457-E2DA-68F9-02F0-D85A239B732C}"/>
          </ac:spMkLst>
        </pc:spChg>
        <pc:spChg chg="mod">
          <ac:chgData name="Stoker, Kesiah" userId="7d6f868f-a8a0-4a2e-b53b-4e83b6d4fcae" providerId="ADAL" clId="{D7A99A49-B4C0-47EF-A33E-0CEE7E01CD5F}" dt="2024-09-27T18:19:40.298" v="756" actId="790"/>
          <ac:spMkLst>
            <pc:docMk/>
            <pc:sldMk cId="42559203" sldId="418"/>
            <ac:spMk id="9" creationId="{88473CDD-13F8-8118-0452-F274E29EA5D9}"/>
          </ac:spMkLst>
        </pc:spChg>
        <pc:spChg chg="mod">
          <ac:chgData name="Stoker, Kesiah" userId="7d6f868f-a8a0-4a2e-b53b-4e83b6d4fcae" providerId="ADAL" clId="{D7A99A49-B4C0-47EF-A33E-0CEE7E01CD5F}" dt="2024-09-27T18:19:40.298" v="756" actId="790"/>
          <ac:spMkLst>
            <pc:docMk/>
            <pc:sldMk cId="42559203" sldId="418"/>
            <ac:spMk id="10" creationId="{F40643EF-7EF3-DB44-3916-7877A3EC01E0}"/>
          </ac:spMkLst>
        </pc:spChg>
      </pc:sldChg>
      <pc:sldChg chg="addSp modSp mod">
        <pc:chgData name="Stoker, Kesiah" userId="7d6f868f-a8a0-4a2e-b53b-4e83b6d4fcae" providerId="ADAL" clId="{D7A99A49-B4C0-47EF-A33E-0CEE7E01CD5F}" dt="2024-09-27T18:23:23.780" v="788" actId="13244"/>
        <pc:sldMkLst>
          <pc:docMk/>
          <pc:sldMk cId="2895079067" sldId="1596"/>
        </pc:sldMkLst>
        <pc:spChg chg="mod">
          <ac:chgData name="Stoker, Kesiah" userId="7d6f868f-a8a0-4a2e-b53b-4e83b6d4fcae" providerId="ADAL" clId="{D7A99A49-B4C0-47EF-A33E-0CEE7E01CD5F}" dt="2024-09-27T18:15:41.523" v="734" actId="790"/>
          <ac:spMkLst>
            <pc:docMk/>
            <pc:sldMk cId="2895079067" sldId="1596"/>
            <ac:spMk id="7" creationId="{4305AD1D-6BAF-A55F-AF71-CCF47C7F038E}"/>
          </ac:spMkLst>
        </pc:spChg>
        <pc:spChg chg="mod">
          <ac:chgData name="Stoker, Kesiah" userId="7d6f868f-a8a0-4a2e-b53b-4e83b6d4fcae" providerId="ADAL" clId="{D7A99A49-B4C0-47EF-A33E-0CEE7E01CD5F}" dt="2024-09-27T18:23:20.943" v="787" actId="13244"/>
          <ac:spMkLst>
            <pc:docMk/>
            <pc:sldMk cId="2895079067" sldId="1596"/>
            <ac:spMk id="8" creationId="{CB443B1F-5AB2-361B-2E56-2B5D78C89B30}"/>
          </ac:spMkLst>
        </pc:spChg>
        <pc:spChg chg="mod">
          <ac:chgData name="Stoker, Kesiah" userId="7d6f868f-a8a0-4a2e-b53b-4e83b6d4fcae" providerId="ADAL" clId="{D7A99A49-B4C0-47EF-A33E-0CEE7E01CD5F}" dt="2024-09-27T18:15:41.523" v="734" actId="790"/>
          <ac:spMkLst>
            <pc:docMk/>
            <pc:sldMk cId="2895079067" sldId="1596"/>
            <ac:spMk id="12" creationId="{E88BA993-D338-2C69-272C-738B9099574D}"/>
          </ac:spMkLst>
        </pc:spChg>
        <pc:picChg chg="add mod">
          <ac:chgData name="Stoker, Kesiah" userId="7d6f868f-a8a0-4a2e-b53b-4e83b6d4fcae" providerId="ADAL" clId="{D7A99A49-B4C0-47EF-A33E-0CEE7E01CD5F}" dt="2024-09-27T18:23:23.780" v="788" actId="13244"/>
          <ac:picMkLst>
            <pc:docMk/>
            <pc:sldMk cId="2895079067" sldId="1596"/>
            <ac:picMk id="3" creationId="{2F5739FA-8174-8EC7-59B2-7EDB26F00133}"/>
          </ac:picMkLst>
        </pc:picChg>
      </pc:sldChg>
      <pc:sldChg chg="modSp mod">
        <pc:chgData name="Stoker, Kesiah" userId="7d6f868f-a8a0-4a2e-b53b-4e83b6d4fcae" providerId="ADAL" clId="{D7A99A49-B4C0-47EF-A33E-0CEE7E01CD5F}" dt="2024-09-27T18:20:56.678" v="765" actId="33553"/>
        <pc:sldMkLst>
          <pc:docMk/>
          <pc:sldMk cId="2299874947" sldId="1597"/>
        </pc:sldMkLst>
        <pc:spChg chg="mod">
          <ac:chgData name="Stoker, Kesiah" userId="7d6f868f-a8a0-4a2e-b53b-4e83b6d4fcae" providerId="ADAL" clId="{D7A99A49-B4C0-47EF-A33E-0CEE7E01CD5F}" dt="2024-09-27T18:20:56.678" v="765" actId="33553"/>
          <ac:spMkLst>
            <pc:docMk/>
            <pc:sldMk cId="2299874947" sldId="1597"/>
            <ac:spMk id="3" creationId="{557DC097-EEFC-ED47-45E0-3BCB0480976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r>
              <a:rPr lang="fr-ca" b="0" i="0" u="none" baseline="0" dirty="0">
                <a:solidFill>
                  <a:schemeClr val="tx1"/>
                </a:solidFill>
              </a:rPr>
              <a:t>Pourcentage de personnes ayant déjà subi une césarienne et qui sont admissibles à un AVAC pour l’exercice financier 2022-2023</a:t>
            </a:r>
            <a:endParaRPr lang="fr-ca" dirty="0">
              <a:solidFill>
                <a:schemeClr val="tx1"/>
              </a:solidFill>
            </a:endParaRPr>
          </a:p>
        </c:rich>
      </c:tx>
      <c:overlay val="0"/>
      <c:spPr>
        <a:noFill/>
        <a:ln>
          <a:noFill/>
        </a:ln>
        <a:effectLst/>
      </c:spPr>
      <c:txPr>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Percentage of people who have had a Caesarean</c:v>
                </c:pt>
              </c:strCache>
            </c:strRef>
          </c:tx>
          <c:dPt>
            <c:idx val="0"/>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1449-4E92-8880-8665F8C9F86D}"/>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F085-45F4-826C-5C756EE334BF}"/>
              </c:ext>
            </c:extLst>
          </c:dPt>
          <c:cat>
            <c:strRef>
              <c:f>Sheet1!$A$2:$A$3</c:f>
              <c:strCache>
                <c:ptCount val="2"/>
                <c:pt idx="0">
                  <c:v>Admissibles à un AVAC</c:v>
                </c:pt>
                <c:pt idx="1">
                  <c:v>Non admissibles à un AVAC</c:v>
                </c:pt>
              </c:strCache>
            </c:strRef>
          </c:cat>
          <c:val>
            <c:numRef>
              <c:f>Sheet1!$B$2:$B$3</c:f>
              <c:numCache>
                <c:formatCode>General</c:formatCode>
                <c:ptCount val="2"/>
                <c:pt idx="0">
                  <c:v>0.84699999999999998</c:v>
                </c:pt>
                <c:pt idx="1">
                  <c:v>0.153</c:v>
                </c:pt>
              </c:numCache>
            </c:numRef>
          </c:val>
          <c:extLst>
            <c:ext xmlns:c16="http://schemas.microsoft.com/office/drawing/2014/chart" uri="{C3380CC4-5D6E-409C-BE32-E72D297353CC}">
              <c16:uniqueId val="{00000000-F085-45F4-826C-5C756EE334B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lang="fr-CA" sz="1862" b="0" i="0" u="none" strike="noStrike" kern="1200" spc="0" baseline="0" noProof="0">
                <a:solidFill>
                  <a:schemeClr val="tx1"/>
                </a:solidFill>
                <a:latin typeface="+mn-lt"/>
                <a:ea typeface="+mn-ea"/>
                <a:cs typeface="+mn-cs"/>
              </a:defRPr>
            </a:pPr>
            <a:r>
              <a:rPr lang="fr-CA" sz="2000" b="0" i="0" u="none" baseline="0" noProof="0" dirty="0">
                <a:solidFill>
                  <a:schemeClr val="tx1"/>
                </a:solidFill>
              </a:rPr>
              <a:t>Pourcentage de personnes admissibles qui prévoyaient accoucher par AVAC et qui ont tenté d’accoucher par AVAC, par année fiscale</a:t>
            </a:r>
            <a:endParaRPr lang="fr-CA" sz="2000" noProof="0" dirty="0">
              <a:solidFill>
                <a:schemeClr val="tx1"/>
              </a:solidFill>
            </a:endParaRPr>
          </a:p>
        </c:rich>
      </c:tx>
      <c:overlay val="0"/>
      <c:spPr>
        <a:noFill/>
        <a:ln>
          <a:noFill/>
        </a:ln>
        <a:effectLst/>
      </c:spPr>
      <c:txPr>
        <a:bodyPr rot="0" spcFirstLastPara="1" vertOverflow="ellipsis" vert="horz" wrap="square" anchor="ctr" anchorCtr="1"/>
        <a:lstStyle/>
        <a:p>
          <a:pPr rtl="0">
            <a:defRPr lang="fr-CA" sz="1862" b="0" i="0" u="none" strike="noStrike" kern="1200" spc="0" baseline="0" noProof="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AVAC tenté</c:v>
                </c:pt>
              </c:strCache>
            </c:strRef>
          </c:tx>
          <c:spPr>
            <a:ln w="44450" cap="rnd">
              <a:solidFill>
                <a:srgbClr val="00B2E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Sheet1!$A$4:$A$10</c:f>
              <c:strCache>
                <c:ptCount val="7"/>
                <c:pt idx="0">
                  <c:v>2016/17</c:v>
                </c:pt>
                <c:pt idx="1">
                  <c:v>2017/18</c:v>
                </c:pt>
                <c:pt idx="2">
                  <c:v>2018/19</c:v>
                </c:pt>
                <c:pt idx="3">
                  <c:v>2019/20</c:v>
                </c:pt>
                <c:pt idx="4">
                  <c:v>2020/21</c:v>
                </c:pt>
                <c:pt idx="5">
                  <c:v>2021/22</c:v>
                </c:pt>
                <c:pt idx="6">
                  <c:v>2022/23</c:v>
                </c:pt>
              </c:strCache>
            </c:strRef>
          </c:cat>
          <c:val>
            <c:numRef>
              <c:f>Sheet1!$B$4:$B$10</c:f>
              <c:numCache>
                <c:formatCode>0.0%</c:formatCode>
                <c:ptCount val="7"/>
                <c:pt idx="0">
                  <c:v>0.3719680937652613</c:v>
                </c:pt>
                <c:pt idx="1">
                  <c:v>0.36736752269376988</c:v>
                </c:pt>
                <c:pt idx="2">
                  <c:v>0.36196736174070715</c:v>
                </c:pt>
                <c:pt idx="3">
                  <c:v>0.35680751173708919</c:v>
                </c:pt>
                <c:pt idx="4">
                  <c:v>0.34082685349141584</c:v>
                </c:pt>
                <c:pt idx="5">
                  <c:v>0.33918999404407385</c:v>
                </c:pt>
                <c:pt idx="6">
                  <c:v>0.34263541585012153</c:v>
                </c:pt>
              </c:numCache>
            </c:numRef>
          </c:val>
          <c:smooth val="0"/>
          <c:extLst>
            <c:ext xmlns:c16="http://schemas.microsoft.com/office/drawing/2014/chart" uri="{C3380CC4-5D6E-409C-BE32-E72D297353CC}">
              <c16:uniqueId val="{00000000-44DE-4800-8D02-95294A51D91E}"/>
            </c:ext>
          </c:extLst>
        </c:ser>
        <c:ser>
          <c:idx val="1"/>
          <c:order val="1"/>
          <c:tx>
            <c:strRef>
              <c:f>Sheet1!$C$1</c:f>
              <c:strCache>
                <c:ptCount val="1"/>
                <c:pt idx="0">
                  <c:v>AVAC planifié</c:v>
                </c:pt>
              </c:strCache>
            </c:strRef>
          </c:tx>
          <c:spPr>
            <a:ln w="44450" cap="rnd">
              <a:solidFill>
                <a:srgbClr val="B4A76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Sheet1!$A$4:$A$10</c:f>
              <c:strCache>
                <c:ptCount val="7"/>
                <c:pt idx="0">
                  <c:v>2016/17</c:v>
                </c:pt>
                <c:pt idx="1">
                  <c:v>2017/18</c:v>
                </c:pt>
                <c:pt idx="2">
                  <c:v>2018/19</c:v>
                </c:pt>
                <c:pt idx="3">
                  <c:v>2019/20</c:v>
                </c:pt>
                <c:pt idx="4">
                  <c:v>2020/21</c:v>
                </c:pt>
                <c:pt idx="5">
                  <c:v>2021/22</c:v>
                </c:pt>
                <c:pt idx="6">
                  <c:v>2022/23</c:v>
                </c:pt>
              </c:strCache>
            </c:strRef>
          </c:cat>
          <c:val>
            <c:numRef>
              <c:f>Sheet1!$C$4:$C$10</c:f>
              <c:numCache>
                <c:formatCode>0.0%</c:formatCode>
                <c:ptCount val="7"/>
                <c:pt idx="0">
                  <c:v>0.43170989941768129</c:v>
                </c:pt>
                <c:pt idx="1">
                  <c:v>0.42287767379679142</c:v>
                </c:pt>
                <c:pt idx="2">
                  <c:v>0.41863464173450471</c:v>
                </c:pt>
                <c:pt idx="3">
                  <c:v>0.40932885381670442</c:v>
                </c:pt>
                <c:pt idx="4">
                  <c:v>0.38990642245860996</c:v>
                </c:pt>
                <c:pt idx="5">
                  <c:v>0.39430610503452018</c:v>
                </c:pt>
                <c:pt idx="6">
                  <c:v>0.38991998680194673</c:v>
                </c:pt>
              </c:numCache>
            </c:numRef>
          </c:val>
          <c:smooth val="0"/>
          <c:extLst>
            <c:ext xmlns:c16="http://schemas.microsoft.com/office/drawing/2014/chart" uri="{C3380CC4-5D6E-409C-BE32-E72D297353CC}">
              <c16:uniqueId val="{00000001-44DE-4800-8D02-95294A51D91E}"/>
            </c:ext>
          </c:extLst>
        </c:ser>
        <c:dLbls>
          <c:showLegendKey val="0"/>
          <c:showVal val="0"/>
          <c:showCatName val="0"/>
          <c:showSerName val="0"/>
          <c:showPercent val="0"/>
          <c:showBubbleSize val="0"/>
        </c:dLbls>
        <c:smooth val="0"/>
        <c:axId val="927812376"/>
        <c:axId val="927817056"/>
      </c:lineChart>
      <c:catAx>
        <c:axId val="927812376"/>
        <c:scaling>
          <c:orientation val="minMax"/>
        </c:scaling>
        <c:delete val="0"/>
        <c:axPos val="b"/>
        <c:title>
          <c:tx>
            <c:rich>
              <a:bodyPr rot="0" spcFirstLastPara="1" vertOverflow="ellipsis" vert="horz" wrap="square" anchor="ctr" anchorCtr="1"/>
              <a:lstStyle/>
              <a:p>
                <a:pPr rtl="0">
                  <a:defRPr sz="1600" b="0" i="0" u="none" strike="noStrike" kern="1200" baseline="0">
                    <a:solidFill>
                      <a:schemeClr val="tx1"/>
                    </a:solidFill>
                    <a:latin typeface="+mn-lt"/>
                    <a:ea typeface="+mn-ea"/>
                    <a:cs typeface="+mn-cs"/>
                  </a:defRPr>
                </a:pPr>
                <a:r>
                  <a:rPr lang="fr-ca" sz="1600" b="0" i="0" u="none" baseline="0" dirty="0">
                    <a:solidFill>
                      <a:schemeClr val="tx1"/>
                    </a:solidFill>
                  </a:rPr>
                  <a:t>Exercice</a:t>
                </a:r>
              </a:p>
            </c:rich>
          </c:tx>
          <c:overlay val="0"/>
          <c:spPr>
            <a:noFill/>
            <a:ln>
              <a:noFill/>
            </a:ln>
            <a:effectLst/>
          </c:spPr>
          <c:txPr>
            <a:bodyPr rot="0" spcFirstLastPara="1" vertOverflow="ellipsis" vert="horz" wrap="square" anchor="ctr" anchorCtr="1"/>
            <a:lstStyle/>
            <a:p>
              <a:pPr rtl="0">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927817056"/>
        <c:crosses val="autoZero"/>
        <c:auto val="1"/>
        <c:lblAlgn val="ctr"/>
        <c:lblOffset val="100"/>
        <c:noMultiLvlLbl val="0"/>
      </c:catAx>
      <c:valAx>
        <c:axId val="927817056"/>
        <c:scaling>
          <c:orientation val="minMax"/>
          <c:max val="0.60000000000000009"/>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400" b="0" i="0" u="none" baseline="0" dirty="0">
                    <a:solidFill>
                      <a:schemeClr val="tx1"/>
                    </a:solidFill>
                  </a:rPr>
                  <a:t>% de personnes admissibles</a:t>
                </a:r>
              </a:p>
            </c:rich>
          </c:tx>
          <c:layout>
            <c:manualLayout>
              <c:xMode val="edge"/>
              <c:yMode val="edge"/>
              <c:x val="3.472222222222222E-3"/>
              <c:y val="0.32183386798872365"/>
            </c:manualLayout>
          </c:layout>
          <c:overlay val="0"/>
          <c:spPr>
            <a:noFill/>
            <a:ln>
              <a:noFill/>
            </a:ln>
            <a:effectLst/>
          </c:spPr>
          <c:txPr>
            <a:bodyPr rot="-54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927812376"/>
        <c:crosses val="autoZero"/>
        <c:crossBetween val="between"/>
        <c:majorUnit val="0.1"/>
      </c:valAx>
      <c:spPr>
        <a:noFill/>
        <a:ln>
          <a:noFill/>
        </a:ln>
        <a:effectLst/>
      </c:spPr>
    </c:plotArea>
    <c:legend>
      <c:legendPos val="r"/>
      <c:layout>
        <c:manualLayout>
          <c:xMode val="edge"/>
          <c:yMode val="edge"/>
          <c:x val="0.83567333770778651"/>
          <c:y val="0.44259575191989892"/>
          <c:w val="0.15599332895888013"/>
          <c:h val="0.25286380869058034"/>
        </c:manualLayout>
      </c:layout>
      <c:overlay val="0"/>
      <c:spPr>
        <a:noFill/>
        <a:ln>
          <a:noFill/>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r>
              <a:rPr lang="fr-ca" b="0" i="0" u="none" baseline="0" dirty="0">
                <a:solidFill>
                  <a:schemeClr val="tx1"/>
                </a:solidFill>
              </a:rPr>
              <a:t>Pourcentage et nombre de personnes admissibles qui ont prévu un AVAC, </a:t>
            </a:r>
            <a:br>
              <a:rPr lang="fr-ca" b="0" i="0" u="none" baseline="0" dirty="0">
                <a:solidFill>
                  <a:schemeClr val="tx1"/>
                </a:solidFill>
              </a:rPr>
            </a:br>
            <a:r>
              <a:rPr lang="fr-ca" b="0" i="0" u="none" baseline="0" dirty="0">
                <a:solidFill>
                  <a:schemeClr val="tx1"/>
                </a:solidFill>
              </a:rPr>
              <a:t>par région de Santé Ontario</a:t>
            </a:r>
          </a:p>
        </c:rich>
      </c:tx>
      <c:layout>
        <c:manualLayout>
          <c:xMode val="edge"/>
          <c:yMode val="edge"/>
          <c:x val="0.20123835313122931"/>
          <c:y val="6.1728395061728392E-3"/>
        </c:manualLayout>
      </c:layout>
      <c:overlay val="0"/>
      <c:spPr>
        <a:noFill/>
        <a:ln>
          <a:noFill/>
        </a:ln>
        <a:effectLst/>
      </c:spPr>
      <c:txPr>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Number of planned VBACs</c:v>
                </c:pt>
              </c:strCache>
            </c:strRef>
          </c:tx>
          <c:spPr>
            <a:solidFill>
              <a:srgbClr val="B4A76C"/>
            </a:solidFill>
            <a:ln>
              <a:noFill/>
            </a:ln>
            <a:effectLst/>
          </c:spPr>
          <c:invertIfNegative val="0"/>
          <c:dPt>
            <c:idx val="0"/>
            <c:invertIfNegative val="0"/>
            <c:bubble3D val="0"/>
            <c:spPr>
              <a:solidFill>
                <a:srgbClr val="7A6F3E"/>
              </a:solidFill>
              <a:ln>
                <a:noFill/>
              </a:ln>
              <a:effectLst/>
            </c:spPr>
            <c:extLst>
              <c:ext xmlns:c16="http://schemas.microsoft.com/office/drawing/2014/chart" uri="{C3380CC4-5D6E-409C-BE32-E72D297353CC}">
                <c16:uniqueId val="{00000003-C1BF-44B1-94B1-628390424700}"/>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North West</c:v>
                </c:pt>
                <c:pt idx="2">
                  <c:v>West</c:v>
                </c:pt>
                <c:pt idx="3">
                  <c:v>Toronto</c:v>
                </c:pt>
                <c:pt idx="4">
                  <c:v>East</c:v>
                </c:pt>
                <c:pt idx="5">
                  <c:v>Central</c:v>
                </c:pt>
                <c:pt idx="6">
                  <c:v>North East</c:v>
                </c:pt>
              </c:strCache>
            </c:strRef>
          </c:cat>
          <c:val>
            <c:numRef>
              <c:f>Sheet1!$B$2:$B$8</c:f>
              <c:numCache>
                <c:formatCode>0.0%</c:formatCode>
                <c:ptCount val="7"/>
                <c:pt idx="0">
                  <c:v>0.38991998680194673</c:v>
                </c:pt>
                <c:pt idx="1">
                  <c:v>0.5112359550561798</c:v>
                </c:pt>
                <c:pt idx="2">
                  <c:v>0.41577435361713239</c:v>
                </c:pt>
                <c:pt idx="3">
                  <c:v>0.38528138528138528</c:v>
                </c:pt>
                <c:pt idx="4">
                  <c:v>0.37655860349127179</c:v>
                </c:pt>
                <c:pt idx="5">
                  <c:v>0.36831683168316831</c:v>
                </c:pt>
                <c:pt idx="6">
                  <c:v>0.35675675675675678</c:v>
                </c:pt>
              </c:numCache>
            </c:numRef>
          </c:val>
          <c:extLst>
            <c:ext xmlns:c16="http://schemas.microsoft.com/office/drawing/2014/chart" uri="{C3380CC4-5D6E-409C-BE32-E72D297353CC}">
              <c16:uniqueId val="{00000000-C1BF-44B1-94B1-628390424700}"/>
            </c:ext>
          </c:extLst>
        </c:ser>
        <c:dLbls>
          <c:showLegendKey val="0"/>
          <c:showVal val="0"/>
          <c:showCatName val="0"/>
          <c:showSerName val="0"/>
          <c:showPercent val="0"/>
          <c:showBubbleSize val="0"/>
        </c:dLbls>
        <c:gapWidth val="120"/>
        <c:axId val="532684400"/>
        <c:axId val="532682960"/>
      </c:barChart>
      <c:catAx>
        <c:axId val="532684400"/>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dirty="0">
                    <a:solidFill>
                      <a:schemeClr val="tx1"/>
                    </a:solidFill>
                  </a:rPr>
                  <a:t>Région de Santé Ontario</a:t>
                </a:r>
              </a:p>
            </c:rich>
          </c:tx>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crossAx val="532682960"/>
        <c:crosses val="autoZero"/>
        <c:auto val="1"/>
        <c:lblAlgn val="ctr"/>
        <c:lblOffset val="100"/>
        <c:noMultiLvlLbl val="0"/>
      </c:catAx>
      <c:valAx>
        <c:axId val="532682960"/>
        <c:scaling>
          <c:orientation val="minMax"/>
          <c:max val="0.60000000000000009"/>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532684400"/>
        <c:crosses val="autoZero"/>
        <c:crossBetween val="between"/>
        <c:majorUnit val="0.1"/>
      </c:valAx>
      <c:dTable>
        <c:showHorzBorder val="1"/>
        <c:showVertBorder val="1"/>
        <c:showOutline val="1"/>
        <c:showKeys val="0"/>
        <c:spPr>
          <a:noFill/>
          <a:ln w="1587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no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r>
              <a:rPr lang="fr-ca" b="0" i="0" u="none" baseline="0" dirty="0">
                <a:solidFill>
                  <a:schemeClr val="tx1"/>
                </a:solidFill>
              </a:rPr>
              <a:t>Pourcentage de personnes ayant réussi un AVAC parmi celles qui ont planifié et tenté un AVAC, par année fiscale</a:t>
            </a:r>
            <a:endParaRPr lang="fr-ca" dirty="0">
              <a:solidFill>
                <a:schemeClr val="tx1"/>
              </a:solidFill>
            </a:endParaRPr>
          </a:p>
        </c:rich>
      </c:tx>
      <c:overlay val="0"/>
      <c:spPr>
        <a:noFill/>
        <a:ln>
          <a:noFill/>
        </a:ln>
        <a:effectLst/>
      </c:spPr>
      <c:txPr>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5982860097033329E-2"/>
          <c:y val="0.20989185379605327"/>
          <c:w val="0.7313437773403324"/>
          <c:h val="0.60181612715077282"/>
        </c:manualLayout>
      </c:layout>
      <c:lineChart>
        <c:grouping val="standard"/>
        <c:varyColors val="0"/>
        <c:ser>
          <c:idx val="0"/>
          <c:order val="0"/>
          <c:tx>
            <c:strRef>
              <c:f>Sheet1!$B$1</c:f>
              <c:strCache>
                <c:ptCount val="1"/>
                <c:pt idx="0">
                  <c:v>AVAC réussis sur les AVAC tentés</c:v>
                </c:pt>
              </c:strCache>
            </c:strRef>
          </c:tx>
          <c:spPr>
            <a:ln w="44450" cap="rnd">
              <a:solidFill>
                <a:srgbClr val="00B2E3"/>
              </a:solid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Sheet1!$A$4:$A$10</c:f>
              <c:strCache>
                <c:ptCount val="7"/>
                <c:pt idx="0">
                  <c:v>2016/17</c:v>
                </c:pt>
                <c:pt idx="1">
                  <c:v>2017/18</c:v>
                </c:pt>
                <c:pt idx="2">
                  <c:v>2018/19</c:v>
                </c:pt>
                <c:pt idx="3">
                  <c:v>2019/20</c:v>
                </c:pt>
                <c:pt idx="4">
                  <c:v>2020/21</c:v>
                </c:pt>
                <c:pt idx="5">
                  <c:v>2021/22</c:v>
                </c:pt>
                <c:pt idx="6">
                  <c:v>2022/23</c:v>
                </c:pt>
              </c:strCache>
            </c:strRef>
          </c:cat>
          <c:val>
            <c:numRef>
              <c:f>Sheet1!$B$4:$B$10</c:f>
              <c:numCache>
                <c:formatCode>0.00%</c:formatCode>
                <c:ptCount val="7"/>
                <c:pt idx="0">
                  <c:v>0.74299999999999999</c:v>
                </c:pt>
                <c:pt idx="1">
                  <c:v>0.73299999999999998</c:v>
                </c:pt>
                <c:pt idx="2">
                  <c:v>0.73499999999999999</c:v>
                </c:pt>
                <c:pt idx="3">
                  <c:v>0.73</c:v>
                </c:pt>
                <c:pt idx="4">
                  <c:v>0.74299999999999999</c:v>
                </c:pt>
                <c:pt idx="5">
                  <c:v>0.72699999999999998</c:v>
                </c:pt>
                <c:pt idx="6">
                  <c:v>0.72899999999999998</c:v>
                </c:pt>
              </c:numCache>
            </c:numRef>
          </c:val>
          <c:smooth val="0"/>
          <c:extLst>
            <c:ext xmlns:c16="http://schemas.microsoft.com/office/drawing/2014/chart" uri="{C3380CC4-5D6E-409C-BE32-E72D297353CC}">
              <c16:uniqueId val="{00000000-ACDB-495F-81AE-C4008D01FADD}"/>
            </c:ext>
          </c:extLst>
        </c:ser>
        <c:ser>
          <c:idx val="1"/>
          <c:order val="1"/>
          <c:tx>
            <c:strRef>
              <c:f>Sheet1!$C$1</c:f>
              <c:strCache>
                <c:ptCount val="1"/>
                <c:pt idx="0">
                  <c:v>AVAC réussis sur les AVAC planifiés</c:v>
                </c:pt>
              </c:strCache>
            </c:strRef>
          </c:tx>
          <c:spPr>
            <a:ln w="44450" cap="rnd">
              <a:solidFill>
                <a:srgbClr val="B4A76C"/>
              </a:solid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Sheet1!$A$4:$A$10</c:f>
              <c:strCache>
                <c:ptCount val="7"/>
                <c:pt idx="0">
                  <c:v>2016/17</c:v>
                </c:pt>
                <c:pt idx="1">
                  <c:v>2017/18</c:v>
                </c:pt>
                <c:pt idx="2">
                  <c:v>2018/19</c:v>
                </c:pt>
                <c:pt idx="3">
                  <c:v>2019/20</c:v>
                </c:pt>
                <c:pt idx="4">
                  <c:v>2020/21</c:v>
                </c:pt>
                <c:pt idx="5">
                  <c:v>2021/22</c:v>
                </c:pt>
                <c:pt idx="6">
                  <c:v>2022/23</c:v>
                </c:pt>
              </c:strCache>
            </c:strRef>
          </c:cat>
          <c:val>
            <c:numRef>
              <c:f>Sheet1!$C$4:$C$10</c:f>
              <c:numCache>
                <c:formatCode>0.00%</c:formatCode>
                <c:ptCount val="7"/>
                <c:pt idx="0">
                  <c:v>0.69399999999999995</c:v>
                </c:pt>
                <c:pt idx="1">
                  <c:v>0.68600000000000005</c:v>
                </c:pt>
                <c:pt idx="2">
                  <c:v>0.67800000000000005</c:v>
                </c:pt>
                <c:pt idx="3">
                  <c:v>0.66700000000000004</c:v>
                </c:pt>
                <c:pt idx="4">
                  <c:v>0.67400000000000004</c:v>
                </c:pt>
                <c:pt idx="5">
                  <c:v>0.65200000000000002</c:v>
                </c:pt>
                <c:pt idx="6">
                  <c:v>0.67400000000000004</c:v>
                </c:pt>
              </c:numCache>
            </c:numRef>
          </c:val>
          <c:smooth val="0"/>
          <c:extLst>
            <c:ext xmlns:c16="http://schemas.microsoft.com/office/drawing/2014/chart" uri="{C3380CC4-5D6E-409C-BE32-E72D297353CC}">
              <c16:uniqueId val="{00000000-5A1F-4CBF-9AF8-1F5005E2106A}"/>
            </c:ext>
          </c:extLst>
        </c:ser>
        <c:dLbls>
          <c:showLegendKey val="0"/>
          <c:showVal val="1"/>
          <c:showCatName val="0"/>
          <c:showSerName val="0"/>
          <c:showPercent val="0"/>
          <c:showBubbleSize val="0"/>
        </c:dLbls>
        <c:smooth val="0"/>
        <c:axId val="640450320"/>
        <c:axId val="640450680"/>
      </c:lineChart>
      <c:catAx>
        <c:axId val="640450320"/>
        <c:scaling>
          <c:orientation val="minMax"/>
        </c:scaling>
        <c:delete val="0"/>
        <c:axPos val="b"/>
        <c:title>
          <c:tx>
            <c:rich>
              <a:bodyPr rot="0" spcFirstLastPara="1" vertOverflow="ellipsis" vert="horz" wrap="square" anchor="ctr" anchorCtr="1"/>
              <a:lstStyle/>
              <a:p>
                <a:pPr rtl="0">
                  <a:defRPr sz="1600" b="0" i="0" u="none" strike="noStrike" kern="1200" baseline="0">
                    <a:solidFill>
                      <a:schemeClr val="tx1"/>
                    </a:solidFill>
                    <a:latin typeface="+mn-lt"/>
                    <a:ea typeface="+mn-ea"/>
                    <a:cs typeface="+mn-cs"/>
                  </a:defRPr>
                </a:pPr>
                <a:r>
                  <a:rPr lang="fr-ca" sz="1600" b="0" i="0" u="none" baseline="0" dirty="0">
                    <a:solidFill>
                      <a:schemeClr val="tx1"/>
                    </a:solidFill>
                  </a:rPr>
                  <a:t>Exercice</a:t>
                </a:r>
              </a:p>
            </c:rich>
          </c:tx>
          <c:overlay val="0"/>
          <c:spPr>
            <a:noFill/>
            <a:ln>
              <a:noFill/>
            </a:ln>
            <a:effectLst/>
          </c:spPr>
          <c:txPr>
            <a:bodyPr rot="0" spcFirstLastPara="1" vertOverflow="ellipsis" vert="horz" wrap="square" anchor="ctr" anchorCtr="1"/>
            <a:lstStyle/>
            <a:p>
              <a:pPr rtl="0">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640450680"/>
        <c:crosses val="autoZero"/>
        <c:auto val="1"/>
        <c:lblAlgn val="ctr"/>
        <c:lblOffset val="100"/>
        <c:noMultiLvlLbl val="0"/>
      </c:catAx>
      <c:valAx>
        <c:axId val="640450680"/>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dirty="0">
                    <a:solidFill>
                      <a:schemeClr val="tx1"/>
                    </a:solidFill>
                  </a:rPr>
                  <a:t>% de personnes</a:t>
                </a:r>
                <a:br>
                  <a:rPr lang="fr-ca" dirty="0">
                    <a:solidFill>
                      <a:schemeClr val="tx1"/>
                    </a:solidFill>
                  </a:rPr>
                </a:br>
                <a:r>
                  <a:rPr lang="fr-ca" b="0" i="0" u="none" baseline="0" dirty="0">
                    <a:solidFill>
                      <a:schemeClr val="tx1"/>
                    </a:solidFill>
                  </a:rPr>
                  <a:t> ayant un accouchement réussi</a:t>
                </a:r>
              </a:p>
            </c:rich>
          </c:tx>
          <c:overlay val="0"/>
          <c:spPr>
            <a:noFill/>
            <a:ln>
              <a:noFill/>
            </a:ln>
            <a:effectLst/>
          </c:spPr>
          <c:txPr>
            <a:bodyPr rot="-540000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640450320"/>
        <c:crosses val="autoZero"/>
        <c:crossBetween val="between"/>
        <c:majorUnit val="0.2"/>
      </c:valAx>
      <c:spPr>
        <a:noFill/>
        <a:ln>
          <a:noFill/>
        </a:ln>
        <a:effectLst/>
      </c:spPr>
    </c:plotArea>
    <c:legend>
      <c:legendPos val="r"/>
      <c:layout>
        <c:manualLayout>
          <c:xMode val="edge"/>
          <c:yMode val="edge"/>
          <c:x val="0.82901018883056288"/>
          <c:y val="0.37273476232137653"/>
          <c:w val="0.16341407844852726"/>
          <c:h val="0.31459220375230873"/>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rtl="0">
              <a:defRPr sz="1800" b="1" i="0" u="none" strike="noStrike" kern="1200" cap="all" spc="150" baseline="0">
                <a:solidFill>
                  <a:schemeClr val="tx1"/>
                </a:solidFill>
                <a:latin typeface="+mn-lt"/>
                <a:ea typeface="+mn-ea"/>
                <a:cs typeface="+mn-cs"/>
              </a:defRPr>
            </a:pPr>
            <a:r>
              <a:rPr lang="fr-ca" sz="1800" b="0" i="0" u="none" cap="none" spc="0" baseline="0" dirty="0">
                <a:solidFill>
                  <a:schemeClr val="tx1"/>
                </a:solidFill>
                <a:latin typeface="+mn-lt"/>
                <a:ea typeface="+mn-lt"/>
                <a:cs typeface="+mn-lt"/>
              </a:rPr>
              <a:t>Volume et taux de ruptures utérines pour 1 000 AVAC planifiés, par exercice</a:t>
            </a:r>
            <a:endParaRPr lang="fr-ca" sz="1800" b="0" spc="0" dirty="0">
              <a:solidFill>
                <a:schemeClr val="tx1"/>
              </a:solidFill>
              <a:latin typeface="+mn-lt"/>
            </a:endParaRPr>
          </a:p>
        </c:rich>
      </c:tx>
      <c:overlay val="0"/>
      <c:spPr>
        <a:noFill/>
        <a:ln>
          <a:noFill/>
        </a:ln>
        <a:effectLst/>
      </c:spPr>
      <c:txPr>
        <a:bodyPr rot="0" spcFirstLastPara="1" vertOverflow="ellipsis" vert="horz" wrap="square" anchor="ctr" anchorCtr="1"/>
        <a:lstStyle/>
        <a:p>
          <a:pPr algn="just" rtl="0">
            <a:defRPr sz="1800" b="1" i="0" u="none" strike="noStrike" kern="1200" cap="all" spc="15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Rate per 1,000 pregnancies with planned VBAC</c:v>
                </c:pt>
              </c:strCache>
            </c:strRef>
          </c:tx>
          <c:spPr>
            <a:solidFill>
              <a:srgbClr val="B4A76C"/>
            </a:solidFill>
            <a:ln w="38100">
              <a:noFill/>
            </a:ln>
            <a:effectLst>
              <a:innerShdw>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2014/15</c:v>
                </c:pt>
                <c:pt idx="1">
                  <c:v>2015/16</c:v>
                </c:pt>
                <c:pt idx="2">
                  <c:v>2016/17</c:v>
                </c:pt>
                <c:pt idx="3">
                  <c:v>2017/18</c:v>
                </c:pt>
                <c:pt idx="4">
                  <c:v>2018/19</c:v>
                </c:pt>
                <c:pt idx="5">
                  <c:v>2019/20</c:v>
                </c:pt>
                <c:pt idx="6">
                  <c:v>2020/21</c:v>
                </c:pt>
                <c:pt idx="7">
                  <c:v>2021/22</c:v>
                </c:pt>
                <c:pt idx="8">
                  <c:v>2022/23</c:v>
                </c:pt>
              </c:strCache>
            </c:strRef>
          </c:cat>
          <c:val>
            <c:numRef>
              <c:f>Sheet1!$B$2:$B$10</c:f>
              <c:numCache>
                <c:formatCode>General</c:formatCode>
                <c:ptCount val="9"/>
                <c:pt idx="0">
                  <c:v>3.5</c:v>
                </c:pt>
                <c:pt idx="1">
                  <c:v>3.4</c:v>
                </c:pt>
                <c:pt idx="2">
                  <c:v>6.1</c:v>
                </c:pt>
                <c:pt idx="3">
                  <c:v>2.8</c:v>
                </c:pt>
                <c:pt idx="4">
                  <c:v>5.6</c:v>
                </c:pt>
                <c:pt idx="5">
                  <c:v>7.1</c:v>
                </c:pt>
                <c:pt idx="6">
                  <c:v>4.9000000000000004</c:v>
                </c:pt>
                <c:pt idx="7">
                  <c:v>3.5</c:v>
                </c:pt>
                <c:pt idx="8">
                  <c:v>7.4</c:v>
                </c:pt>
              </c:numCache>
            </c:numRef>
          </c:val>
          <c:extLst>
            <c:ext xmlns:c16="http://schemas.microsoft.com/office/drawing/2014/chart" uri="{C3380CC4-5D6E-409C-BE32-E72D297353CC}">
              <c16:uniqueId val="{00000000-6145-42F6-8B28-0994609842F1}"/>
            </c:ext>
          </c:extLst>
        </c:ser>
        <c:dLbls>
          <c:showLegendKey val="0"/>
          <c:showVal val="0"/>
          <c:showCatName val="0"/>
          <c:showSerName val="0"/>
          <c:showPercent val="0"/>
          <c:showBubbleSize val="0"/>
        </c:dLbls>
        <c:gapWidth val="80"/>
        <c:axId val="1103551072"/>
        <c:axId val="1103551792"/>
      </c:barChart>
      <c:lineChart>
        <c:grouping val="standard"/>
        <c:varyColors val="0"/>
        <c:ser>
          <c:idx val="1"/>
          <c:order val="1"/>
          <c:tx>
            <c:strRef>
              <c:f>Sheet1!$C$1</c:f>
              <c:strCache>
                <c:ptCount val="1"/>
                <c:pt idx="0">
                  <c:v>Total uterine ruptures</c:v>
                </c:pt>
              </c:strCache>
            </c:strRef>
          </c:tx>
          <c:spPr>
            <a:ln w="28575" cap="rnd">
              <a:noFill/>
              <a:round/>
            </a:ln>
            <a:effectLst>
              <a:innerShdw>
                <a:schemeClr val="accent2"/>
              </a:innerShdw>
            </a:effectLst>
          </c:spPr>
          <c:marker>
            <c:symbol val="circle"/>
            <c:size val="6"/>
            <c:spPr>
              <a:solidFill>
                <a:srgbClr val="B4A76C"/>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rtl="0">
                  <a:defRPr sz="14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Sheet1!$A$2:$A$10</c:f>
              <c:strCache>
                <c:ptCount val="9"/>
                <c:pt idx="0">
                  <c:v>2014/15</c:v>
                </c:pt>
                <c:pt idx="1">
                  <c:v>2015/16</c:v>
                </c:pt>
                <c:pt idx="2">
                  <c:v>2016/17</c:v>
                </c:pt>
                <c:pt idx="3">
                  <c:v>2017/18</c:v>
                </c:pt>
                <c:pt idx="4">
                  <c:v>2018/19</c:v>
                </c:pt>
                <c:pt idx="5">
                  <c:v>2019/20</c:v>
                </c:pt>
                <c:pt idx="6">
                  <c:v>2020/21</c:v>
                </c:pt>
                <c:pt idx="7">
                  <c:v>2021/22</c:v>
                </c:pt>
                <c:pt idx="8">
                  <c:v>2022/23</c:v>
                </c:pt>
              </c:strCache>
            </c:strRef>
          </c:cat>
          <c:val>
            <c:numRef>
              <c:f>Sheet1!$C$2:$C$10</c:f>
              <c:numCache>
                <c:formatCode>0</c:formatCode>
                <c:ptCount val="9"/>
                <c:pt idx="0">
                  <c:v>15.078000000000001</c:v>
                </c:pt>
                <c:pt idx="1">
                  <c:v>15.837199999999999</c:v>
                </c:pt>
                <c:pt idx="2">
                  <c:v>29.847299999999997</c:v>
                </c:pt>
                <c:pt idx="3">
                  <c:v>14.1708</c:v>
                </c:pt>
                <c:pt idx="4">
                  <c:v>29.086400000000001</c:v>
                </c:pt>
                <c:pt idx="5">
                  <c:v>37.132999999999996</c:v>
                </c:pt>
                <c:pt idx="6">
                  <c:v>23.887500000000003</c:v>
                </c:pt>
                <c:pt idx="7">
                  <c:v>17.790500000000002</c:v>
                </c:pt>
                <c:pt idx="8">
                  <c:v>34.979800000000004</c:v>
                </c:pt>
              </c:numCache>
            </c:numRef>
          </c:val>
          <c:smooth val="0"/>
          <c:extLst>
            <c:ext xmlns:c16="http://schemas.microsoft.com/office/drawing/2014/chart" uri="{C3380CC4-5D6E-409C-BE32-E72D297353CC}">
              <c16:uniqueId val="{00000001-6145-42F6-8B28-0994609842F1}"/>
            </c:ext>
          </c:extLst>
        </c:ser>
        <c:dLbls>
          <c:showLegendKey val="0"/>
          <c:showVal val="0"/>
          <c:showCatName val="0"/>
          <c:showSerName val="0"/>
          <c:showPercent val="0"/>
          <c:showBubbleSize val="0"/>
        </c:dLbls>
        <c:marker val="1"/>
        <c:smooth val="0"/>
        <c:axId val="468435384"/>
        <c:axId val="468433224"/>
      </c:lineChart>
      <c:catAx>
        <c:axId val="1103551072"/>
        <c:scaling>
          <c:orientation val="minMax"/>
        </c:scaling>
        <c:delete val="0"/>
        <c:axPos val="b"/>
        <c:title>
          <c:tx>
            <c:rich>
              <a:bodyPr rot="0" spcFirstLastPara="1" vertOverflow="ellipsis" vert="horz" wrap="square" anchor="ctr" anchorCtr="1"/>
              <a:lstStyle/>
              <a:p>
                <a:pPr rtl="0">
                  <a:defRPr sz="1197" b="1" i="0" u="none" strike="noStrike" kern="1200" baseline="0">
                    <a:solidFill>
                      <a:schemeClr val="tx1"/>
                    </a:solidFill>
                    <a:latin typeface="+mn-lt"/>
                    <a:ea typeface="+mn-ea"/>
                    <a:cs typeface="+mn-cs"/>
                  </a:defRPr>
                </a:pPr>
                <a:r>
                  <a:rPr lang="fr-ca" sz="1600" b="0" i="0" u="none" baseline="0" dirty="0">
                    <a:solidFill>
                      <a:schemeClr val="tx1"/>
                    </a:solidFill>
                  </a:rPr>
                  <a:t>Exercice</a:t>
                </a:r>
              </a:p>
            </c:rich>
          </c:tx>
          <c:overlay val="0"/>
          <c:spPr>
            <a:noFill/>
            <a:ln>
              <a:noFill/>
            </a:ln>
            <a:effectLst/>
          </c:spPr>
          <c:txPr>
            <a:bodyPr rot="0" spcFirstLastPara="1" vertOverflow="ellipsis" vert="horz" wrap="square" anchor="ctr" anchorCtr="1"/>
            <a:lstStyle/>
            <a:p>
              <a:pPr rtl="0">
                <a:defRPr sz="1197"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1103551792"/>
        <c:crosses val="autoZero"/>
        <c:auto val="1"/>
        <c:lblAlgn val="ctr"/>
        <c:lblOffset val="100"/>
        <c:tickMarkSkip val="1"/>
        <c:noMultiLvlLbl val="0"/>
      </c:catAx>
      <c:valAx>
        <c:axId val="1103551792"/>
        <c:scaling>
          <c:orientation val="minMax"/>
          <c:max val="25"/>
          <c:min val="0"/>
        </c:scaling>
        <c:delete val="0"/>
        <c:axPos val="l"/>
        <c:majorGridlines>
          <c:spPr>
            <a:ln>
              <a:solidFill>
                <a:schemeClr val="tx1">
                  <a:lumMod val="15000"/>
                  <a:lumOff val="85000"/>
                </a:schemeClr>
              </a:solidFill>
            </a:ln>
            <a:effectLst/>
          </c:spPr>
        </c:majorGridlines>
        <c:title>
          <c:tx>
            <c:rich>
              <a:bodyPr rot="-5400000" spcFirstLastPara="1" vertOverflow="ellipsis" vert="horz" wrap="square" anchor="ctr" anchorCtr="1"/>
              <a:lstStyle/>
              <a:p>
                <a:pPr rtl="0">
                  <a:defRPr sz="1400" b="1" i="0" u="none" strike="noStrike" kern="1200" baseline="0">
                    <a:solidFill>
                      <a:schemeClr val="tx1"/>
                    </a:solidFill>
                    <a:latin typeface="+mn-lt"/>
                    <a:ea typeface="+mn-ea"/>
                    <a:cs typeface="+mn-cs"/>
                  </a:defRPr>
                </a:pPr>
                <a:r>
                  <a:rPr lang="fr-ca" sz="1400" b="0" i="0" u="none" baseline="0" dirty="0">
                    <a:solidFill>
                      <a:schemeClr val="tx1"/>
                    </a:solidFill>
                  </a:rPr>
                  <a:t>Taux pour 1 000 AVAC prévus</a:t>
                </a:r>
                <a:endParaRPr lang="fr-ca" sz="1400" b="0" dirty="0">
                  <a:solidFill>
                    <a:schemeClr val="tx1"/>
                  </a:solidFill>
                </a:endParaRPr>
              </a:p>
            </c:rich>
          </c:tx>
          <c:layout>
            <c:manualLayout>
              <c:xMode val="edge"/>
              <c:yMode val="edge"/>
              <c:x val="3.472222222222222E-3"/>
              <c:y val="0.16823518153980752"/>
            </c:manualLayout>
          </c:layout>
          <c:overlay val="0"/>
          <c:spPr>
            <a:noFill/>
            <a:ln>
              <a:noFill/>
            </a:ln>
            <a:effectLst/>
          </c:spPr>
          <c:txPr>
            <a:bodyPr rot="-5400000" spcFirstLastPara="1" vertOverflow="ellipsis" vert="horz" wrap="square" anchor="ctr" anchorCtr="1"/>
            <a:lstStyle/>
            <a:p>
              <a:pPr rtl="0">
                <a:defRPr sz="1400" b="1"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103551072"/>
        <c:crosses val="autoZero"/>
        <c:crossBetween val="between"/>
        <c:majorUnit val="5"/>
      </c:valAx>
      <c:valAx>
        <c:axId val="468433224"/>
        <c:scaling>
          <c:orientation val="minMax"/>
          <c:max val="50"/>
          <c:min val="0"/>
        </c:scaling>
        <c:delete val="0"/>
        <c:axPos val="r"/>
        <c:title>
          <c:tx>
            <c:rich>
              <a:bodyPr rot="5400000" spcFirstLastPara="1" vertOverflow="ellipsis" wrap="square" anchor="ctr" anchorCtr="1"/>
              <a:lstStyle/>
              <a:p>
                <a:pPr rtl="0">
                  <a:defRPr sz="1400" b="1" i="0" u="none" strike="noStrike" kern="1200" baseline="0">
                    <a:solidFill>
                      <a:schemeClr val="tx1"/>
                    </a:solidFill>
                    <a:latin typeface="+mn-lt"/>
                    <a:ea typeface="+mn-ea"/>
                    <a:cs typeface="+mn-cs"/>
                  </a:defRPr>
                </a:pPr>
                <a:r>
                  <a:rPr lang="fr-ca" sz="1400" b="0" i="0" u="none" baseline="0" dirty="0">
                    <a:solidFill>
                      <a:schemeClr val="tx1"/>
                    </a:solidFill>
                  </a:rPr>
                  <a:t>Nombre de ruptures utérines </a:t>
                </a:r>
                <a:endParaRPr lang="fr-ca" sz="1400" b="0" dirty="0">
                  <a:solidFill>
                    <a:schemeClr val="tx1"/>
                  </a:solidFill>
                </a:endParaRPr>
              </a:p>
            </c:rich>
          </c:tx>
          <c:layout>
            <c:manualLayout>
              <c:xMode val="edge"/>
              <c:yMode val="edge"/>
              <c:x val="0.97327546296296297"/>
              <c:y val="0.16732365485564304"/>
            </c:manualLayout>
          </c:layout>
          <c:overlay val="0"/>
          <c:spPr>
            <a:noFill/>
            <a:ln>
              <a:noFill/>
            </a:ln>
            <a:effectLst/>
          </c:spPr>
          <c:txPr>
            <a:bodyPr rot="5400000" spcFirstLastPara="1" vertOverflow="ellipsis" wrap="square" anchor="ctr" anchorCtr="1"/>
            <a:lstStyle/>
            <a:p>
              <a:pPr rtl="0">
                <a:defRPr sz="14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468435384"/>
        <c:crosses val="max"/>
        <c:crossBetween val="between"/>
        <c:majorUnit val="10"/>
      </c:valAx>
      <c:catAx>
        <c:axId val="468435384"/>
        <c:scaling>
          <c:orientation val="minMax"/>
        </c:scaling>
        <c:delete val="1"/>
        <c:axPos val="b"/>
        <c:numFmt formatCode="General" sourceLinked="1"/>
        <c:majorTickMark val="none"/>
        <c:minorTickMark val="none"/>
        <c:tickLblPos val="nextTo"/>
        <c:crossAx val="46843322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800" b="1" i="0" u="none" strike="noStrike" kern="1200" cap="all" spc="150" baseline="0">
                <a:solidFill>
                  <a:schemeClr val="tx1"/>
                </a:solidFill>
                <a:latin typeface="+mn-lt"/>
                <a:ea typeface="+mn-ea"/>
                <a:cs typeface="+mn-cs"/>
              </a:defRPr>
            </a:pPr>
            <a:r>
              <a:rPr lang="fr-ca" sz="1800" b="0" i="0" u="none" cap="none" spc="0" baseline="0" dirty="0">
                <a:solidFill>
                  <a:schemeClr val="tx1"/>
                </a:solidFill>
                <a:latin typeface="+mn-lt"/>
                <a:ea typeface="+mn-lt"/>
                <a:cs typeface="+mn-lt"/>
              </a:rPr>
              <a:t>Taux d’admission à l’USIN pour les nouveau-nés nés de personnes qui ont planifié un AVAC par rapport à ceux qui n’ont pas planifié un AVAC, par exercice</a:t>
            </a:r>
            <a:endParaRPr lang="fr-ca" sz="1800" b="0" spc="0" dirty="0">
              <a:solidFill>
                <a:schemeClr val="tx1"/>
              </a:solidFill>
              <a:latin typeface="+mn-lt"/>
            </a:endParaRPr>
          </a:p>
        </c:rich>
      </c:tx>
      <c:overlay val="0"/>
      <c:spPr>
        <a:noFill/>
        <a:ln>
          <a:noFill/>
        </a:ln>
        <a:effectLst/>
      </c:spPr>
      <c:txPr>
        <a:bodyPr rot="0" spcFirstLastPara="1" vertOverflow="ellipsis" vert="horz" wrap="square" anchor="ctr" anchorCtr="1"/>
        <a:lstStyle/>
        <a:p>
          <a:pPr algn="ctr" rtl="0">
            <a:defRPr sz="1800" b="1" i="0" u="none" strike="noStrike" kern="1200" cap="all" spc="150" baseline="0">
              <a:solidFill>
                <a:schemeClr val="tx1"/>
              </a:solidFill>
              <a:latin typeface="+mn-lt"/>
              <a:ea typeface="+mn-ea"/>
              <a:cs typeface="+mn-cs"/>
            </a:defRPr>
          </a:pPr>
          <a:endParaRPr lang="en-US"/>
        </a:p>
      </c:txPr>
    </c:title>
    <c:autoTitleDeleted val="0"/>
    <c:plotArea>
      <c:layout>
        <c:manualLayout>
          <c:layoutTarget val="inner"/>
          <c:xMode val="edge"/>
          <c:yMode val="edge"/>
          <c:x val="8.8186151210265379E-2"/>
          <c:y val="0.21691382327209099"/>
          <c:w val="0.72202238924679873"/>
          <c:h val="0.60713983668708082"/>
        </c:manualLayout>
      </c:layout>
      <c:lineChart>
        <c:grouping val="standard"/>
        <c:varyColors val="0"/>
        <c:ser>
          <c:idx val="0"/>
          <c:order val="0"/>
          <c:tx>
            <c:strRef>
              <c:f>Sheet1!$B$1</c:f>
              <c:strCache>
                <c:ptCount val="1"/>
                <c:pt idx="0">
                  <c:v>Ont planifié un AVAC</c:v>
                </c:pt>
              </c:strCache>
            </c:strRef>
          </c:tx>
          <c:spPr>
            <a:ln w="28575" cap="rnd">
              <a:solidFill>
                <a:srgbClr val="B4A76C"/>
              </a:solidFill>
              <a:round/>
            </a:ln>
            <a:effectLst>
              <a:innerShdw>
                <a:schemeClr val="accent1"/>
              </a:innerShdw>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5-685A-494F-94A9-A4BF532DB29F}"/>
                </c:ext>
              </c:extLst>
            </c:dLbl>
            <c:dLbl>
              <c:idx val="2"/>
              <c:delete val="1"/>
              <c:extLst>
                <c:ext xmlns:c15="http://schemas.microsoft.com/office/drawing/2012/chart" uri="{CE6537A1-D6FC-4f65-9D91-7224C49458BB}"/>
                <c:ext xmlns:c16="http://schemas.microsoft.com/office/drawing/2014/chart" uri="{C3380CC4-5D6E-409C-BE32-E72D297353CC}">
                  <c16:uniqueId val="{00000006-685A-494F-94A9-A4BF532DB29F}"/>
                </c:ext>
              </c:extLst>
            </c:dLbl>
            <c:dLbl>
              <c:idx val="3"/>
              <c:delete val="1"/>
              <c:extLst>
                <c:ext xmlns:c15="http://schemas.microsoft.com/office/drawing/2012/chart" uri="{CE6537A1-D6FC-4f65-9D91-7224C49458BB}"/>
                <c:ext xmlns:c16="http://schemas.microsoft.com/office/drawing/2014/chart" uri="{C3380CC4-5D6E-409C-BE32-E72D297353CC}">
                  <c16:uniqueId val="{00000007-685A-494F-94A9-A4BF532DB29F}"/>
                </c:ext>
              </c:extLst>
            </c:dLbl>
            <c:dLbl>
              <c:idx val="4"/>
              <c:delete val="1"/>
              <c:extLst>
                <c:ext xmlns:c15="http://schemas.microsoft.com/office/drawing/2012/chart" uri="{CE6537A1-D6FC-4f65-9D91-7224C49458BB}"/>
                <c:ext xmlns:c16="http://schemas.microsoft.com/office/drawing/2014/chart" uri="{C3380CC4-5D6E-409C-BE32-E72D297353CC}">
                  <c16:uniqueId val="{00000008-685A-494F-94A9-A4BF532DB29F}"/>
                </c:ext>
              </c:extLst>
            </c:dLbl>
            <c:dLbl>
              <c:idx val="5"/>
              <c:delete val="1"/>
              <c:extLst>
                <c:ext xmlns:c15="http://schemas.microsoft.com/office/drawing/2012/chart" uri="{CE6537A1-D6FC-4f65-9D91-7224C49458BB}"/>
                <c:ext xmlns:c16="http://schemas.microsoft.com/office/drawing/2014/chart" uri="{C3380CC4-5D6E-409C-BE32-E72D297353CC}">
                  <c16:uniqueId val="{00000009-685A-494F-94A9-A4BF532DB29F}"/>
                </c:ext>
              </c:extLst>
            </c:dLbl>
            <c:spPr>
              <a:no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Sheet1!$A$4:$A$10</c:f>
              <c:strCache>
                <c:ptCount val="7"/>
                <c:pt idx="0">
                  <c:v>2016/17</c:v>
                </c:pt>
                <c:pt idx="1">
                  <c:v>2017/18</c:v>
                </c:pt>
                <c:pt idx="2">
                  <c:v>2018/19</c:v>
                </c:pt>
                <c:pt idx="3">
                  <c:v>2019/20</c:v>
                </c:pt>
                <c:pt idx="4">
                  <c:v>2020/21</c:v>
                </c:pt>
                <c:pt idx="5">
                  <c:v>2021/22</c:v>
                </c:pt>
                <c:pt idx="6">
                  <c:v>2022/23</c:v>
                </c:pt>
              </c:strCache>
            </c:strRef>
          </c:cat>
          <c:val>
            <c:numRef>
              <c:f>Sheet1!$B$4:$B$10</c:f>
              <c:numCache>
                <c:formatCode>0.0%</c:formatCode>
                <c:ptCount val="7"/>
                <c:pt idx="0">
                  <c:v>8.796498905908097E-2</c:v>
                </c:pt>
                <c:pt idx="1">
                  <c:v>8.7434002111932418E-2</c:v>
                </c:pt>
                <c:pt idx="2">
                  <c:v>8.453350031308704E-2</c:v>
                </c:pt>
                <c:pt idx="3">
                  <c:v>8.6048454469507096E-2</c:v>
                </c:pt>
                <c:pt idx="4">
                  <c:v>9.012875536480687E-2</c:v>
                </c:pt>
                <c:pt idx="5">
                  <c:v>8.1870061457418791E-2</c:v>
                </c:pt>
                <c:pt idx="6">
                  <c:v>8.5692995529061108E-2</c:v>
                </c:pt>
              </c:numCache>
            </c:numRef>
          </c:val>
          <c:smooth val="0"/>
          <c:extLst>
            <c:ext xmlns:c16="http://schemas.microsoft.com/office/drawing/2014/chart" uri="{C3380CC4-5D6E-409C-BE32-E72D297353CC}">
              <c16:uniqueId val="{00000000-6145-42F6-8B28-0994609842F1}"/>
            </c:ext>
          </c:extLst>
        </c:ser>
        <c:ser>
          <c:idx val="1"/>
          <c:order val="1"/>
          <c:tx>
            <c:strRef>
              <c:f>Sheet1!$C$1</c:f>
              <c:strCache>
                <c:ptCount val="1"/>
                <c:pt idx="0">
                  <c:v>N'ont pas planifié un AVAC</c:v>
                </c:pt>
              </c:strCache>
            </c:strRef>
          </c:tx>
          <c:spPr>
            <a:ln w="28575" cap="rnd">
              <a:solidFill>
                <a:srgbClr val="598787"/>
              </a:solidFill>
              <a:round/>
            </a:ln>
            <a:effectLst>
              <a:innerShdw>
                <a:schemeClr val="accent2"/>
              </a:innerShdw>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4-685A-494F-94A9-A4BF532DB29F}"/>
                </c:ext>
              </c:extLst>
            </c:dLbl>
            <c:dLbl>
              <c:idx val="2"/>
              <c:delete val="1"/>
              <c:extLst>
                <c:ext xmlns:c15="http://schemas.microsoft.com/office/drawing/2012/chart" uri="{CE6537A1-D6FC-4f65-9D91-7224C49458BB}"/>
                <c:ext xmlns:c16="http://schemas.microsoft.com/office/drawing/2014/chart" uri="{C3380CC4-5D6E-409C-BE32-E72D297353CC}">
                  <c16:uniqueId val="{00000003-685A-494F-94A9-A4BF532DB29F}"/>
                </c:ext>
              </c:extLst>
            </c:dLbl>
            <c:dLbl>
              <c:idx val="3"/>
              <c:delete val="1"/>
              <c:extLst>
                <c:ext xmlns:c15="http://schemas.microsoft.com/office/drawing/2012/chart" uri="{CE6537A1-D6FC-4f65-9D91-7224C49458BB}"/>
                <c:ext xmlns:c16="http://schemas.microsoft.com/office/drawing/2014/chart" uri="{C3380CC4-5D6E-409C-BE32-E72D297353CC}">
                  <c16:uniqueId val="{00000002-685A-494F-94A9-A4BF532DB29F}"/>
                </c:ext>
              </c:extLst>
            </c:dLbl>
            <c:dLbl>
              <c:idx val="4"/>
              <c:delete val="1"/>
              <c:extLst>
                <c:ext xmlns:c15="http://schemas.microsoft.com/office/drawing/2012/chart" uri="{CE6537A1-D6FC-4f65-9D91-7224C49458BB}"/>
                <c:ext xmlns:c16="http://schemas.microsoft.com/office/drawing/2014/chart" uri="{C3380CC4-5D6E-409C-BE32-E72D297353CC}">
                  <c16:uniqueId val="{00000001-685A-494F-94A9-A4BF532DB29F}"/>
                </c:ext>
              </c:extLst>
            </c:dLbl>
            <c:dLbl>
              <c:idx val="5"/>
              <c:delete val="1"/>
              <c:extLst>
                <c:ext xmlns:c15="http://schemas.microsoft.com/office/drawing/2012/chart" uri="{CE6537A1-D6FC-4f65-9D91-7224C49458BB}"/>
                <c:ext xmlns:c16="http://schemas.microsoft.com/office/drawing/2014/chart" uri="{C3380CC4-5D6E-409C-BE32-E72D297353CC}">
                  <c16:uniqueId val="{00000000-685A-494F-94A9-A4BF532DB29F}"/>
                </c:ext>
              </c:extLst>
            </c:dLbl>
            <c:spPr>
              <a:no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Sheet1!$A$4:$A$10</c:f>
              <c:strCache>
                <c:ptCount val="7"/>
                <c:pt idx="0">
                  <c:v>2016/17</c:v>
                </c:pt>
                <c:pt idx="1">
                  <c:v>2017/18</c:v>
                </c:pt>
                <c:pt idx="2">
                  <c:v>2018/19</c:v>
                </c:pt>
                <c:pt idx="3">
                  <c:v>2019/20</c:v>
                </c:pt>
                <c:pt idx="4">
                  <c:v>2020/21</c:v>
                </c:pt>
                <c:pt idx="5">
                  <c:v>2021/22</c:v>
                </c:pt>
                <c:pt idx="6">
                  <c:v>2022/23</c:v>
                </c:pt>
              </c:strCache>
            </c:strRef>
          </c:cat>
          <c:val>
            <c:numRef>
              <c:f>Sheet1!$C$4:$C$10</c:f>
              <c:numCache>
                <c:formatCode>0.0%</c:formatCode>
                <c:ptCount val="7"/>
                <c:pt idx="0">
                  <c:v>8.0741316744427166E-2</c:v>
                </c:pt>
                <c:pt idx="1">
                  <c:v>9.1243561442236942E-2</c:v>
                </c:pt>
                <c:pt idx="2">
                  <c:v>8.513913558318531E-2</c:v>
                </c:pt>
                <c:pt idx="3">
                  <c:v>8.3536090835360913E-2</c:v>
                </c:pt>
                <c:pt idx="4">
                  <c:v>9.1800981079187105E-2</c:v>
                </c:pt>
                <c:pt idx="5">
                  <c:v>9.013068949977468E-2</c:v>
                </c:pt>
                <c:pt idx="6">
                  <c:v>7.989506320057238E-2</c:v>
                </c:pt>
              </c:numCache>
            </c:numRef>
          </c:val>
          <c:smooth val="0"/>
          <c:extLst>
            <c:ext xmlns:c16="http://schemas.microsoft.com/office/drawing/2014/chart" uri="{C3380CC4-5D6E-409C-BE32-E72D297353CC}">
              <c16:uniqueId val="{00000001-6145-42F6-8B28-0994609842F1}"/>
            </c:ext>
          </c:extLst>
        </c:ser>
        <c:dLbls>
          <c:showLegendKey val="0"/>
          <c:showVal val="0"/>
          <c:showCatName val="0"/>
          <c:showSerName val="0"/>
          <c:showPercent val="0"/>
          <c:showBubbleSize val="0"/>
        </c:dLbls>
        <c:smooth val="0"/>
        <c:axId val="1103551072"/>
        <c:axId val="1103551792"/>
      </c:lineChart>
      <c:catAx>
        <c:axId val="1103551072"/>
        <c:scaling>
          <c:orientation val="minMax"/>
        </c:scaling>
        <c:delete val="0"/>
        <c:axPos val="b"/>
        <c:title>
          <c:tx>
            <c:rich>
              <a:bodyPr rot="0" spcFirstLastPara="1" vertOverflow="ellipsis" vert="horz" wrap="square" anchor="ctr" anchorCtr="1"/>
              <a:lstStyle/>
              <a:p>
                <a:pPr rtl="0">
                  <a:defRPr sz="1197" b="1" i="0" u="none" strike="noStrike" kern="1200" baseline="0">
                    <a:solidFill>
                      <a:schemeClr val="tx1"/>
                    </a:solidFill>
                    <a:latin typeface="+mn-lt"/>
                    <a:ea typeface="+mn-ea"/>
                    <a:cs typeface="+mn-cs"/>
                  </a:defRPr>
                </a:pPr>
                <a:r>
                  <a:rPr lang="fr-ca" sz="1600" b="0" i="0" u="none" baseline="0" dirty="0">
                    <a:solidFill>
                      <a:schemeClr val="tx1"/>
                    </a:solidFill>
                  </a:rPr>
                  <a:t>Exercice</a:t>
                </a:r>
              </a:p>
            </c:rich>
          </c:tx>
          <c:overlay val="0"/>
          <c:spPr>
            <a:noFill/>
            <a:ln>
              <a:noFill/>
            </a:ln>
            <a:effectLst/>
          </c:spPr>
          <c:txPr>
            <a:bodyPr rot="0" spcFirstLastPara="1" vertOverflow="ellipsis" vert="horz" wrap="square" anchor="ctr" anchorCtr="1"/>
            <a:lstStyle/>
            <a:p>
              <a:pPr rtl="0">
                <a:defRPr sz="1197"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1103551792"/>
        <c:crosses val="autoZero"/>
        <c:auto val="1"/>
        <c:lblAlgn val="ctr"/>
        <c:lblOffset val="100"/>
        <c:noMultiLvlLbl val="0"/>
      </c:catAx>
      <c:valAx>
        <c:axId val="1103551792"/>
        <c:scaling>
          <c:orientation val="minMax"/>
          <c:max val="0.12000000000000001"/>
          <c:min val="0"/>
        </c:scaling>
        <c:delete val="0"/>
        <c:axPos val="l"/>
        <c:majorGridlines>
          <c:spPr>
            <a:ln>
              <a:solidFill>
                <a:schemeClr val="tx1">
                  <a:lumMod val="15000"/>
                  <a:lumOff val="85000"/>
                </a:schemeClr>
              </a:solidFill>
            </a:ln>
            <a:effectLst/>
          </c:spPr>
        </c:majorGridlines>
        <c:title>
          <c:tx>
            <c:rich>
              <a:bodyPr rot="-5400000" spcFirstLastPara="1" vertOverflow="ellipsis" vert="horz" wrap="square" anchor="ctr" anchorCtr="1"/>
              <a:lstStyle/>
              <a:p>
                <a:pPr rtl="0">
                  <a:defRPr sz="1400" b="1" i="0" u="none" strike="noStrike" kern="1200" baseline="0">
                    <a:solidFill>
                      <a:schemeClr val="tx1"/>
                    </a:solidFill>
                    <a:latin typeface="+mn-lt"/>
                    <a:ea typeface="+mn-ea"/>
                    <a:cs typeface="+mn-cs"/>
                  </a:defRPr>
                </a:pPr>
                <a:r>
                  <a:rPr lang="fr-ca" sz="1400" b="0" i="0" u="none" baseline="0" dirty="0">
                    <a:solidFill>
                      <a:schemeClr val="tx1"/>
                    </a:solidFill>
                  </a:rPr>
                  <a:t>% de nouveau-nés admis en USIN</a:t>
                </a:r>
                <a:endParaRPr lang="fr-ca" sz="1400" b="0" dirty="0">
                  <a:solidFill>
                    <a:schemeClr val="tx1"/>
                  </a:solidFill>
                </a:endParaRPr>
              </a:p>
            </c:rich>
          </c:tx>
          <c:layout>
            <c:manualLayout>
              <c:xMode val="edge"/>
              <c:yMode val="edge"/>
              <c:x val="9.4251239428404796E-4"/>
              <c:y val="0.1891360454943132"/>
            </c:manualLayout>
          </c:layout>
          <c:overlay val="0"/>
          <c:spPr>
            <a:noFill/>
            <a:ln>
              <a:noFill/>
            </a:ln>
            <a:effectLst/>
          </c:spPr>
          <c:txPr>
            <a:bodyPr rot="-5400000" spcFirstLastPara="1" vertOverflow="ellipsis" vert="horz" wrap="square" anchor="ctr" anchorCtr="1"/>
            <a:lstStyle/>
            <a:p>
              <a:pPr rtl="0">
                <a:defRPr sz="14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103551072"/>
        <c:crosses val="autoZero"/>
        <c:crossBetween val="between"/>
        <c:majorUnit val="2.0000000000000004E-2"/>
      </c:valAx>
      <c:spPr>
        <a:noFill/>
        <a:ln>
          <a:noFill/>
        </a:ln>
        <a:effectLst/>
      </c:spPr>
    </c:plotArea>
    <c:legend>
      <c:legendPos val="r"/>
      <c:layout>
        <c:manualLayout>
          <c:xMode val="edge"/>
          <c:yMode val="edge"/>
          <c:x val="0.81452254666083401"/>
          <c:y val="0.38587513366384757"/>
          <c:w val="0.18242608996792067"/>
          <c:h val="0.23125887041897544"/>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r>
              <a:rPr lang="fr-ca" sz="1600" b="0" i="0" u="none" baseline="0" dirty="0">
                <a:solidFill>
                  <a:schemeClr val="tx1"/>
                </a:solidFill>
              </a:rPr>
              <a:t>Pourcentage de nouveau-nés dont la première durée de séjour en USIN est supérieure à 4 heures parmi les nouveau-nés nés de personnes qui prévoyaient un AVAC par rapport à ceux qui ne prévoyaient pas un AVAC, par région</a:t>
            </a:r>
            <a:endParaRPr lang="fr-ca" sz="1600" dirty="0">
              <a:solidFill>
                <a:schemeClr val="tx1"/>
              </a:solidFill>
            </a:endParaRPr>
          </a:p>
        </c:rich>
      </c:tx>
      <c:overlay val="0"/>
      <c:spPr>
        <a:noFill/>
        <a:ln>
          <a:noFill/>
        </a:ln>
        <a:effectLst/>
      </c:spPr>
      <c:txPr>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8742344706911641E-2"/>
          <c:y val="0.24665135608048994"/>
          <c:w val="0.73207859434237399"/>
          <c:h val="0.57258748906386703"/>
        </c:manualLayout>
      </c:layout>
      <c:barChart>
        <c:barDir val="col"/>
        <c:grouping val="clustered"/>
        <c:varyColors val="0"/>
        <c:ser>
          <c:idx val="0"/>
          <c:order val="0"/>
          <c:tx>
            <c:strRef>
              <c:f>'% NICU &gt;4'!$B$2</c:f>
              <c:strCache>
                <c:ptCount val="1"/>
                <c:pt idx="0">
                  <c:v>Ont planifié un AVAC</c:v>
                </c:pt>
              </c:strCache>
            </c:strRef>
          </c:tx>
          <c:spPr>
            <a:solidFill>
              <a:srgbClr val="B4A76C"/>
            </a:solidFill>
            <a:ln>
              <a:noFill/>
            </a:ln>
            <a:effectLst/>
          </c:spPr>
          <c:invertIfNegative val="0"/>
          <c:dPt>
            <c:idx val="0"/>
            <c:invertIfNegative val="0"/>
            <c:bubble3D val="0"/>
            <c:spPr>
              <a:solidFill>
                <a:srgbClr val="7D713F"/>
              </a:solidFill>
              <a:ln>
                <a:noFill/>
              </a:ln>
              <a:effectLst/>
            </c:spPr>
            <c:extLst>
              <c:ext xmlns:c16="http://schemas.microsoft.com/office/drawing/2014/chart" uri="{C3380CC4-5D6E-409C-BE32-E72D297353CC}">
                <c16:uniqueId val="{00000002-3D50-4874-BFB1-F58CACC7D3BC}"/>
              </c:ext>
            </c:extLst>
          </c:dPt>
          <c:dLbls>
            <c:dLbl>
              <c:idx val="0"/>
              <c:tx>
                <c:rich>
                  <a:bodyPr rot="0" spcFirstLastPara="1" vertOverflow="ellipsis" vert="horz" wrap="square" lIns="38100" tIns="19050" rIns="38100" bIns="19050" anchor="ctr" anchorCtr="1">
                    <a:spAutoFit/>
                  </a:bodyPr>
                  <a:lstStyle/>
                  <a:p>
                    <a:pPr rtl="0">
                      <a:defRPr sz="1000" b="1" i="0" u="none" strike="noStrike" kern="1200" baseline="0">
                        <a:solidFill>
                          <a:schemeClr val="bg1">
                            <a:lumMod val="95000"/>
                          </a:schemeClr>
                        </a:solidFill>
                        <a:latin typeface="+mn-lt"/>
                        <a:ea typeface="+mn-ea"/>
                        <a:cs typeface="+mn-cs"/>
                      </a:defRPr>
                    </a:pPr>
                    <a:fld id="{881F5380-F1EF-4234-ACAA-0980EC0200D5}" type="VALUE">
                      <a:rPr lang="en-US">
                        <a:solidFill>
                          <a:schemeClr val="bg1">
                            <a:lumMod val="95000"/>
                          </a:schemeClr>
                        </a:solidFill>
                      </a:rPr>
                      <a:pPr rtl="0">
                        <a:defRPr sz="1000" b="1">
                          <a:solidFill>
                            <a:schemeClr val="bg1">
                              <a:lumMod val="95000"/>
                            </a:schemeClr>
                          </a:solidFill>
                        </a:defRPr>
                      </a:pPr>
                      <a:t>[VALUE]</a:t>
                    </a:fld>
                    <a:endParaRPr lang="en-CA"/>
                  </a:p>
                </c:rich>
              </c:tx>
              <c:numFmt formatCode="0.0%" sourceLinked="0"/>
              <c:spPr>
                <a:noFill/>
                <a:ln>
                  <a:noFill/>
                </a:ln>
                <a:effectLst/>
              </c:spPr>
              <c:txPr>
                <a:bodyPr rot="0" spcFirstLastPara="1" vertOverflow="ellipsis" vert="horz" wrap="square" lIns="38100" tIns="19050" rIns="38100" bIns="19050" anchor="ctr" anchorCtr="1">
                  <a:spAutoFit/>
                </a:bodyPr>
                <a:lstStyle/>
                <a:p>
                  <a:pPr rtl="0">
                    <a:defRPr sz="1000" b="1" i="0" u="none" strike="noStrike" kern="1200" baseline="0">
                      <a:solidFill>
                        <a:schemeClr val="bg1">
                          <a:lumMod val="9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D50-4874-BFB1-F58CACC7D3BC}"/>
                </c:ext>
              </c:extLst>
            </c:dLbl>
            <c:numFmt formatCode="0.0%" sourceLinked="0"/>
            <c:spPr>
              <a:noFill/>
              <a:ln>
                <a:noFill/>
              </a:ln>
              <a:effectLst/>
            </c:spPr>
            <c:txPr>
              <a:bodyPr rot="0" spcFirstLastPara="1" vertOverflow="ellipsis" vert="horz" wrap="square" lIns="38100" tIns="19050" rIns="38100" bIns="19050" anchor="ctr" anchorCtr="1">
                <a:spAutoFit/>
              </a:bodyPr>
              <a:lstStyle/>
              <a:p>
                <a:pPr rtl="0">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NICU &gt;4'!$A$4:$A$10</c:f>
              <c:strCache>
                <c:ptCount val="7"/>
                <c:pt idx="0">
                  <c:v>Ontario</c:v>
                </c:pt>
                <c:pt idx="1">
                  <c:v>Toronto</c:v>
                </c:pt>
                <c:pt idx="2">
                  <c:v>Central</c:v>
                </c:pt>
                <c:pt idx="3">
                  <c:v>East</c:v>
                </c:pt>
                <c:pt idx="4">
                  <c:v>West</c:v>
                </c:pt>
                <c:pt idx="5">
                  <c:v>North East</c:v>
                </c:pt>
                <c:pt idx="6">
                  <c:v>North West</c:v>
                </c:pt>
              </c:strCache>
            </c:strRef>
          </c:cat>
          <c:val>
            <c:numRef>
              <c:f>'% NICU &gt;4'!$B$4:$B$10</c:f>
              <c:numCache>
                <c:formatCode>General</c:formatCode>
                <c:ptCount val="7"/>
                <c:pt idx="0">
                  <c:v>7.3999999999999996E-2</c:v>
                </c:pt>
                <c:pt idx="1">
                  <c:v>6.2000000000000006E-2</c:v>
                </c:pt>
                <c:pt idx="2">
                  <c:v>7.2999999999999995E-2</c:v>
                </c:pt>
                <c:pt idx="3">
                  <c:v>6.8000000000000005E-2</c:v>
                </c:pt>
                <c:pt idx="4">
                  <c:v>0.08</c:v>
                </c:pt>
                <c:pt idx="5">
                  <c:v>5.5E-2</c:v>
                </c:pt>
                <c:pt idx="6">
                  <c:v>0.184</c:v>
                </c:pt>
              </c:numCache>
            </c:numRef>
          </c:val>
          <c:extLst>
            <c:ext xmlns:c16="http://schemas.microsoft.com/office/drawing/2014/chart" uri="{C3380CC4-5D6E-409C-BE32-E72D297353CC}">
              <c16:uniqueId val="{00000000-E99A-4CBD-A200-FEE66E09F67C}"/>
            </c:ext>
          </c:extLst>
        </c:ser>
        <c:ser>
          <c:idx val="1"/>
          <c:order val="1"/>
          <c:tx>
            <c:strRef>
              <c:f>'% NICU &gt;4'!$C$2</c:f>
              <c:strCache>
                <c:ptCount val="1"/>
                <c:pt idx="0">
                  <c:v>N'ont pas planifié un AVAC</c:v>
                </c:pt>
              </c:strCache>
            </c:strRef>
          </c:tx>
          <c:spPr>
            <a:solidFill>
              <a:srgbClr val="598787"/>
            </a:solidFill>
            <a:ln>
              <a:noFill/>
            </a:ln>
            <a:effectLst/>
          </c:spPr>
          <c:invertIfNegative val="0"/>
          <c:dPt>
            <c:idx val="0"/>
            <c:invertIfNegative val="0"/>
            <c:bubble3D val="0"/>
            <c:spPr>
              <a:solidFill>
                <a:srgbClr val="3C5B5A"/>
              </a:solidFill>
              <a:ln>
                <a:noFill/>
              </a:ln>
              <a:effectLst/>
            </c:spPr>
            <c:extLst>
              <c:ext xmlns:c16="http://schemas.microsoft.com/office/drawing/2014/chart" uri="{C3380CC4-5D6E-409C-BE32-E72D297353CC}">
                <c16:uniqueId val="{00000001-3D50-4874-BFB1-F58CACC7D3BC}"/>
              </c:ext>
            </c:extLst>
          </c:dPt>
          <c:dLbls>
            <c:dLbl>
              <c:idx val="0"/>
              <c:tx>
                <c:rich>
                  <a:bodyPr/>
                  <a:lstStyle/>
                  <a:p>
                    <a:fld id="{2B2DBB84-7A55-4634-A188-37168A3C75E4}" type="VALUE">
                      <a:rPr lang="en-US">
                        <a:solidFill>
                          <a:schemeClr val="bg1">
                            <a:lumMod val="95000"/>
                          </a:schemeClr>
                        </a:solidFill>
                      </a:rPr>
                      <a:pPr/>
                      <a:t>[VALUE]</a:t>
                    </a:fld>
                    <a:endParaRPr lang="en-CA"/>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D50-4874-BFB1-F58CACC7D3BC}"/>
                </c:ext>
              </c:extLst>
            </c:dLbl>
            <c:numFmt formatCode="0.0%" sourceLinked="0"/>
            <c:spPr>
              <a:noFill/>
              <a:ln>
                <a:noFill/>
              </a:ln>
              <a:effectLst/>
            </c:spPr>
            <c:txPr>
              <a:bodyPr rot="0" spcFirstLastPara="1" vertOverflow="ellipsis" vert="horz" wrap="square" lIns="38100" tIns="19050" rIns="38100" bIns="19050" anchor="ctr" anchorCtr="1">
                <a:spAutoFit/>
              </a:bodyPr>
              <a:lstStyle/>
              <a:p>
                <a:pPr rtl="0">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NICU &gt;4'!$A$4:$A$10</c:f>
              <c:strCache>
                <c:ptCount val="7"/>
                <c:pt idx="0">
                  <c:v>Ontario</c:v>
                </c:pt>
                <c:pt idx="1">
                  <c:v>Toronto</c:v>
                </c:pt>
                <c:pt idx="2">
                  <c:v>Central</c:v>
                </c:pt>
                <c:pt idx="3">
                  <c:v>East</c:v>
                </c:pt>
                <c:pt idx="4">
                  <c:v>West</c:v>
                </c:pt>
                <c:pt idx="5">
                  <c:v>North East</c:v>
                </c:pt>
                <c:pt idx="6">
                  <c:v>North West</c:v>
                </c:pt>
              </c:strCache>
            </c:strRef>
          </c:cat>
          <c:val>
            <c:numRef>
              <c:f>'% NICU &gt;4'!$C$4:$C$10</c:f>
              <c:numCache>
                <c:formatCode>General</c:formatCode>
                <c:ptCount val="7"/>
                <c:pt idx="0">
                  <c:v>7.9000000000000001E-2</c:v>
                </c:pt>
                <c:pt idx="1">
                  <c:v>0.05</c:v>
                </c:pt>
                <c:pt idx="2">
                  <c:v>7.6999999999999999E-2</c:v>
                </c:pt>
                <c:pt idx="3">
                  <c:v>8.4000000000000005E-2</c:v>
                </c:pt>
                <c:pt idx="4">
                  <c:v>0.09</c:v>
                </c:pt>
                <c:pt idx="5">
                  <c:v>9.8000000000000004E-2</c:v>
                </c:pt>
                <c:pt idx="6">
                  <c:v>0.20800000000000002</c:v>
                </c:pt>
              </c:numCache>
            </c:numRef>
          </c:val>
          <c:extLst>
            <c:ext xmlns:c16="http://schemas.microsoft.com/office/drawing/2014/chart" uri="{C3380CC4-5D6E-409C-BE32-E72D297353CC}">
              <c16:uniqueId val="{00000000-3D50-4874-BFB1-F58CACC7D3BC}"/>
            </c:ext>
          </c:extLst>
        </c:ser>
        <c:dLbls>
          <c:dLblPos val="inEnd"/>
          <c:showLegendKey val="0"/>
          <c:showVal val="1"/>
          <c:showCatName val="0"/>
          <c:showSerName val="0"/>
          <c:showPercent val="0"/>
          <c:showBubbleSize val="0"/>
        </c:dLbls>
        <c:gapWidth val="60"/>
        <c:overlap val="-27"/>
        <c:axId val="854279512"/>
        <c:axId val="854270872"/>
      </c:barChart>
      <c:catAx>
        <c:axId val="854279512"/>
        <c:scaling>
          <c:orientation val="minMax"/>
        </c:scaling>
        <c:delete val="0"/>
        <c:axPos val="b"/>
        <c:title>
          <c:tx>
            <c:rich>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400" b="0" i="0" u="none" baseline="0" dirty="0">
                    <a:solidFill>
                      <a:schemeClr val="tx1"/>
                    </a:solidFill>
                  </a:rPr>
                  <a:t>Région de Santé Ontario</a:t>
                </a:r>
              </a:p>
            </c:rich>
          </c:tx>
          <c:overlay val="0"/>
          <c:spPr>
            <a:noFill/>
            <a:ln>
              <a:noFill/>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854270872"/>
        <c:crosses val="autoZero"/>
        <c:auto val="1"/>
        <c:lblAlgn val="ctr"/>
        <c:lblOffset val="100"/>
        <c:noMultiLvlLbl val="0"/>
      </c:catAx>
      <c:valAx>
        <c:axId val="85427087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strike="noStrike" kern="1200" baseline="0" dirty="0">
                    <a:solidFill>
                      <a:schemeClr val="tx1"/>
                    </a:solidFill>
                  </a:rPr>
                  <a:t>% de nouveau-nés ayant séjourné en USIN pendant plus de 4 heures</a:t>
                </a:r>
              </a:p>
            </c:rich>
          </c:tx>
          <c:layout>
            <c:manualLayout>
              <c:xMode val="edge"/>
              <c:yMode val="edge"/>
              <c:x val="6.9444444444444441E-3"/>
              <c:y val="0.10612666472246526"/>
            </c:manualLayout>
          </c:layout>
          <c:overlay val="0"/>
          <c:spPr>
            <a:noFill/>
            <a:ln>
              <a:noFill/>
            </a:ln>
            <a:effectLst/>
          </c:spPr>
          <c:txPr>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crossAx val="854279512"/>
        <c:crosses val="autoZero"/>
        <c:crossBetween val="between"/>
        <c:majorUnit val="4.0000000000000008E-2"/>
      </c:valAx>
      <c:spPr>
        <a:noFill/>
        <a:ln>
          <a:noFill/>
        </a:ln>
        <a:effectLst/>
      </c:spPr>
    </c:plotArea>
    <c:legend>
      <c:legendPos val="r"/>
      <c:layout>
        <c:manualLayout>
          <c:xMode val="edge"/>
          <c:yMode val="edge"/>
          <c:x val="0.82545056867891509"/>
          <c:y val="0.54102289297171191"/>
          <c:w val="0.17339202391367745"/>
          <c:h val="0.12656508214250997"/>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rtl="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r>
              <a:rPr lang="fr-ca" sz="1600" b="0" i="0" u="none" strike="noStrike" kern="1200" spc="0" baseline="0" dirty="0">
                <a:solidFill>
                  <a:schemeClr val="tx1"/>
                </a:solidFill>
              </a:rPr>
              <a:t>Pourcentage de nouveau-nés présentant des problèmes respiratoires, des convulsions ou un décès, nés de personnes ayant planifié un AVAC par rapport aux nouveau-nés nés de personnes qui ne l’ont pas fait, par exercice</a:t>
            </a:r>
          </a:p>
        </c:rich>
      </c:tx>
      <c:layout>
        <c:manualLayout>
          <c:xMode val="edge"/>
          <c:yMode val="edge"/>
          <c:x val="9.9774259988334793E-2"/>
          <c:y val="9.0488645812477602E-3"/>
        </c:manualLayout>
      </c:layout>
      <c:overlay val="0"/>
      <c:spPr>
        <a:noFill/>
        <a:ln>
          <a:noFill/>
        </a:ln>
        <a:effectLst/>
      </c:spPr>
      <c:txPr>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2834827938174399E-2"/>
          <c:y val="0.19837699944875553"/>
          <c:w val="0.70163167104111979"/>
          <c:h val="0.6472010790317877"/>
        </c:manualLayout>
      </c:layout>
      <c:lineChart>
        <c:grouping val="standard"/>
        <c:varyColors val="0"/>
        <c:ser>
          <c:idx val="0"/>
          <c:order val="0"/>
          <c:tx>
            <c:strRef>
              <c:f>Sheet1!$B$1</c:f>
              <c:strCache>
                <c:ptCount val="1"/>
                <c:pt idx="0">
                  <c:v>% de morbidité ou de mortalité chez les nouveau-nés nés de personnes ayant planifié un AVAC</c:v>
                </c:pt>
              </c:strCache>
            </c:strRef>
          </c:tx>
          <c:spPr>
            <a:ln w="28575" cap="rnd">
              <a:solidFill>
                <a:srgbClr val="B4A76C"/>
              </a:solidFill>
              <a:round/>
            </a:ln>
            <a:effectLst/>
          </c:spPr>
          <c:marker>
            <c:symbol val="none"/>
          </c:marker>
          <c:dLbls>
            <c:dLbl>
              <c:idx val="0"/>
              <c:layout>
                <c:manualLayout>
                  <c:x val="-4.2152827487473156E-2"/>
                  <c:y val="4.089627685428153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DA7-4E0F-AD33-4BBA8457985D}"/>
                </c:ext>
              </c:extLst>
            </c:dLbl>
            <c:dLbl>
              <c:idx val="1"/>
              <c:delete val="1"/>
              <c:extLst>
                <c:ext xmlns:c15="http://schemas.microsoft.com/office/drawing/2012/chart" uri="{CE6537A1-D6FC-4f65-9D91-7224C49458BB}"/>
                <c:ext xmlns:c16="http://schemas.microsoft.com/office/drawing/2014/chart" uri="{C3380CC4-5D6E-409C-BE32-E72D297353CC}">
                  <c16:uniqueId val="{00000004-8DA7-4E0F-AD33-4BBA8457985D}"/>
                </c:ext>
              </c:extLst>
            </c:dLbl>
            <c:dLbl>
              <c:idx val="2"/>
              <c:delete val="1"/>
              <c:extLst>
                <c:ext xmlns:c15="http://schemas.microsoft.com/office/drawing/2012/chart" uri="{CE6537A1-D6FC-4f65-9D91-7224C49458BB}"/>
                <c:ext xmlns:c16="http://schemas.microsoft.com/office/drawing/2014/chart" uri="{C3380CC4-5D6E-409C-BE32-E72D297353CC}">
                  <c16:uniqueId val="{00000003-8DA7-4E0F-AD33-4BBA8457985D}"/>
                </c:ext>
              </c:extLst>
            </c:dLbl>
            <c:dLbl>
              <c:idx val="3"/>
              <c:delete val="1"/>
              <c:extLst>
                <c:ext xmlns:c15="http://schemas.microsoft.com/office/drawing/2012/chart" uri="{CE6537A1-D6FC-4f65-9D91-7224C49458BB}"/>
                <c:ext xmlns:c16="http://schemas.microsoft.com/office/drawing/2014/chart" uri="{C3380CC4-5D6E-409C-BE32-E72D297353CC}">
                  <c16:uniqueId val="{00000002-8DA7-4E0F-AD33-4BBA8457985D}"/>
                </c:ext>
              </c:extLst>
            </c:dLbl>
            <c:dLbl>
              <c:idx val="4"/>
              <c:delete val="1"/>
              <c:extLst>
                <c:ext xmlns:c15="http://schemas.microsoft.com/office/drawing/2012/chart" uri="{CE6537A1-D6FC-4f65-9D91-7224C49458BB}"/>
                <c:ext xmlns:c16="http://schemas.microsoft.com/office/drawing/2014/chart" uri="{C3380CC4-5D6E-409C-BE32-E72D297353CC}">
                  <c16:uniqueId val="{00000001-8DA7-4E0F-AD33-4BBA8457985D}"/>
                </c:ext>
              </c:extLst>
            </c:dLbl>
            <c:numFmt formatCode="0.0%" sourceLinked="0"/>
            <c:spPr>
              <a:no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2016/17</c:v>
                </c:pt>
                <c:pt idx="1">
                  <c:v>2017/18</c:v>
                </c:pt>
                <c:pt idx="2">
                  <c:v>2018/19</c:v>
                </c:pt>
                <c:pt idx="3">
                  <c:v>2019/20</c:v>
                </c:pt>
                <c:pt idx="4">
                  <c:v>2020/21</c:v>
                </c:pt>
                <c:pt idx="5">
                  <c:v>2021/22</c:v>
                </c:pt>
              </c:strCache>
            </c:strRef>
          </c:cat>
          <c:val>
            <c:numRef>
              <c:f>Sheet1!$B$4:$B$9</c:f>
              <c:numCache>
                <c:formatCode>0.0%</c:formatCode>
                <c:ptCount val="6"/>
                <c:pt idx="0">
                  <c:v>8.7996582656984193E-2</c:v>
                </c:pt>
                <c:pt idx="1">
                  <c:v>9.2630712227254011E-2</c:v>
                </c:pt>
                <c:pt idx="2">
                  <c:v>8.8830960497292957E-2</c:v>
                </c:pt>
                <c:pt idx="3">
                  <c:v>8.5890793144679151E-2</c:v>
                </c:pt>
                <c:pt idx="4">
                  <c:v>9.1682620718995952E-2</c:v>
                </c:pt>
                <c:pt idx="5">
                  <c:v>9.9048004861251773E-2</c:v>
                </c:pt>
              </c:numCache>
            </c:numRef>
          </c:val>
          <c:smooth val="0"/>
          <c:extLst>
            <c:ext xmlns:c16="http://schemas.microsoft.com/office/drawing/2014/chart" uri="{C3380CC4-5D6E-409C-BE32-E72D297353CC}">
              <c16:uniqueId val="{00000000-7E71-443C-9775-E165A2FC7E72}"/>
            </c:ext>
          </c:extLst>
        </c:ser>
        <c:ser>
          <c:idx val="1"/>
          <c:order val="1"/>
          <c:tx>
            <c:strRef>
              <c:f>Sheet1!$C$1</c:f>
              <c:strCache>
                <c:ptCount val="1"/>
                <c:pt idx="0">
                  <c:v>% de morbidité ou de mortalité chez les nouveau-nés nés de personnes n'ayant pas planifié un AVAC</c:v>
                </c:pt>
              </c:strCache>
            </c:strRef>
          </c:tx>
          <c:spPr>
            <a:ln w="28575" cap="rnd">
              <a:solidFill>
                <a:srgbClr val="598787"/>
              </a:solidFill>
              <a:round/>
            </a:ln>
            <a:effectLst/>
          </c:spPr>
          <c:marker>
            <c:symbol val="none"/>
          </c:marker>
          <c:dLbls>
            <c:dLbl>
              <c:idx val="0"/>
              <c:layout>
                <c:manualLayout>
                  <c:x val="-4.341545375009942E-2"/>
                  <c:y val="1.134271410518135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DA7-4E0F-AD33-4BBA8457985D}"/>
                </c:ext>
              </c:extLst>
            </c:dLbl>
            <c:dLbl>
              <c:idx val="1"/>
              <c:delete val="1"/>
              <c:extLst>
                <c:ext xmlns:c15="http://schemas.microsoft.com/office/drawing/2012/chart" uri="{CE6537A1-D6FC-4f65-9D91-7224C49458BB}"/>
                <c:ext xmlns:c16="http://schemas.microsoft.com/office/drawing/2014/chart" uri="{C3380CC4-5D6E-409C-BE32-E72D297353CC}">
                  <c16:uniqueId val="{00000005-8DA7-4E0F-AD33-4BBA8457985D}"/>
                </c:ext>
              </c:extLst>
            </c:dLbl>
            <c:dLbl>
              <c:idx val="2"/>
              <c:delete val="1"/>
              <c:extLst>
                <c:ext xmlns:c15="http://schemas.microsoft.com/office/drawing/2012/chart" uri="{CE6537A1-D6FC-4f65-9D91-7224C49458BB}"/>
                <c:ext xmlns:c16="http://schemas.microsoft.com/office/drawing/2014/chart" uri="{C3380CC4-5D6E-409C-BE32-E72D297353CC}">
                  <c16:uniqueId val="{00000006-8DA7-4E0F-AD33-4BBA8457985D}"/>
                </c:ext>
              </c:extLst>
            </c:dLbl>
            <c:dLbl>
              <c:idx val="3"/>
              <c:delete val="1"/>
              <c:extLst>
                <c:ext xmlns:c15="http://schemas.microsoft.com/office/drawing/2012/chart" uri="{CE6537A1-D6FC-4f65-9D91-7224C49458BB}"/>
                <c:ext xmlns:c16="http://schemas.microsoft.com/office/drawing/2014/chart" uri="{C3380CC4-5D6E-409C-BE32-E72D297353CC}">
                  <c16:uniqueId val="{00000007-8DA7-4E0F-AD33-4BBA8457985D}"/>
                </c:ext>
              </c:extLst>
            </c:dLbl>
            <c:dLbl>
              <c:idx val="4"/>
              <c:delete val="1"/>
              <c:extLst>
                <c:ext xmlns:c15="http://schemas.microsoft.com/office/drawing/2012/chart" uri="{CE6537A1-D6FC-4f65-9D91-7224C49458BB}"/>
                <c:ext xmlns:c16="http://schemas.microsoft.com/office/drawing/2014/chart" uri="{C3380CC4-5D6E-409C-BE32-E72D297353CC}">
                  <c16:uniqueId val="{00000008-8DA7-4E0F-AD33-4BBA8457985D}"/>
                </c:ext>
              </c:extLst>
            </c:dLbl>
            <c:spPr>
              <a:noFill/>
              <a:ln>
                <a:noFill/>
              </a:ln>
              <a:effectLst/>
            </c:spPr>
            <c:txPr>
              <a:bodyPr rot="0" spcFirstLastPara="1" vertOverflow="ellipsis" vert="horz" wrap="square" lIns="38100" tIns="19050" rIns="38100" bIns="19050" anchor="ctr" anchorCtr="1">
                <a:spAutoFit/>
              </a:bodyPr>
              <a:lstStyle/>
              <a:p>
                <a:pPr rtl="0">
                  <a:defRPr sz="12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2016/17</c:v>
                </c:pt>
                <c:pt idx="1">
                  <c:v>2017/18</c:v>
                </c:pt>
                <c:pt idx="2">
                  <c:v>2018/19</c:v>
                </c:pt>
                <c:pt idx="3">
                  <c:v>2019/20</c:v>
                </c:pt>
                <c:pt idx="4">
                  <c:v>2020/21</c:v>
                </c:pt>
                <c:pt idx="5">
                  <c:v>2021/22</c:v>
                </c:pt>
              </c:strCache>
            </c:strRef>
          </c:cat>
          <c:val>
            <c:numRef>
              <c:f>Sheet1!$C$4:$C$9</c:f>
              <c:numCache>
                <c:formatCode>0.0%</c:formatCode>
                <c:ptCount val="6"/>
                <c:pt idx="0">
                  <c:v>7.262934551983026E-2</c:v>
                </c:pt>
                <c:pt idx="1">
                  <c:v>8.0282112845138059E-2</c:v>
                </c:pt>
                <c:pt idx="2">
                  <c:v>8.598771604056564E-2</c:v>
                </c:pt>
                <c:pt idx="3">
                  <c:v>8.5249042145593867E-2</c:v>
                </c:pt>
                <c:pt idx="4">
                  <c:v>9.8852126941255905E-2</c:v>
                </c:pt>
                <c:pt idx="5">
                  <c:v>0.10225623433170603</c:v>
                </c:pt>
              </c:numCache>
            </c:numRef>
          </c:val>
          <c:smooth val="0"/>
          <c:extLst>
            <c:ext xmlns:c16="http://schemas.microsoft.com/office/drawing/2014/chart" uri="{C3380CC4-5D6E-409C-BE32-E72D297353CC}">
              <c16:uniqueId val="{00000000-8DA7-4E0F-AD33-4BBA8457985D}"/>
            </c:ext>
          </c:extLst>
        </c:ser>
        <c:dLbls>
          <c:dLblPos val="ctr"/>
          <c:showLegendKey val="0"/>
          <c:showVal val="1"/>
          <c:showCatName val="0"/>
          <c:showSerName val="0"/>
          <c:showPercent val="0"/>
          <c:showBubbleSize val="0"/>
        </c:dLbls>
        <c:smooth val="0"/>
        <c:axId val="675105296"/>
        <c:axId val="675098816"/>
      </c:lineChart>
      <c:catAx>
        <c:axId val="675105296"/>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dirty="0">
                    <a:solidFill>
                      <a:schemeClr val="tx1"/>
                    </a:solidFill>
                  </a:rPr>
                  <a:t>Exercice</a:t>
                </a:r>
                <a:endParaRPr lang="fr-ca" dirty="0">
                  <a:solidFill>
                    <a:schemeClr val="tx1"/>
                  </a:solidFill>
                </a:endParaRPr>
              </a:p>
            </c:rich>
          </c:tx>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675098816"/>
        <c:crosses val="autoZero"/>
        <c:auto val="1"/>
        <c:lblAlgn val="ctr"/>
        <c:lblOffset val="100"/>
        <c:noMultiLvlLbl val="0"/>
      </c:catAx>
      <c:valAx>
        <c:axId val="675098816"/>
        <c:scaling>
          <c:orientation val="minMax"/>
          <c:max val="0.1200000000000000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strike="noStrike" kern="1200" baseline="0" dirty="0">
                    <a:solidFill>
                      <a:schemeClr val="tx1"/>
                    </a:solidFill>
                  </a:rPr>
                  <a:t>% de nouveau-nés présentant une morbidité ou une mortalité</a:t>
                </a:r>
              </a:p>
            </c:rich>
          </c:tx>
          <c:overlay val="0"/>
          <c:spPr>
            <a:noFill/>
            <a:ln>
              <a:noFill/>
            </a:ln>
            <a:effectLst/>
          </c:spPr>
          <c:txPr>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675105296"/>
        <c:crosses val="autoZero"/>
        <c:crossBetween val="between"/>
      </c:valAx>
      <c:spPr>
        <a:noFill/>
        <a:ln>
          <a:noFill/>
        </a:ln>
        <a:effectLst/>
      </c:spPr>
    </c:plotArea>
    <c:legend>
      <c:legendPos val="r"/>
      <c:layout>
        <c:manualLayout>
          <c:xMode val="edge"/>
          <c:yMode val="edge"/>
          <c:x val="0.79425178623505399"/>
          <c:y val="0.26883372217361717"/>
          <c:w val="0.19817248104403618"/>
          <c:h val="0.44399922231943229"/>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r>
              <a:rPr lang="fr-ca" sz="1600" b="0" i="0" u="none" baseline="0" dirty="0">
                <a:solidFill>
                  <a:schemeClr val="tx1"/>
                </a:solidFill>
              </a:rPr>
              <a:t>Pourcentage de nouveau-nés ayant </a:t>
            </a:r>
            <a:r>
              <a:rPr lang="fr-ca" sz="1600" b="0" i="0" u="none" strike="noStrike" kern="1200" spc="0" baseline="0" dirty="0">
                <a:solidFill>
                  <a:schemeClr val="tx1"/>
                </a:solidFill>
              </a:rPr>
              <a:t>des problèmes respiratoires, des crises ou décédés, </a:t>
            </a:r>
            <a:r>
              <a:rPr lang="fr-ca" sz="1600" b="0" i="0" u="none" baseline="0" dirty="0">
                <a:solidFill>
                  <a:schemeClr val="tx1"/>
                </a:solidFill>
              </a:rPr>
              <a:t>nés de personnes qui prévoyaient un AVAC par rapport aux nouveau-nés nés de personnes qui ne l’avaient pas prévu, par région de Santé Ontario</a:t>
            </a:r>
            <a:endParaRPr lang="fr-ca" sz="1600" dirty="0">
              <a:solidFill>
                <a:schemeClr val="tx1"/>
              </a:solidFill>
            </a:endParaRPr>
          </a:p>
        </c:rich>
      </c:tx>
      <c:layout>
        <c:manualLayout>
          <c:xMode val="edge"/>
          <c:yMode val="edge"/>
          <c:x val="0.10220189924176144"/>
          <c:y val="0"/>
        </c:manualLayout>
      </c:layout>
      <c:overlay val="0"/>
      <c:spPr>
        <a:noFill/>
        <a:ln>
          <a:noFill/>
        </a:ln>
        <a:effectLst/>
      </c:spPr>
      <c:txPr>
        <a:bodyPr rot="0" spcFirstLastPara="1" vertOverflow="ellipsis" vert="horz" wrap="square" anchor="ctr" anchorCtr="1"/>
        <a:lstStyle/>
        <a:p>
          <a:pPr rtl="0">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6809830589358145E-2"/>
          <c:y val="0.18637357830271217"/>
          <c:w val="0.72790500145815107"/>
          <c:h val="0.64431539807524063"/>
        </c:manualLayout>
      </c:layout>
      <c:barChart>
        <c:barDir val="col"/>
        <c:grouping val="clustered"/>
        <c:varyColors val="0"/>
        <c:ser>
          <c:idx val="0"/>
          <c:order val="0"/>
          <c:tx>
            <c:strRef>
              <c:f>'% NICU &gt;4'!$B$2</c:f>
              <c:strCache>
                <c:ptCount val="1"/>
                <c:pt idx="0">
                  <c:v>Ont planifié un AVAC</c:v>
                </c:pt>
              </c:strCache>
            </c:strRef>
          </c:tx>
          <c:spPr>
            <a:solidFill>
              <a:srgbClr val="B4A76C"/>
            </a:solidFill>
            <a:ln>
              <a:noFill/>
            </a:ln>
            <a:effectLst/>
          </c:spPr>
          <c:invertIfNegative val="0"/>
          <c:dPt>
            <c:idx val="0"/>
            <c:invertIfNegative val="0"/>
            <c:bubble3D val="0"/>
            <c:spPr>
              <a:solidFill>
                <a:srgbClr val="8A7D46"/>
              </a:solidFill>
              <a:ln>
                <a:noFill/>
              </a:ln>
              <a:effectLst/>
            </c:spPr>
            <c:extLst>
              <c:ext xmlns:c16="http://schemas.microsoft.com/office/drawing/2014/chart" uri="{C3380CC4-5D6E-409C-BE32-E72D297353CC}">
                <c16:uniqueId val="{00000002-3D50-4874-BFB1-F58CACC7D3BC}"/>
              </c:ext>
            </c:extLst>
          </c:dPt>
          <c:dLbls>
            <c:dLbl>
              <c:idx val="0"/>
              <c:tx>
                <c:rich>
                  <a:bodyPr rot="0" spcFirstLastPara="1" vertOverflow="ellipsis" vert="horz" wrap="square" lIns="38100" tIns="19050" rIns="38100" bIns="19050" anchor="ctr" anchorCtr="1">
                    <a:spAutoFit/>
                  </a:bodyPr>
                  <a:lstStyle/>
                  <a:p>
                    <a:pPr rtl="0">
                      <a:defRPr sz="1000" b="1" i="0" u="none" strike="noStrike" kern="1200" baseline="0">
                        <a:solidFill>
                          <a:schemeClr val="bg1">
                            <a:lumMod val="95000"/>
                          </a:schemeClr>
                        </a:solidFill>
                        <a:latin typeface="+mn-lt"/>
                        <a:ea typeface="+mn-ea"/>
                        <a:cs typeface="+mn-cs"/>
                      </a:defRPr>
                    </a:pPr>
                    <a:fld id="{881F5380-F1EF-4234-ACAA-0980EC0200D5}" type="VALUE">
                      <a:rPr lang="en-US">
                        <a:solidFill>
                          <a:schemeClr val="bg1">
                            <a:lumMod val="95000"/>
                          </a:schemeClr>
                        </a:solidFill>
                      </a:rPr>
                      <a:pPr rtl="0">
                        <a:defRPr sz="1000" b="1">
                          <a:solidFill>
                            <a:schemeClr val="bg1">
                              <a:lumMod val="95000"/>
                            </a:schemeClr>
                          </a:solidFill>
                        </a:defRPr>
                      </a:pPr>
                      <a:t>[VALUE]</a:t>
                    </a:fld>
                    <a:endParaRPr lang="en-CA"/>
                  </a:p>
                </c:rich>
              </c:tx>
              <c:numFmt formatCode="0.0%" sourceLinked="0"/>
              <c:spPr>
                <a:noFill/>
                <a:ln>
                  <a:noFill/>
                </a:ln>
                <a:effectLst/>
              </c:spPr>
              <c:txPr>
                <a:bodyPr rot="0" spcFirstLastPara="1" vertOverflow="ellipsis" vert="horz" wrap="square" lIns="38100" tIns="19050" rIns="38100" bIns="19050" anchor="ctr" anchorCtr="1">
                  <a:spAutoFit/>
                </a:bodyPr>
                <a:lstStyle/>
                <a:p>
                  <a:pPr rtl="0">
                    <a:defRPr sz="1000" b="1" i="0" u="none" strike="noStrike" kern="1200" baseline="0">
                      <a:solidFill>
                        <a:schemeClr val="bg1">
                          <a:lumMod val="9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D50-4874-BFB1-F58CACC7D3BC}"/>
                </c:ext>
              </c:extLst>
            </c:dLbl>
            <c:numFmt formatCode="0.0%" sourceLinked="0"/>
            <c:spPr>
              <a:noFill/>
              <a:ln>
                <a:noFill/>
              </a:ln>
              <a:effectLst/>
            </c:spPr>
            <c:txPr>
              <a:bodyPr rot="0" spcFirstLastPara="1" vertOverflow="ellipsis" vert="horz" wrap="square" lIns="38100" tIns="19050" rIns="38100" bIns="19050" anchor="ctr" anchorCtr="1">
                <a:spAutoFit/>
              </a:bodyPr>
              <a:lstStyle/>
              <a:p>
                <a:pPr rtl="0">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NICU &gt;4'!$A$4:$A$10</c:f>
              <c:strCache>
                <c:ptCount val="7"/>
                <c:pt idx="0">
                  <c:v>Ontario</c:v>
                </c:pt>
                <c:pt idx="1">
                  <c:v>Toronto</c:v>
                </c:pt>
                <c:pt idx="2">
                  <c:v>Central</c:v>
                </c:pt>
                <c:pt idx="3">
                  <c:v>East</c:v>
                </c:pt>
                <c:pt idx="4">
                  <c:v>West</c:v>
                </c:pt>
                <c:pt idx="5">
                  <c:v>North East</c:v>
                </c:pt>
                <c:pt idx="6">
                  <c:v>North West</c:v>
                </c:pt>
              </c:strCache>
            </c:strRef>
          </c:cat>
          <c:val>
            <c:numRef>
              <c:f>'% NICU &gt;4'!$B$4:$B$10</c:f>
              <c:numCache>
                <c:formatCode>0.0%</c:formatCode>
                <c:ptCount val="7"/>
                <c:pt idx="0">
                  <c:v>9.9048004861251773E-2</c:v>
                </c:pt>
                <c:pt idx="1">
                  <c:v>0.10443037974683544</c:v>
                </c:pt>
                <c:pt idx="2">
                  <c:v>8.1967213114754092E-2</c:v>
                </c:pt>
                <c:pt idx="3">
                  <c:v>0.10164271047227925</c:v>
                </c:pt>
                <c:pt idx="4">
                  <c:v>0.10030959752321982</c:v>
                </c:pt>
                <c:pt idx="5">
                  <c:v>0.1111111111111111</c:v>
                </c:pt>
                <c:pt idx="6">
                  <c:v>0.18556701030927836</c:v>
                </c:pt>
              </c:numCache>
            </c:numRef>
          </c:val>
          <c:extLst>
            <c:ext xmlns:c16="http://schemas.microsoft.com/office/drawing/2014/chart" uri="{C3380CC4-5D6E-409C-BE32-E72D297353CC}">
              <c16:uniqueId val="{00000000-E99A-4CBD-A200-FEE66E09F67C}"/>
            </c:ext>
          </c:extLst>
        </c:ser>
        <c:ser>
          <c:idx val="1"/>
          <c:order val="1"/>
          <c:tx>
            <c:strRef>
              <c:f>'% NICU &gt;4'!$C$2</c:f>
              <c:strCache>
                <c:ptCount val="1"/>
                <c:pt idx="0">
                  <c:v>N'ont pas planifié un AVAC</c:v>
                </c:pt>
              </c:strCache>
            </c:strRef>
          </c:tx>
          <c:spPr>
            <a:solidFill>
              <a:srgbClr val="598787"/>
            </a:solidFill>
            <a:ln>
              <a:noFill/>
            </a:ln>
            <a:effectLst/>
          </c:spPr>
          <c:invertIfNegative val="0"/>
          <c:dPt>
            <c:idx val="0"/>
            <c:invertIfNegative val="0"/>
            <c:bubble3D val="0"/>
            <c:spPr>
              <a:solidFill>
                <a:srgbClr val="416463"/>
              </a:solidFill>
              <a:ln>
                <a:noFill/>
              </a:ln>
              <a:effectLst/>
            </c:spPr>
            <c:extLst>
              <c:ext xmlns:c16="http://schemas.microsoft.com/office/drawing/2014/chart" uri="{C3380CC4-5D6E-409C-BE32-E72D297353CC}">
                <c16:uniqueId val="{00000001-3D50-4874-BFB1-F58CACC7D3BC}"/>
              </c:ext>
            </c:extLst>
          </c:dPt>
          <c:dLbls>
            <c:dLbl>
              <c:idx val="0"/>
              <c:tx>
                <c:rich>
                  <a:bodyPr/>
                  <a:lstStyle/>
                  <a:p>
                    <a:fld id="{2B2DBB84-7A55-4634-A188-37168A3C75E4}" type="VALUE">
                      <a:rPr lang="en-US">
                        <a:solidFill>
                          <a:schemeClr val="bg1">
                            <a:lumMod val="95000"/>
                          </a:schemeClr>
                        </a:solidFill>
                      </a:rPr>
                      <a:pPr/>
                      <a:t>[VALUE]</a:t>
                    </a:fld>
                    <a:endParaRPr lang="en-CA"/>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D50-4874-BFB1-F58CACC7D3BC}"/>
                </c:ext>
              </c:extLst>
            </c:dLbl>
            <c:numFmt formatCode="0.0%" sourceLinked="0"/>
            <c:spPr>
              <a:noFill/>
              <a:ln>
                <a:noFill/>
              </a:ln>
              <a:effectLst/>
            </c:spPr>
            <c:txPr>
              <a:bodyPr rot="0" spcFirstLastPara="1" vertOverflow="ellipsis" vert="horz" wrap="square" lIns="38100" tIns="19050" rIns="38100" bIns="19050" anchor="ctr" anchorCtr="1">
                <a:spAutoFit/>
              </a:bodyPr>
              <a:lstStyle/>
              <a:p>
                <a:pPr rtl="0">
                  <a:defRPr sz="1000" b="1" i="0" u="none" strike="noStrike" kern="1200" baseline="0">
                    <a:solidFill>
                      <a:schemeClr val="bg1">
                        <a:lumMod val="9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NICU &gt;4'!$A$4:$A$10</c:f>
              <c:strCache>
                <c:ptCount val="7"/>
                <c:pt idx="0">
                  <c:v>Ontario</c:v>
                </c:pt>
                <c:pt idx="1">
                  <c:v>Toronto</c:v>
                </c:pt>
                <c:pt idx="2">
                  <c:v>Central</c:v>
                </c:pt>
                <c:pt idx="3">
                  <c:v>East</c:v>
                </c:pt>
                <c:pt idx="4">
                  <c:v>West</c:v>
                </c:pt>
                <c:pt idx="5">
                  <c:v>North East</c:v>
                </c:pt>
                <c:pt idx="6">
                  <c:v>North West</c:v>
                </c:pt>
              </c:strCache>
            </c:strRef>
          </c:cat>
          <c:val>
            <c:numRef>
              <c:f>'% NICU &gt;4'!$C$4:$C$10</c:f>
              <c:numCache>
                <c:formatCode>0.0%</c:formatCode>
                <c:ptCount val="7"/>
                <c:pt idx="0">
                  <c:v>0.10225623433170603</c:v>
                </c:pt>
                <c:pt idx="1">
                  <c:v>8.3828382838283824E-2</c:v>
                </c:pt>
                <c:pt idx="2">
                  <c:v>8.7106299212598423E-2</c:v>
                </c:pt>
                <c:pt idx="3">
                  <c:v>0.11019632678910703</c:v>
                </c:pt>
                <c:pt idx="4">
                  <c:v>0.11406844106463879</c:v>
                </c:pt>
                <c:pt idx="5">
                  <c:v>0.16078431372549021</c:v>
                </c:pt>
                <c:pt idx="6">
                  <c:v>0.1702127659574468</c:v>
                </c:pt>
              </c:numCache>
            </c:numRef>
          </c:val>
          <c:extLst>
            <c:ext xmlns:c16="http://schemas.microsoft.com/office/drawing/2014/chart" uri="{C3380CC4-5D6E-409C-BE32-E72D297353CC}">
              <c16:uniqueId val="{00000000-3D50-4874-BFB1-F58CACC7D3BC}"/>
            </c:ext>
          </c:extLst>
        </c:ser>
        <c:dLbls>
          <c:dLblPos val="inEnd"/>
          <c:showLegendKey val="0"/>
          <c:showVal val="1"/>
          <c:showCatName val="0"/>
          <c:showSerName val="0"/>
          <c:showPercent val="0"/>
          <c:showBubbleSize val="0"/>
        </c:dLbls>
        <c:gapWidth val="80"/>
        <c:overlap val="-27"/>
        <c:axId val="854279512"/>
        <c:axId val="854270872"/>
      </c:barChart>
      <c:catAx>
        <c:axId val="854279512"/>
        <c:scaling>
          <c:orientation val="minMax"/>
        </c:scaling>
        <c:delete val="0"/>
        <c:axPos val="b"/>
        <c:title>
          <c:tx>
            <c:rich>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r>
                  <a:rPr lang="fr-ca" sz="1400" b="0" i="0" u="none" baseline="0" dirty="0">
                    <a:solidFill>
                      <a:schemeClr val="tx1"/>
                    </a:solidFill>
                  </a:rPr>
                  <a:t>Région de Santé Ontario</a:t>
                </a:r>
                <a:endParaRPr lang="fr-ca" sz="1400" dirty="0">
                  <a:solidFill>
                    <a:schemeClr val="tx1"/>
                  </a:solidFill>
                </a:endParaRPr>
              </a:p>
            </c:rich>
          </c:tx>
          <c:overlay val="0"/>
          <c:spPr>
            <a:noFill/>
            <a:ln>
              <a:noFill/>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crossAx val="854270872"/>
        <c:crosses val="autoZero"/>
        <c:auto val="1"/>
        <c:lblAlgn val="ctr"/>
        <c:lblOffset val="100"/>
        <c:noMultiLvlLbl val="0"/>
      </c:catAx>
      <c:valAx>
        <c:axId val="854270872"/>
        <c:scaling>
          <c:orientation val="minMax"/>
          <c:max val="0.2400000000000000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fr-ca" sz="1200" b="0" i="0" u="none" strike="noStrike" kern="1200" baseline="0" dirty="0">
                    <a:solidFill>
                      <a:schemeClr val="tx1"/>
                    </a:solidFill>
                  </a:rPr>
                  <a:t>% de nouveau-nés présentant une morbidité ou une mortalité</a:t>
                </a:r>
              </a:p>
            </c:rich>
          </c:tx>
          <c:layout>
            <c:manualLayout>
              <c:xMode val="edge"/>
              <c:yMode val="edge"/>
              <c:x val="2.0798975648877224E-2"/>
              <c:y val="0.14976115361219727"/>
            </c:manualLayout>
          </c:layout>
          <c:overlay val="0"/>
          <c:spPr>
            <a:noFill/>
            <a:ln>
              <a:noFill/>
            </a:ln>
            <a:effectLst/>
          </c:spPr>
          <c:txPr>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crossAx val="854279512"/>
        <c:crosses val="autoZero"/>
        <c:crossBetween val="between"/>
        <c:majorUnit val="4.0000000000000008E-2"/>
      </c:valAx>
      <c:spPr>
        <a:noFill/>
        <a:ln>
          <a:noFill/>
        </a:ln>
        <a:effectLst/>
      </c:spPr>
    </c:plotArea>
    <c:legend>
      <c:legendPos val="r"/>
      <c:layout>
        <c:manualLayout>
          <c:xMode val="edge"/>
          <c:yMode val="edge"/>
          <c:x val="0.8274505139982502"/>
          <c:y val="0.47079597204377738"/>
          <c:w val="0.1725494860017498"/>
          <c:h val="0.26236755127831246"/>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rtl="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7">
  <a:schemeClr val="accent4"/>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fr-FR" sz="2200" b="1" i="0" dirty="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dirty="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fr-FR" sz="2200" b="1" i="0" dirty="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dirty="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fr-FR" sz="2200" b="1" i="0" dirty="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dirty="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CA" sz="2200" b="1" i="0" dirty="0">
              <a:solidFill>
                <a:schemeClr val="tx1"/>
              </a:solidFill>
              <a:latin typeface="Calibri" panose="020F0502020204030204" pitchFamily="34" charset="0"/>
              <a:cs typeface="Calibri" panose="020F0502020204030204" pitchFamily="34" charset="0"/>
            </a:rPr>
            <a:t>Assurer </a:t>
          </a:r>
          <a:r>
            <a:rPr lang="fr-CA" sz="2200" b="1" i="0" noProof="0" dirty="0">
              <a:solidFill>
                <a:schemeClr val="tx1"/>
              </a:solidFill>
              <a:latin typeface="Calibri" panose="020F0502020204030204" pitchFamily="34" charset="0"/>
              <a:cs typeface="Calibri" panose="020F0502020204030204" pitchFamily="34" charset="0"/>
            </a:rPr>
            <a:t>continuellement</a:t>
          </a:r>
          <a:r>
            <a:rPr lang="en-CA" sz="2200" b="1" i="0" dirty="0">
              <a:solidFill>
                <a:schemeClr val="tx1"/>
              </a:solidFill>
              <a:latin typeface="Calibri" panose="020F0502020204030204" pitchFamily="34" charset="0"/>
              <a:cs typeface="Calibri" panose="020F0502020204030204" pitchFamily="34" charset="0"/>
            </a:rPr>
            <a:t> </a:t>
          </a:r>
          <a:r>
            <a:rPr lang="fr-FR" sz="2200" b="1" i="0" dirty="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dirty="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b="1" i="0" kern="1200" dirty="0">
              <a:solidFill>
                <a:schemeClr val="tx1"/>
              </a:solidFill>
              <a:latin typeface="Calibri" panose="020F0502020204030204" pitchFamily="34" charset="0"/>
              <a:cs typeface="Calibri" panose="020F0502020204030204" pitchFamily="34" charset="0"/>
            </a:rPr>
            <a:t>Assurer </a:t>
          </a:r>
          <a:r>
            <a:rPr lang="fr-CA" sz="2200" b="1" i="0" kern="1200" noProof="0" dirty="0">
              <a:solidFill>
                <a:schemeClr val="tx1"/>
              </a:solidFill>
              <a:latin typeface="Calibri" panose="020F0502020204030204" pitchFamily="34" charset="0"/>
              <a:cs typeface="Calibri" panose="020F0502020204030204" pitchFamily="34" charset="0"/>
            </a:rPr>
            <a:t>continuellement</a:t>
          </a:r>
          <a:r>
            <a:rPr lang="en-CA" sz="2200" b="1" i="0" kern="1200" dirty="0">
              <a:solidFill>
                <a:schemeClr val="tx1"/>
              </a:solidFill>
              <a:latin typeface="Calibri" panose="020F0502020204030204" pitchFamily="34" charset="0"/>
              <a:cs typeface="Calibri" panose="020F0502020204030204" pitchFamily="34" charset="0"/>
            </a:rPr>
            <a:t> </a:t>
          </a:r>
          <a:r>
            <a:rPr lang="fr-FR" sz="2200" b="1" i="0" kern="1200" dirty="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9/27/2024</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9/27/2024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Ontariohealth.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sz="1200" noProof="0" dirty="0">
                <a:solidFill>
                  <a:srgbClr val="000000"/>
                </a:solidFill>
                <a:latin typeface="Calibri" panose="020F0502020204030204" pitchFamily="34" charset="0"/>
              </a:rPr>
              <a:t>Si vous avez des questions sur le contenu de cette présentation, veuillez nous contacter à </a:t>
            </a:r>
            <a:r>
              <a:rPr lang="fr-CA" altLang="en-US" sz="1200" u="sng" noProof="0" dirty="0">
                <a:solidFill>
                  <a:srgbClr val="000000"/>
                </a:solidFill>
                <a:latin typeface="Calibri" panose="020F0502020204030204" pitchFamily="34" charset="0"/>
                <a:hlinkClick r:id="rId3"/>
              </a:rPr>
              <a:t>QualityStandards@OntarioHealth.ca</a:t>
            </a:r>
            <a:endParaRPr lang="fr-CA" altLang="en-US" sz="1200" u="sng" noProof="0" dirty="0">
              <a:solidFill>
                <a:srgbClr val="000000"/>
              </a:solidFill>
              <a:latin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programme des normes de qualité a mis en évidence plusieurs exemples d’organisations et de groupes qui utilisent diverses normes et procédures de déclaration dans leur milieu de soins cliniques, leur organisation ou leur établissement. Ces exemples se trouvent dans des publications et des discussions sur Quorum.</a:t>
            </a:r>
          </a:p>
          <a:p>
            <a:endParaRPr lang="fr-FR" dirty="0"/>
          </a:p>
          <a:p>
            <a:r>
              <a:rPr lang="fr-FR" dirty="0"/>
              <a:t>De plus, nous travaillons à la compilation de ressources et d’outils, tant pour les cliniciens que pour les patients et les familles.</a:t>
            </a:r>
          </a:p>
          <a:p>
            <a:endParaRPr lang="fr-FR" dirty="0"/>
          </a:p>
          <a:p>
            <a:r>
              <a:rPr lang="fr-FR" dirty="0"/>
              <a:t>L’accent est mis sur les exemples de mise en œuvre et d’adoption, et sur la façon dont les organisations appliquent les normes de qualité dans leur pratique pour donner des soins.</a:t>
            </a:r>
          </a:p>
          <a:p>
            <a:endParaRPr lang="fr-FR" dirty="0"/>
          </a:p>
          <a:p>
            <a:r>
              <a:rPr lang="fr-FR" dirty="0"/>
              <a:t>Nous aimerions beaucoup savoir si vous voulez contribuer à un message ou à un article.</a:t>
            </a:r>
            <a:endParaRPr lang="en-CA" dirty="0"/>
          </a:p>
          <a:p>
            <a:endParaRPr lang="en-CA"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dirty="0"/>
          </a:p>
        </p:txBody>
      </p:sp>
    </p:spTree>
    <p:extLst>
      <p:ext uri="{BB962C8B-B14F-4D97-AF65-F5344CB8AC3E}">
        <p14:creationId xmlns:p14="http://schemas.microsoft.com/office/powerpoint/2010/main" val="303325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latin typeface="+mn-lt"/>
            </a:endParaRPr>
          </a:p>
          <a:p>
            <a:endParaRPr lang="en-CA" dirty="0">
              <a:highlight>
                <a:srgbClr val="FFFF00"/>
              </a:highlight>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dirty="0"/>
          </a:p>
        </p:txBody>
      </p:sp>
    </p:spTree>
    <p:extLst>
      <p:ext uri="{BB962C8B-B14F-4D97-AF65-F5344CB8AC3E}">
        <p14:creationId xmlns:p14="http://schemas.microsoft.com/office/powerpoint/2010/main" val="2789911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20000"/>
              </a:lnSpc>
              <a:spcBef>
                <a:spcPts val="0"/>
              </a:spcBef>
              <a:spcAft>
                <a:spcPts val="0"/>
              </a:spcAft>
              <a:buClr>
                <a:srgbClr val="049FDC"/>
              </a:buClr>
              <a:buSzPts val="1200"/>
              <a:buFont typeface="Symbol" panose="05050102010706020507" pitchFamily="18" charset="2"/>
              <a:buNone/>
            </a:pPr>
            <a:r>
              <a:rPr lang="fr-ca" b="0" i="0" u="none" baseline="0" dirty="0"/>
              <a:t>Critères d’exclusion pour l’AVAC :</a:t>
            </a:r>
          </a:p>
          <a:p>
            <a:pPr marL="342900" marR="0" lvl="0" indent="-342900" algn="l" rtl="0">
              <a:lnSpc>
                <a:spcPct val="120000"/>
              </a:lnSpc>
              <a:spcBef>
                <a:spcPts val="0"/>
              </a:spcBef>
              <a:spcAft>
                <a:spcPts val="0"/>
              </a:spcAft>
              <a:buClr>
                <a:srgbClr val="049FDC"/>
              </a:buClr>
              <a:buSzPts val="1200"/>
              <a:buFont typeface="Symbol" panose="05050102010706020507" pitchFamily="18" charset="2"/>
              <a:buChar char=""/>
            </a:pPr>
            <a:r>
              <a:rPr lang="fr-ca" sz="1800" b="0" i="0" u="none" baseline="0" dirty="0">
                <a:effectLst/>
                <a:latin typeface="Calibri" panose="020F0502020204030204" pitchFamily="34" charset="0"/>
                <a:ea typeface="Calibri" panose="020F0502020204030204" pitchFamily="34" charset="0"/>
                <a:cs typeface="Arial" panose="020B0604020202020204" pitchFamily="34" charset="0"/>
              </a:rPr>
              <a:t>Cicatrice utérine classique ou en forme de "T"</a:t>
            </a:r>
            <a:r>
              <a:rPr lang="fr-ca" sz="1800" b="0" i="0" u="none" spc="-25" baseline="0" dirty="0">
                <a:effectLst/>
                <a:latin typeface="Calibri" panose="020F0502020204030204" pitchFamily="34" charset="0"/>
                <a:ea typeface="Calibri" panose="020F0502020204030204" pitchFamily="34" charset="0"/>
                <a:cs typeface="Arial" panose="020B0604020202020204" pitchFamily="34" charset="0"/>
              </a:rPr>
              <a:t> inversé </a:t>
            </a:r>
            <a:r>
              <a:rPr lang="fr-ca" sz="1800" b="0" i="0" u="none" baseline="0" dirty="0">
                <a:effectLst/>
                <a:latin typeface="Calibri" panose="020F0502020204030204" pitchFamily="34" charset="0"/>
                <a:ea typeface="Calibri" panose="020F0502020204030204" pitchFamily="34" charset="0"/>
                <a:cs typeface="Arial" panose="020B0604020202020204" pitchFamily="34" charset="0"/>
              </a:rPr>
              <a:t>précédente</a:t>
            </a:r>
          </a:p>
          <a:p>
            <a:pPr marL="342900" marR="0" lvl="0" indent="-342900" algn="l" rtl="0">
              <a:lnSpc>
                <a:spcPct val="120000"/>
              </a:lnSpc>
              <a:spcBef>
                <a:spcPts val="0"/>
              </a:spcBef>
              <a:spcAft>
                <a:spcPts val="0"/>
              </a:spcAft>
              <a:buClr>
                <a:srgbClr val="049FDC"/>
              </a:buClr>
              <a:buSzPts val="1200"/>
              <a:buFont typeface="Symbol" panose="05050102010706020507" pitchFamily="18" charset="2"/>
              <a:buChar char=""/>
            </a:pPr>
            <a:r>
              <a:rPr lang="fr-ca" sz="1800" b="0" i="0" u="none" baseline="0" dirty="0">
                <a:effectLst/>
                <a:latin typeface="Calibri" panose="020F0502020204030204" pitchFamily="34" charset="0"/>
                <a:ea typeface="Calibri" panose="020F0502020204030204" pitchFamily="34" charset="0"/>
                <a:cs typeface="Arial" panose="020B0604020202020204" pitchFamily="34" charset="0"/>
              </a:rPr>
              <a:t>Hystérotomie ou myomectomie précédente pénétrant dans la cavité</a:t>
            </a:r>
            <a:r>
              <a:rPr lang="fr-ca" sz="1800" b="0" i="0" u="none" spc="-30" baseline="0" dirty="0">
                <a:effectLst/>
                <a:latin typeface="Calibri" panose="020F0502020204030204" pitchFamily="34" charset="0"/>
                <a:ea typeface="Calibri" panose="020F0502020204030204" pitchFamily="34" charset="0"/>
                <a:cs typeface="Arial" panose="020B0604020202020204" pitchFamily="34" charset="0"/>
              </a:rPr>
              <a:t> </a:t>
            </a:r>
            <a:r>
              <a:rPr lang="fr-ca" sz="1800" b="0" i="0" u="none" baseline="0" dirty="0">
                <a:effectLst/>
                <a:latin typeface="Calibri" panose="020F0502020204030204" pitchFamily="34" charset="0"/>
                <a:ea typeface="Calibri" panose="020F0502020204030204" pitchFamily="34" charset="0"/>
                <a:cs typeface="Arial" panose="020B0604020202020204" pitchFamily="34" charset="0"/>
              </a:rPr>
              <a:t>utérine</a:t>
            </a:r>
          </a:p>
          <a:p>
            <a:pPr marL="342900" marR="0" lvl="0" indent="-342900" algn="l" rtl="0">
              <a:lnSpc>
                <a:spcPct val="120000"/>
              </a:lnSpc>
              <a:spcBef>
                <a:spcPts val="0"/>
              </a:spcBef>
              <a:spcAft>
                <a:spcPts val="0"/>
              </a:spcAft>
              <a:buClr>
                <a:srgbClr val="049FDC"/>
              </a:buClr>
              <a:buSzPts val="1200"/>
              <a:buFont typeface="Symbol" panose="05050102010706020507" pitchFamily="18" charset="2"/>
              <a:buChar char=""/>
            </a:pPr>
            <a:r>
              <a:rPr lang="fr-ca" sz="1800" b="0" i="0" u="none" baseline="0" dirty="0">
                <a:effectLst/>
                <a:latin typeface="Calibri" panose="020F0502020204030204" pitchFamily="34" charset="0"/>
                <a:ea typeface="Calibri" panose="020F0502020204030204" pitchFamily="34" charset="0"/>
                <a:cs typeface="Arial" panose="020B0604020202020204" pitchFamily="34" charset="0"/>
              </a:rPr>
              <a:t>Rupture utérine antérieure</a:t>
            </a:r>
          </a:p>
          <a:p>
            <a:pPr marL="342900" marR="0" lvl="0" indent="-342900" algn="l" rtl="0">
              <a:lnSpc>
                <a:spcPct val="120000"/>
              </a:lnSpc>
              <a:spcBef>
                <a:spcPts val="0"/>
              </a:spcBef>
              <a:spcAft>
                <a:spcPts val="0"/>
              </a:spcAft>
              <a:buClr>
                <a:srgbClr val="049FDC"/>
              </a:buClr>
              <a:buSzPts val="1200"/>
              <a:buFont typeface="Symbol" panose="05050102010706020507" pitchFamily="18" charset="2"/>
              <a:buChar char=""/>
            </a:pPr>
            <a:r>
              <a:rPr lang="fr-ca" sz="1800" b="0" i="0" u="none" baseline="0" dirty="0">
                <a:effectLst/>
                <a:latin typeface="Calibri" panose="020F0502020204030204" pitchFamily="34" charset="0"/>
                <a:ea typeface="Calibri" panose="020F0502020204030204" pitchFamily="34" charset="0"/>
                <a:cs typeface="Arial" panose="020B0604020202020204" pitchFamily="34" charset="0"/>
              </a:rPr>
              <a:t>Troubles placentaires incluant (placenta accreta, placenta increta, placenta percreta et placenta previa) </a:t>
            </a:r>
          </a:p>
          <a:p>
            <a:pPr marL="342900" marR="0" lvl="0" indent="-342900" algn="l" rtl="0">
              <a:lnSpc>
                <a:spcPct val="120000"/>
              </a:lnSpc>
              <a:spcBef>
                <a:spcPts val="0"/>
              </a:spcBef>
              <a:spcAft>
                <a:spcPts val="0"/>
              </a:spcAft>
              <a:buClr>
                <a:srgbClr val="049FDC"/>
              </a:buClr>
              <a:buSzPts val="1200"/>
              <a:buFont typeface="Symbol" panose="05050102010706020507" pitchFamily="18" charset="2"/>
              <a:buChar char=""/>
            </a:pPr>
            <a:r>
              <a:rPr lang="fr-ca" sz="1800" b="0" i="0" u="none" baseline="0" dirty="0">
                <a:effectLst/>
                <a:latin typeface="Calibri" panose="020F0502020204030204" pitchFamily="34" charset="0"/>
                <a:ea typeface="Calibri" panose="020F0502020204030204" pitchFamily="34" charset="0"/>
                <a:cs typeface="Arial" panose="020B0604020202020204" pitchFamily="34" charset="0"/>
              </a:rPr>
              <a:t>Personnes enceintes présentant une « anomalie fœtale », une « malposition/malprésentation » ou une « autre complication obstétricale » comme indication pour une césarienne.</a:t>
            </a:r>
          </a:p>
          <a:p>
            <a:pPr marL="342900" marR="0" lvl="0" indent="-342900" algn="l" rtl="0">
              <a:lnSpc>
                <a:spcPct val="120000"/>
              </a:lnSpc>
              <a:spcBef>
                <a:spcPts val="0"/>
              </a:spcBef>
              <a:spcAft>
                <a:spcPts val="0"/>
              </a:spcAft>
              <a:buClr>
                <a:srgbClr val="049FDC"/>
              </a:buClr>
              <a:buSzPts val="1200"/>
              <a:buFont typeface="Symbol" panose="05050102010706020507" pitchFamily="18" charset="2"/>
              <a:buChar char=""/>
            </a:pPr>
            <a:endParaRPr lang="fr-ca" sz="1800" dirty="0">
              <a:effectLst/>
              <a:latin typeface="Calibri" panose="020F0502020204030204" pitchFamily="34" charset="0"/>
              <a:ea typeface="Calibri" panose="020F0502020204030204" pitchFamily="34" charset="0"/>
              <a:cs typeface="Arial" panose="020B0604020202020204" pitchFamily="34" charset="0"/>
            </a:endParaRPr>
          </a:p>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17</a:t>
            </a:fld>
            <a:endParaRPr lang="fr-ca" dirty="0"/>
          </a:p>
        </p:txBody>
      </p:sp>
    </p:spTree>
    <p:extLst>
      <p:ext uri="{BB962C8B-B14F-4D97-AF65-F5344CB8AC3E}">
        <p14:creationId xmlns:p14="http://schemas.microsoft.com/office/powerpoint/2010/main" val="256209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19</a:t>
            </a:fld>
            <a:endParaRPr lang="fr-ca" dirty="0"/>
          </a:p>
        </p:txBody>
      </p:sp>
    </p:spTree>
    <p:extLst>
      <p:ext uri="{BB962C8B-B14F-4D97-AF65-F5344CB8AC3E}">
        <p14:creationId xmlns:p14="http://schemas.microsoft.com/office/powerpoint/2010/main" val="1446682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20</a:t>
            </a:fld>
            <a:endParaRPr lang="fr-ca" dirty="0"/>
          </a:p>
        </p:txBody>
      </p:sp>
    </p:spTree>
    <p:extLst>
      <p:ext uri="{BB962C8B-B14F-4D97-AF65-F5344CB8AC3E}">
        <p14:creationId xmlns:p14="http://schemas.microsoft.com/office/powerpoint/2010/main" val="4063623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21</a:t>
            </a:fld>
            <a:endParaRPr lang="fr-ca" dirty="0"/>
          </a:p>
        </p:txBody>
      </p:sp>
    </p:spTree>
    <p:extLst>
      <p:ext uri="{BB962C8B-B14F-4D97-AF65-F5344CB8AC3E}">
        <p14:creationId xmlns:p14="http://schemas.microsoft.com/office/powerpoint/2010/main" val="3338717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22</a:t>
            </a:fld>
            <a:endParaRPr lang="fr-ca" dirty="0"/>
          </a:p>
        </p:txBody>
      </p:sp>
    </p:spTree>
    <p:extLst>
      <p:ext uri="{BB962C8B-B14F-4D97-AF65-F5344CB8AC3E}">
        <p14:creationId xmlns:p14="http://schemas.microsoft.com/office/powerpoint/2010/main" val="747992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24</a:t>
            </a:fld>
            <a:endParaRPr lang="fr-ca" dirty="0"/>
          </a:p>
        </p:txBody>
      </p:sp>
    </p:spTree>
    <p:extLst>
      <p:ext uri="{BB962C8B-B14F-4D97-AF65-F5344CB8AC3E}">
        <p14:creationId xmlns:p14="http://schemas.microsoft.com/office/powerpoint/2010/main" val="1395305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25</a:t>
            </a:fld>
            <a:endParaRPr lang="fr-ca" dirty="0"/>
          </a:p>
        </p:txBody>
      </p:sp>
    </p:spTree>
    <p:extLst>
      <p:ext uri="{BB962C8B-B14F-4D97-AF65-F5344CB8AC3E}">
        <p14:creationId xmlns:p14="http://schemas.microsoft.com/office/powerpoint/2010/main" val="1304267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dirty="0">
                <a:solidFill>
                  <a:schemeClr val="tx1"/>
                </a:solidFill>
                <a:effectLst/>
                <a:latin typeface="Calibri" panose="020F0502020204030204" pitchFamily="34" charset="0"/>
                <a:cs typeface="Calibri" panose="020F0502020204030204" pitchFamily="34" charset="0"/>
              </a:rPr>
              <a:t>Portée de cette norme de qualité</a:t>
            </a:r>
            <a:endParaRPr lang="en-CA" sz="1200" b="1" kern="1200" dirty="0">
              <a:solidFill>
                <a:schemeClr val="tx1"/>
              </a:solidFill>
              <a:effectLst/>
              <a:latin typeface="Calibri" panose="020F0502020204030204" pitchFamily="34" charset="0"/>
              <a:cs typeface="Calibri" panose="020F0502020204030204" pitchFamily="34" charset="0"/>
            </a:endParaRPr>
          </a:p>
          <a:p>
            <a:pPr>
              <a:spcBef>
                <a:spcPts val="600"/>
              </a:spcBef>
              <a:spcAft>
                <a:spcPts val="1200"/>
              </a:spcAft>
            </a:pPr>
            <a:r>
              <a:rPr lang="fr-CA" sz="1800" dirty="0">
                <a:effectLst/>
                <a:latin typeface="Calibri" panose="020F0502020204030204" pitchFamily="34" charset="0"/>
                <a:ea typeface="Calibri" panose="020F0502020204030204" pitchFamily="34" charset="0"/>
                <a:cs typeface="Calibri" panose="020F0502020204030204" pitchFamily="34" charset="0"/>
              </a:rPr>
              <a:t>La portée de cette norme de qualité s’étend du counselling post-partum après une césarienne à des soins prénataux et intrapartum pendant la grossesse et l’accouchement suivants. Les conseils donnés dans cette norme de qualité sur les soins de grossesse portent plus particulièrement sur les personnes ayant déjà accouché par césarienne, qui sont enceintes d’un bébé à terme ayant la tête en bas (&gt; 37 semaines) et qui reçoivent des soins de grossesse de tout type de clinicien. Même si les personnes ayant déjà accouché plus d’une fois par césarienne font partie de ce champ d’application, les données de recherche sont limitées pour cette population. Une évaluation individualisée et un jugement clinique attentif dans le cadre d’une prise de décision commune sont essentiels dans cette situation.</a:t>
            </a: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a:spcAft>
                <a:spcPts val="1200"/>
              </a:spcAft>
            </a:pPr>
            <a:r>
              <a:rPr lang="fr-CA" sz="1800" dirty="0">
                <a:effectLst/>
                <a:latin typeface="Calibri" panose="020F0502020204030204" pitchFamily="34" charset="0"/>
                <a:ea typeface="Calibri" panose="020F0502020204030204" pitchFamily="34" charset="0"/>
                <a:cs typeface="Calibri" panose="020F0502020204030204" pitchFamily="34" charset="0"/>
              </a:rPr>
              <a:t>La présente norme ne s’applique pas aux personnes qui ont les contre-indications suivantes à l’accouchement vaginal après césarienne (AVAC) :</a:t>
            </a: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spcBef>
                <a:spcPts val="1200"/>
              </a:spcBef>
              <a:buClr>
                <a:srgbClr val="049FDC"/>
              </a:buClr>
              <a:buSzPts val="1400"/>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Calibri" panose="020F0502020204030204" pitchFamily="34" charset="0"/>
              </a:rPr>
              <a:t>Une cicatrice utérine antérieure classique ou en T inversé</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Clr>
                <a:srgbClr val="049FDC"/>
              </a:buClr>
              <a:buSzPts val="1400"/>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Calibri" panose="020F0502020204030204" pitchFamily="34" charset="0"/>
              </a:rPr>
              <a:t>Une hystérotomie ou une myomectomie antérieure dans la cavité utérine</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Clr>
                <a:srgbClr val="049FDC"/>
              </a:buClr>
              <a:buSzPts val="1400"/>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Calibri" panose="020F0502020204030204" pitchFamily="34" charset="0"/>
              </a:rPr>
              <a:t>Une rupture utérine antérieure</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Clr>
                <a:srgbClr val="049FDC"/>
              </a:buClr>
              <a:buSzPts val="1400"/>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Calibri" panose="020F0502020204030204" pitchFamily="34" charset="0"/>
              </a:rPr>
              <a:t>Un placenta accreta</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Clr>
                <a:srgbClr val="049FDC"/>
              </a:buClr>
              <a:buSzPts val="1400"/>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Calibri" panose="020F0502020204030204" pitchFamily="34" charset="0"/>
              </a:rPr>
              <a:t>Un placenta increta</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Clr>
                <a:srgbClr val="049FDC"/>
              </a:buClr>
              <a:buSzPts val="1400"/>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Calibri" panose="020F0502020204030204" pitchFamily="34" charset="0"/>
              </a:rPr>
              <a:t>Un placenta percreta</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buClr>
                <a:srgbClr val="049FDC"/>
              </a:buClr>
              <a:buSzPts val="1400"/>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Calibri" panose="020F0502020204030204" pitchFamily="34" charset="0"/>
              </a:rPr>
              <a:t>Un placenta prævia</a:t>
            </a:r>
            <a:endParaRPr lang="en-CA"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20000"/>
              </a:lnSpc>
              <a:spcAft>
                <a:spcPts val="1200"/>
              </a:spcAft>
              <a:buClr>
                <a:srgbClr val="049FDC"/>
              </a:buClr>
              <a:buSzPts val="1400"/>
              <a:buFont typeface="Symbol" panose="05050102010706020507" pitchFamily="18" charset="2"/>
              <a:buChar char=""/>
            </a:pPr>
            <a:r>
              <a:rPr lang="fr-CA" sz="1800" dirty="0">
                <a:effectLst/>
                <a:latin typeface="Calibri" panose="020F0502020204030204" pitchFamily="34" charset="0"/>
                <a:ea typeface="Calibri" panose="020F0502020204030204" pitchFamily="34" charset="0"/>
                <a:cs typeface="Calibri" panose="020F0502020204030204" pitchFamily="34" charset="0"/>
              </a:rPr>
              <a:t>Toute autre complication maternelle ou fœtale qui constitue une contre-indication à l’accouchement vaginal</a:t>
            </a:r>
            <a:endParaRPr lang="en-CA"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dirty="0"/>
          </a:p>
        </p:txBody>
      </p:sp>
    </p:spTree>
    <p:extLst>
      <p:ext uri="{BB962C8B-B14F-4D97-AF65-F5344CB8AC3E}">
        <p14:creationId xmlns:p14="http://schemas.microsoft.com/office/powerpoint/2010/main" val="2584597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dirty="0"/>
          </a:p>
        </p:txBody>
      </p:sp>
    </p:spTree>
    <p:extLst>
      <p:ext uri="{BB962C8B-B14F-4D97-AF65-F5344CB8AC3E}">
        <p14:creationId xmlns:p14="http://schemas.microsoft.com/office/powerpoint/2010/main" val="3310444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dirty="0">
                <a:solidFill>
                  <a:srgbClr val="FFFF00"/>
                </a:solidFill>
                <a:effectLst/>
                <a:latin typeface="Calibri" pitchFamily="68" charset="0"/>
                <a:ea typeface="MS PGothic" panose="020B0600070205080204" pitchFamily="34" charset="-128"/>
                <a:cs typeface="ＭＳ Ｐゴシック" pitchFamily="68" charset="-128"/>
              </a:rPr>
              <a:t>Le Comité consultatif sur la norme de qualité </a:t>
            </a:r>
            <a:r>
              <a:rPr lang="fr-CA" sz="1200" kern="1200" dirty="0">
                <a:solidFill>
                  <a:schemeClr val="tx1"/>
                </a:solidFill>
                <a:effectLst/>
                <a:latin typeface="Calibri" pitchFamily="68" charset="0"/>
                <a:ea typeface="MS PGothic" panose="020B0600070205080204" pitchFamily="34" charset="-128"/>
                <a:cs typeface="ＭＳ Ｐゴシック" pitchFamily="68" charset="-128"/>
              </a:rPr>
              <a:t>a défini certains objectifs généraux pour cette norme de qualité.  </a:t>
            </a:r>
            <a:r>
              <a:rPr lang="fr-FR" sz="1200" kern="1200" dirty="0">
                <a:solidFill>
                  <a:schemeClr val="tx1"/>
                </a:solidFill>
                <a:effectLst/>
                <a:latin typeface="Calibri" pitchFamily="68" charset="0"/>
                <a:ea typeface="MS PGothic" panose="020B0600070205080204" pitchFamily="34" charset="-128"/>
                <a:cs typeface="ＭＳ Ｐゴシック" pitchFamily="68" charset="-128"/>
              </a:rPr>
              <a:t>Ceux-ci ont été mis en correspondance avec des indicateurs qui peuvent être utilisés pour évaluer la qualité des soins fournis au niveau provincial et local.</a:t>
            </a:r>
            <a:endParaRPr lang="en-CA" sz="1200" kern="1200" dirty="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dirty="0"/>
          </a:p>
        </p:txBody>
      </p:sp>
    </p:spTree>
    <p:extLst>
      <p:ext uri="{BB962C8B-B14F-4D97-AF65-F5344CB8AC3E}">
        <p14:creationId xmlns:p14="http://schemas.microsoft.com/office/powerpoint/2010/main" val="3362828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dirty="0"/>
          </a:p>
        </p:txBody>
      </p:sp>
    </p:spTree>
    <p:extLst>
      <p:ext uri="{BB962C8B-B14F-4D97-AF65-F5344CB8AC3E}">
        <p14:creationId xmlns:p14="http://schemas.microsoft.com/office/powerpoint/2010/main" val="28917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42</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mn-lt"/>
              </a:rPr>
              <a:t>Les normes de qualité sont un petit ensemble d’énoncés à incidence élevée qui décrivent les soins optimaux lorsqu’il existe des écarts de qualité cernés en Ontario.</a:t>
            </a:r>
          </a:p>
          <a:p>
            <a:pPr marL="171450" indent="-171450">
              <a:buFontTx/>
              <a:buChar char="•"/>
            </a:pPr>
            <a:r>
              <a:rPr lang="fr-CA" altLang="en-US" noProof="0" dirty="0">
                <a:solidFill>
                  <a:srgbClr val="000000"/>
                </a:solidFill>
                <a:latin typeface="+mn-lt"/>
              </a:rPr>
              <a:t>Leur application est volontaire et les normes sont de nature ambitieuse.</a:t>
            </a:r>
          </a:p>
          <a:p>
            <a:pPr marL="171450" indent="-171450">
              <a:buFontTx/>
              <a:buChar char="•"/>
            </a:pPr>
            <a:r>
              <a:rPr lang="fr-CA" altLang="en-US" noProof="0" dirty="0">
                <a:solidFill>
                  <a:srgbClr val="000000"/>
                </a:solidFill>
                <a:latin typeface="+mn-lt"/>
              </a:rPr>
              <a:t>Conçues pour « relever le niveau » dans le but d’offrir les meilleurs soins possible à tous les Ontariens, peu importe où ils vivent dans la province.</a:t>
            </a:r>
          </a:p>
          <a:p>
            <a:pPr marL="171450" indent="-171450">
              <a:buFontTx/>
              <a:buChar char="•"/>
            </a:pPr>
            <a:r>
              <a:rPr lang="fr-CA" altLang="en-US" noProof="0" dirty="0">
                <a:solidFill>
                  <a:srgbClr val="000000"/>
                </a:solidFill>
                <a:latin typeface="+mn-lt"/>
              </a:rPr>
              <a:t>Il existe de nombreuses lignes directrices, normes professionnelles et autres recommandations qui enrichissent l’ensemble des données probantes. Les normes de qualité complètent ces ressources.</a:t>
            </a:r>
          </a:p>
          <a:p>
            <a:pPr marL="171450" indent="-171450">
              <a:buFontTx/>
              <a:buChar char="•"/>
            </a:pPr>
            <a:r>
              <a:rPr lang="fr-CA" altLang="en-US" noProof="0" dirty="0">
                <a:solidFill>
                  <a:srgbClr val="000000"/>
                </a:solidFill>
                <a:latin typeface="+mn-lt"/>
              </a:rPr>
              <a:t>Les normes de qualité énoncent les </a:t>
            </a:r>
            <a:r>
              <a:rPr lang="fr-CA" altLang="en-US" b="1" noProof="0" dirty="0">
                <a:solidFill>
                  <a:srgbClr val="000000"/>
                </a:solidFill>
                <a:latin typeface="+mn-lt"/>
              </a:rPr>
              <a:t>caractéristiques</a:t>
            </a:r>
            <a:r>
              <a:rPr lang="fr-CA" altLang="en-US" noProof="0" dirty="0">
                <a:solidFill>
                  <a:srgbClr val="000000"/>
                </a:solidFill>
                <a:latin typeface="+mn-lt"/>
              </a:rPr>
              <a:t> des soins qui devraient être offerts, mais ne nomment pas les </a:t>
            </a:r>
            <a:r>
              <a:rPr lang="fr-CA" altLang="en-US" b="1" noProof="0" dirty="0">
                <a:solidFill>
                  <a:srgbClr val="000000"/>
                </a:solidFill>
                <a:latin typeface="+mn-lt"/>
              </a:rPr>
              <a:t>personnes</a:t>
            </a:r>
            <a:r>
              <a:rPr lang="fr-CA" altLang="en-US" noProof="0" dirty="0">
                <a:solidFill>
                  <a:srgbClr val="000000"/>
                </a:solidFill>
                <a:latin typeface="+mn-lt"/>
              </a:rPr>
              <a:t> qui devraient les offrir (contrairement aux guides de pratique clinique et guides de pratiques exemplaires).</a:t>
            </a:r>
          </a:p>
          <a:p>
            <a:pPr marL="171450" indent="-171450"/>
            <a:endParaRPr lang="fr-CA" altLang="en-US" noProof="0" dirty="0">
              <a:solidFill>
                <a:srgbClr val="000000"/>
              </a:solidFill>
              <a:latin typeface="+mn-lt"/>
            </a:endParaRPr>
          </a:p>
          <a:p>
            <a:pPr marL="171450" indent="-171450"/>
            <a:r>
              <a:rPr lang="fr-CA" altLang="en-US" b="1" noProof="0" dirty="0">
                <a:solidFill>
                  <a:srgbClr val="000000"/>
                </a:solidFill>
                <a:latin typeface="+mn-lt"/>
              </a:rPr>
              <a:t>Les normes de qualité sont :</a:t>
            </a:r>
          </a:p>
          <a:p>
            <a:pPr marL="171450" indent="-171450">
              <a:spcBef>
                <a:spcPct val="0"/>
              </a:spcBef>
              <a:buClr>
                <a:srgbClr val="00788A"/>
              </a:buClr>
              <a:buFontTx/>
              <a:buChar char="•"/>
            </a:pPr>
            <a:r>
              <a:rPr lang="fr-CA" altLang="en-US" noProof="0" dirty="0">
                <a:solidFill>
                  <a:srgbClr val="000000"/>
                </a:solidFill>
                <a:latin typeface="+mn-lt"/>
              </a:rPr>
              <a:t>Concises : 5 à 15 énoncés solides, fondés sur des données probantes, portant sur des domaines de priorité élevée pour l’amélioration.</a:t>
            </a:r>
          </a:p>
          <a:p>
            <a:pPr marL="171450" indent="-171450">
              <a:spcBef>
                <a:spcPct val="0"/>
              </a:spcBef>
              <a:buClr>
                <a:srgbClr val="00788A"/>
              </a:buClr>
              <a:buFontTx/>
              <a:buChar char="•"/>
            </a:pPr>
            <a:r>
              <a:rPr lang="fr-CA" altLang="en-US" noProof="0" dirty="0">
                <a:solidFill>
                  <a:srgbClr val="000000"/>
                </a:solidFill>
                <a:latin typeface="+mn-lt"/>
              </a:rPr>
              <a:t>Accessibles : aident les cliniciens et les organismes de fournisseurs à offrir des soins de la plus haute qualité possible, et les patients à connaître les sujets à aborder avec leurs cliniciens (comparativement aux guides de pratique clinique, qui sont assez arides, les normes sont très accessibles et écrites en langage clair).</a:t>
            </a:r>
          </a:p>
          <a:p>
            <a:pPr marL="171450" indent="-171450">
              <a:spcBef>
                <a:spcPct val="0"/>
              </a:spcBef>
              <a:buClr>
                <a:srgbClr val="00788A"/>
              </a:buClr>
              <a:buFontTx/>
              <a:buChar char="•"/>
            </a:pPr>
            <a:r>
              <a:rPr lang="fr-CA" altLang="en-US" noProof="0" dirty="0">
                <a:solidFill>
                  <a:srgbClr val="000000"/>
                </a:solidFill>
                <a:latin typeface="+mn-lt"/>
              </a:rPr>
              <a:t>Mesurables : chaque énoncé est accompagné d’un ou de plusieurs indicateurs de qualité (structure, processus ou résultat), ainsi que d’un ensemble de mesures des résultats pour l’ensemble de la norme.</a:t>
            </a:r>
          </a:p>
          <a:p>
            <a:pPr marL="171450" indent="-171450">
              <a:spcBef>
                <a:spcPct val="0"/>
              </a:spcBef>
              <a:buClr>
                <a:srgbClr val="00788A"/>
              </a:buClr>
              <a:buFontTx/>
              <a:buChar char="•"/>
            </a:pPr>
            <a:r>
              <a:rPr lang="fr-CA" altLang="en-US" noProof="0" dirty="0">
                <a:solidFill>
                  <a:srgbClr val="000000"/>
                </a:solidFill>
                <a:latin typeface="+mn-lt"/>
              </a:rPr>
              <a:t>Applicables : des outils et des ressources d’amélioration de la qualité soutiennent chaque norme en vue de favoriser l’adoption.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patients, les </a:t>
            </a:r>
            <a:r>
              <a:rPr lang="fr-CA" sz="1800" b="1" dirty="0">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b="1" noProof="0" dirty="0">
                <a:solidFill>
                  <a:srgbClr val="000000"/>
                </a:solidFill>
                <a:latin typeface="+mn-lt"/>
              </a:rPr>
              <a:t>et le public </a:t>
            </a:r>
            <a:r>
              <a:rPr lang="fr-CA" altLang="en-US" noProof="0" dirty="0">
                <a:solidFill>
                  <a:srgbClr val="000000"/>
                </a:solidFill>
                <a:latin typeface="+mn-lt"/>
              </a:rPr>
              <a:t>peuvent utiliser les normes de qualité pour comprendre les caractéristiques de soins d’excellente qualité, savoir à quoi ils devraient s’attendre de leurs cliniciens et connaître la façon de discuter de la qualité de leurs soins.</a:t>
            </a:r>
          </a:p>
          <a:p>
            <a:pPr marL="360363" indent="-360363">
              <a:lnSpc>
                <a:spcPct val="95000"/>
              </a:lnSpc>
              <a:spcAft>
                <a:spcPts val="600"/>
              </a:spcAft>
              <a:buFontTx/>
              <a:buChar char="•"/>
            </a:pPr>
            <a:r>
              <a:rPr lang="fr-CA" altLang="en-US" b="1" noProof="0" dirty="0">
                <a:solidFill>
                  <a:srgbClr val="000000"/>
                </a:solidFill>
                <a:latin typeface="+mn-lt"/>
              </a:rPr>
              <a:t>Les régions provinciales et les organismes responsables de la prévention des maladies </a:t>
            </a:r>
            <a:r>
              <a:rPr lang="fr-CA" altLang="en-US" noProof="0" dirty="0">
                <a:solidFill>
                  <a:srgbClr val="000000"/>
                </a:solidFill>
                <a:latin typeface="+mn-lt"/>
              </a:rPr>
              <a:t>peuvent recourir aux normes de qualité pour mesurer les résultats de santé, tenir les </a:t>
            </a:r>
            <a:r>
              <a:rPr lang="fr-CA" altLang="en-US" b="0" noProof="0" dirty="0">
                <a:solidFill>
                  <a:srgbClr val="000000"/>
                </a:solidFill>
                <a:latin typeface="+mn-lt"/>
              </a:rPr>
              <a:t>organismes fournisseurs de soins de santé</a:t>
            </a:r>
            <a:r>
              <a:rPr lang="fr-CA" altLang="en-US" b="1" noProof="0" dirty="0">
                <a:solidFill>
                  <a:srgbClr val="000000"/>
                </a:solidFill>
                <a:latin typeface="+mn-lt"/>
              </a:rPr>
              <a:t> </a:t>
            </a:r>
            <a:r>
              <a:rPr lang="fr-CA" altLang="en-US" noProof="0" dirty="0">
                <a:solidFill>
                  <a:srgbClr val="000000"/>
                </a:solidFill>
                <a:latin typeface="+mn-lt"/>
              </a:rPr>
              <a:t>responsables de la prestation de soins de qualité supérieure et orienter les stratégies d’amélioration régionales.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organismes fournisseurs de soins de santé</a:t>
            </a:r>
            <a:r>
              <a:rPr lang="fr-CA" altLang="en-US" noProof="0" dirty="0">
                <a:solidFill>
                  <a:srgbClr val="000000"/>
                </a:solidFill>
                <a:latin typeface="+mn-lt"/>
              </a:rPr>
              <a:t> 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cliniciens </a:t>
            </a:r>
            <a:r>
              <a:rPr lang="fr-CA" altLang="en-US" noProof="0" dirty="0">
                <a:solidFill>
                  <a:srgbClr val="000000"/>
                </a:solidFill>
                <a:latin typeface="+mn-lt"/>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Tx/>
              <a:buChar char="•"/>
            </a:pPr>
            <a:r>
              <a:rPr lang="fr-CA" altLang="en-US" noProof="0" dirty="0">
                <a:solidFill>
                  <a:srgbClr val="000000"/>
                </a:solidFill>
                <a:latin typeface="+mn-lt"/>
              </a:rPr>
              <a:t>Le </a:t>
            </a:r>
            <a:r>
              <a:rPr lang="fr-CA" altLang="en-US" b="1" noProof="0" dirty="0">
                <a:solidFill>
                  <a:srgbClr val="000000"/>
                </a:solidFill>
                <a:latin typeface="+mn-lt"/>
              </a:rPr>
              <a:t>gouvernement</a:t>
            </a:r>
            <a:r>
              <a:rPr lang="fr-CA" altLang="en-US" noProof="0" dirty="0">
                <a:solidFill>
                  <a:srgbClr val="000000"/>
                </a:solidFill>
                <a:latin typeface="+mn-lt"/>
              </a:rPr>
              <a:t> 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r>
              <a:rPr lang="fr-CA" noProof="0" dirty="0">
                <a:latin typeface="+mn-lt"/>
                <a:cs typeface="Calibri" panose="020F0502020204030204" pitchFamily="34" charset="0"/>
              </a:rPr>
              <a:t>.</a:t>
            </a:r>
          </a:p>
          <a:p>
            <a:endParaRPr lang="en-CA" b="1"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dirty="0"/>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porte sur une question de soins de santé spécifique.  L’élaboration de chaque norme de qualité s’accompagne d’un assortiment de ressources.</a:t>
            </a:r>
          </a:p>
          <a:p>
            <a:pPr marL="285750" indent="-285750">
              <a:buFontTx/>
              <a:buChar char="•"/>
            </a:pPr>
            <a:r>
              <a:rPr lang="fr-CA" altLang="en-US" noProof="0" dirty="0">
                <a:solidFill>
                  <a:srgbClr val="000000"/>
                </a:solidFill>
                <a:latin typeface="Calibri"/>
                <a:ea typeface="MS PGothic"/>
                <a:cs typeface="Calibri"/>
              </a:rPr>
              <a:t>Au moyen d’énoncés concis et faciles à comprendre, les normes de qualité décrivent à quoi ressemblent des soins de qualité pour une affection ou un sujet en fonction des données probantes.</a:t>
            </a:r>
          </a:p>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est accompagnée des documents suivants : </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Un guide du patient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sommaire</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jeu de diapositives « cas d’amélioration »</a:t>
            </a:r>
          </a:p>
          <a:p>
            <a:pPr marL="742950" marR="0" lvl="1" indent="-285750" algn="l" defTabSz="457200" rtl="0" eaLnBrk="0" fontAlgn="base" latinLnBrk="0" hangingPunct="0">
              <a:lnSpc>
                <a:spcPct val="100000"/>
              </a:lnSpc>
              <a:spcBef>
                <a:spcPct val="30000"/>
              </a:spcBef>
              <a:spcAft>
                <a:spcPct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mesure</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Des spécifications techniques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démarrage</a:t>
            </a:r>
          </a:p>
          <a:p>
            <a:pPr marL="285750" indent="-285750">
              <a:buFontTx/>
              <a:buChar char="•"/>
            </a:pPr>
            <a:r>
              <a:rPr lang="fr-CA" altLang="en-US" noProof="0" dirty="0">
                <a:solidFill>
                  <a:srgbClr val="000000"/>
                </a:solidFill>
                <a:latin typeface="Calibri"/>
                <a:ea typeface="MS PGothic"/>
                <a:cs typeface="Calibri"/>
              </a:rPr>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altLang="en-US" noProof="0" dirty="0">
                <a:solidFill>
                  <a:srgbClr val="000000"/>
                </a:solidFill>
                <a:latin typeface="Calibri" panose="020F0502020204030204" pitchFamily="34" charset="0"/>
              </a:rPr>
              <a:t>Chaque norme de qualité comprend un résumé en langage simple pour les patients, les familles, les </a:t>
            </a:r>
            <a:r>
              <a:rPr lang="fr-CA" sz="1800" dirty="0">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noProof="0" dirty="0">
                <a:solidFill>
                  <a:srgbClr val="000000"/>
                </a:solidFill>
                <a:latin typeface="Calibri" panose="020F0502020204030204" pitchFamily="34" charset="0"/>
              </a:rPr>
              <a:t>et le public, appelé le </a:t>
            </a:r>
            <a:r>
              <a:rPr lang="fr-CA" altLang="en-US" b="1" noProof="0" dirty="0">
                <a:solidFill>
                  <a:srgbClr val="000000"/>
                </a:solidFill>
                <a:latin typeface="Calibri" panose="020F0502020204030204" pitchFamily="34" charset="0"/>
              </a:rPr>
              <a:t>guide du patient</a:t>
            </a:r>
            <a:r>
              <a:rPr lang="fr-CA" altLang="en-US" noProof="0" dirty="0">
                <a:solidFill>
                  <a:srgbClr val="000000"/>
                </a:solidFill>
                <a:latin typeface="Calibri" panose="020F0502020204030204" pitchFamily="34" charset="0"/>
              </a:rPr>
              <a:t>.</a:t>
            </a:r>
          </a:p>
          <a:p>
            <a:pPr marL="171450" indent="-171450"/>
            <a:endParaRPr lang="fr-CA" altLang="en-US" noProof="0" dirty="0">
              <a:solidFill>
                <a:srgbClr val="000000"/>
              </a:solidFill>
              <a:latin typeface="Calibri" panose="020F0502020204030204" pitchFamily="34" charset="0"/>
            </a:endParaRPr>
          </a:p>
          <a:p>
            <a:pPr marL="171450" indent="-171450"/>
            <a:r>
              <a:rPr lang="fr-CA" altLang="en-US" b="1" noProof="0" dirty="0">
                <a:solidFill>
                  <a:srgbClr val="000000"/>
                </a:solidFill>
                <a:latin typeface="Calibri" panose="020F0502020204030204" pitchFamily="34" charset="0"/>
              </a:rPr>
              <a:t>Participation des patients aux normes de qualité : </a:t>
            </a:r>
          </a:p>
          <a:p>
            <a:pPr marL="171450" indent="-171450">
              <a:buFontTx/>
              <a:buChar char="•"/>
            </a:pPr>
            <a:r>
              <a:rPr lang="fr-CA" altLang="en-US" noProof="0" dirty="0">
                <a:solidFill>
                  <a:srgbClr val="000000"/>
                </a:solidFill>
                <a:latin typeface="Calibri" panose="020F0502020204030204" pitchFamily="34" charset="0"/>
              </a:rPr>
              <a:t>Participation à des comités consultatifs en tant que membres</a:t>
            </a:r>
          </a:p>
          <a:p>
            <a:pPr marL="171450" indent="-171450">
              <a:buFontTx/>
              <a:buChar char="•"/>
            </a:pPr>
            <a:r>
              <a:rPr lang="fr-CA" altLang="en-US" noProof="0" dirty="0">
                <a:solidFill>
                  <a:srgbClr val="000000"/>
                </a:solidFill>
                <a:latin typeface="Calibri" panose="020F0502020204030204" pitchFamily="34" charset="0"/>
              </a:rPr>
              <a:t>Groupes de discussion et entretiens avec des informateurs clés sur des sujets précis (au besoin)</a:t>
            </a:r>
          </a:p>
          <a:p>
            <a:pPr marL="171450" indent="-171450">
              <a:buFontTx/>
              <a:buChar char="•"/>
            </a:pPr>
            <a:r>
              <a:rPr lang="fr-CA" altLang="en-US" noProof="0" dirty="0">
                <a:solidFill>
                  <a:srgbClr val="000000"/>
                </a:solidFill>
                <a:latin typeface="Calibri" panose="020F0502020204030204" pitchFamily="34" charset="0"/>
              </a:rPr>
              <a:t>Période de commentaires du public pour chaque norme de qualité</a:t>
            </a:r>
          </a:p>
          <a:p>
            <a:pPr marL="171450" indent="-171450">
              <a:buFontTx/>
              <a:buChar char="•"/>
            </a:pPr>
            <a:r>
              <a:rPr lang="fr-CA" altLang="en-US" noProof="0" dirty="0">
                <a:solidFill>
                  <a:srgbClr val="000000"/>
                </a:solidFill>
                <a:latin typeface="Calibri" panose="020F0502020204030204" pitchFamily="34" charset="0"/>
              </a:rPr>
              <a:t>Consultations sur le guide de conversation des patients</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dirty="0"/>
          </a:p>
        </p:txBody>
      </p:sp>
    </p:spTree>
    <p:extLst>
      <p:ext uri="{BB962C8B-B14F-4D97-AF65-F5344CB8AC3E}">
        <p14:creationId xmlns:p14="http://schemas.microsoft.com/office/powerpoint/2010/main" val="306451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136386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Calibri" panose="020F0502020204030204" pitchFamily="34" charset="0"/>
              </a:rPr>
              <a:t>Toutefois, il y a des choses que nous pouvons faire aujourd’hui malgré les vastes obstacles systémiques qui pourraient prendre du temps à surmonter.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comprend également un modèle de plan d’action et des exemples sur la manière dont les plans d’amélioration de la qualité peuvent aider à faire progresser les normes de qualité.</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1016779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D954C5A8-A446-6E0D-FF4D-C5B342081E80}"/>
              </a:ext>
            </a:extLst>
          </p:cNvPr>
          <p:cNvSpPr>
            <a:spLocks noGrp="1"/>
          </p:cNvSpPr>
          <p:nvPr>
            <p:ph type="sldNum" sz="quarter" idx="12"/>
          </p:nvPr>
        </p:nvSpPr>
        <p:spPr/>
        <p:txBody>
          <a:bodyPr/>
          <a:lstStyle/>
          <a:p>
            <a:fld id="{F4838459-7531-48CC-942F-86A532F04E35}" type="slidenum">
              <a:rPr lang="en-CA" smtClean="0"/>
              <a:t>‹#›</a:t>
            </a:fld>
            <a:endParaRPr lang="en-CA" dirty="0"/>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3E206C47-B6BF-579E-D1A3-E7FB5C0C6489}"/>
              </a:ext>
            </a:extLst>
          </p:cNvPr>
          <p:cNvSpPr>
            <a:spLocks noGrp="1"/>
          </p:cNvSpPr>
          <p:nvPr>
            <p:ph type="sldNum" sz="quarter" idx="14"/>
          </p:nvPr>
        </p:nvSpPr>
        <p:spPr/>
        <p:txBody>
          <a:bodyPr/>
          <a:lstStyle/>
          <a:p>
            <a:fld id="{F4838459-7531-48CC-942F-86A532F04E35}" type="slidenum">
              <a:rPr lang="en-CA" smtClean="0"/>
              <a:t>‹#›</a:t>
            </a:fld>
            <a:endParaRPr lang="en-CA" dirty="0"/>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5794A984-7A90-880A-3896-48F4E0E92CFC}"/>
              </a:ext>
            </a:extLst>
          </p:cNvPr>
          <p:cNvSpPr>
            <a:spLocks noGrp="1"/>
          </p:cNvSpPr>
          <p:nvPr>
            <p:ph type="sldNum" sz="quarter" idx="15"/>
          </p:nvPr>
        </p:nvSpPr>
        <p:spPr/>
        <p:txBody>
          <a:bodyPr/>
          <a:lstStyle/>
          <a:p>
            <a:fld id="{F4838459-7531-48CC-942F-86A532F04E35}" type="slidenum">
              <a:rPr lang="en-CA" smtClean="0"/>
              <a:t>‹#›</a:t>
            </a:fld>
            <a:endParaRPr lang="en-CA" dirty="0"/>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3A4CE59A-19D6-F1C1-1DC3-8F7D34A43D1A}"/>
              </a:ext>
            </a:extLst>
          </p:cNvPr>
          <p:cNvSpPr>
            <a:spLocks noGrp="1"/>
          </p:cNvSpPr>
          <p:nvPr>
            <p:ph type="sldNum" sz="quarter" idx="23"/>
          </p:nvPr>
        </p:nvSpPr>
        <p:spPr/>
        <p:txBody>
          <a:bodyPr/>
          <a:lstStyle/>
          <a:p>
            <a:fld id="{F4838459-7531-48CC-942F-86A532F04E35}" type="slidenum">
              <a:rPr lang="en-CA" smtClean="0"/>
              <a:t>‹#›</a:t>
            </a:fld>
            <a:endParaRPr lang="en-CA" dirty="0"/>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BE541DB9-6084-3788-6B35-741309DFC4A8}"/>
              </a:ext>
            </a:extLst>
          </p:cNvPr>
          <p:cNvSpPr>
            <a:spLocks noGrp="1"/>
          </p:cNvSpPr>
          <p:nvPr>
            <p:ph type="sldNum" sz="quarter" idx="15"/>
          </p:nvPr>
        </p:nvSpPr>
        <p:spPr/>
        <p:txBody>
          <a:bodyPr/>
          <a:lstStyle/>
          <a:p>
            <a:fld id="{F4838459-7531-48CC-942F-86A532F04E35}" type="slidenum">
              <a:rPr lang="en-CA" smtClean="0"/>
              <a:t>‹#›</a:t>
            </a:fld>
            <a:endParaRPr lang="en-CA" dirty="0"/>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6BC64535-AAE1-44DB-4C4D-F06D09173B6B}"/>
              </a:ext>
            </a:extLst>
          </p:cNvPr>
          <p:cNvSpPr>
            <a:spLocks noGrp="1"/>
          </p:cNvSpPr>
          <p:nvPr>
            <p:ph type="sldNum" sz="quarter" idx="14"/>
          </p:nvPr>
        </p:nvSpPr>
        <p:spPr/>
        <p:txBody>
          <a:bodyPr/>
          <a:lstStyle/>
          <a:p>
            <a:fld id="{F4838459-7531-48CC-942F-86A532F04E35}" type="slidenum">
              <a:rPr lang="en-CA" smtClean="0"/>
              <a:t>‹#›</a:t>
            </a:fld>
            <a:endParaRPr lang="en-CA" dirty="0"/>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761BA3B4-EAE6-2E6B-C9E7-6A9A23F37221}"/>
              </a:ext>
            </a:extLst>
          </p:cNvPr>
          <p:cNvSpPr>
            <a:spLocks noGrp="1"/>
          </p:cNvSpPr>
          <p:nvPr>
            <p:ph type="sldNum" sz="quarter" idx="11"/>
          </p:nvPr>
        </p:nvSpPr>
        <p:spPr/>
        <p:txBody>
          <a:bodyPr/>
          <a:lstStyle/>
          <a:p>
            <a:fld id="{F4838459-7531-48CC-942F-86A532F04E35}" type="slidenum">
              <a:rPr lang="en-CA" smtClean="0"/>
              <a:t>‹#›</a:t>
            </a:fld>
            <a:endParaRPr lang="en-CA" dirty="0"/>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Slide Number Placeholder 8">
            <a:extLst>
              <a:ext uri="{FF2B5EF4-FFF2-40B4-BE49-F238E27FC236}">
                <a16:creationId xmlns:a16="http://schemas.microsoft.com/office/drawing/2014/main" id="{3A251895-DF8A-783D-FDB1-BFA6F9160BE8}"/>
              </a:ext>
            </a:extLst>
          </p:cNvPr>
          <p:cNvSpPr>
            <a:spLocks noGrp="1"/>
          </p:cNvSpPr>
          <p:nvPr>
            <p:ph type="sldNum" sz="quarter" idx="11"/>
          </p:nvPr>
        </p:nvSpPr>
        <p:spPr/>
        <p:txBody>
          <a:bodyPr/>
          <a:lstStyle/>
          <a:p>
            <a:fld id="{F4838459-7531-48CC-942F-86A532F04E35}" type="slidenum">
              <a:rPr lang="en-CA" smtClean="0"/>
              <a:t>‹#›</a:t>
            </a:fld>
            <a:endParaRPr lang="en-CA" dirty="0"/>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330E4AEF-FC1B-EF62-BFF0-9F291DDB6E10}"/>
              </a:ext>
            </a:extLst>
          </p:cNvPr>
          <p:cNvSpPr>
            <a:spLocks noGrp="1"/>
          </p:cNvSpPr>
          <p:nvPr>
            <p:ph type="sldNum" sz="quarter" idx="11"/>
          </p:nvPr>
        </p:nvSpPr>
        <p:spPr/>
        <p:txBody>
          <a:bodyPr/>
          <a:lstStyle/>
          <a:p>
            <a:fld id="{F4838459-7531-48CC-942F-86A532F04E35}" type="slidenum">
              <a:rPr lang="en-CA" smtClean="0"/>
              <a:t>‹#›</a:t>
            </a:fld>
            <a:endParaRPr lang="en-CA" dirty="0"/>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BFF85A-8865-1098-59C8-3BC729677592}"/>
              </a:ext>
            </a:extLst>
          </p:cNvPr>
          <p:cNvSpPr>
            <a:spLocks noGrp="1"/>
          </p:cNvSpPr>
          <p:nvPr>
            <p:ph type="sldNum" sz="quarter" idx="10"/>
          </p:nvPr>
        </p:nvSpPr>
        <p:spPr/>
        <p:txBody>
          <a:bodyPr/>
          <a:lstStyle/>
          <a:p>
            <a:fld id="{F4838459-7531-48CC-942F-86A532F04E35}" type="slidenum">
              <a:rPr lang="en-CA" smtClean="0"/>
              <a:t>‹#›</a:t>
            </a:fld>
            <a:endParaRPr lang="en-CA" dirty="0"/>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E8609BEA-AF22-F382-9DC3-DD56D895829B}"/>
              </a:ext>
            </a:extLst>
          </p:cNvPr>
          <p:cNvSpPr>
            <a:spLocks noGrp="1"/>
          </p:cNvSpPr>
          <p:nvPr>
            <p:ph type="sldNum" sz="quarter" idx="12"/>
          </p:nvPr>
        </p:nvSpPr>
        <p:spPr/>
        <p:txBody>
          <a:bodyPr/>
          <a:lstStyle/>
          <a:p>
            <a:fld id="{F4838459-7531-48CC-942F-86A532F04E35}" type="slidenum">
              <a:rPr lang="en-CA" smtClean="0"/>
              <a:t>‹#›</a:t>
            </a:fld>
            <a:endParaRPr lang="en-CA" dirty="0"/>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5" name="Slide Number Placeholder 4">
            <a:extLst>
              <a:ext uri="{FF2B5EF4-FFF2-40B4-BE49-F238E27FC236}">
                <a16:creationId xmlns:a16="http://schemas.microsoft.com/office/drawing/2014/main" id="{DA2C9238-AFB7-B328-C79A-E186D400D2A3}"/>
              </a:ext>
            </a:extLst>
          </p:cNvPr>
          <p:cNvSpPr>
            <a:spLocks noGrp="1"/>
          </p:cNvSpPr>
          <p:nvPr>
            <p:ph type="sldNum" sz="quarter" idx="4"/>
          </p:nvPr>
        </p:nvSpPr>
        <p:spPr>
          <a:xfrm>
            <a:off x="889635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F4838459-7531-48CC-942F-86A532F04E35}" type="slidenum">
              <a:rPr lang="en-CA" smtClean="0"/>
              <a:pPr/>
              <a:t>‹#›</a:t>
            </a:fld>
            <a:endParaRPr lang="en-CA" dirty="0"/>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fr/Home/Posts?tags=quality+standards+adoption"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hyperlink" Target="https://quorum.hqontario.ca/fr" TargetMode="Externa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hyperlink" Target="https://www.hqontario.ca/Am%C3%A9liorer-les-soins-gr%C3%A2ce-aux-donn%C3%A9es-probantes/Normes-de-qualit%C3%A9/Voir-toutes-les-normes-de-qualit%C3%A9/Accouchement-vaginal-apr%C3%A8s-c%C3%A9sarienne-AVAC" TargetMode="Externa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hyperlink" Target="https://www.hqontario.ca/Am%C3%A9liorer-les-soins-gr%C3%A2ce-aux-donn%C3%A9es-probantes/Normes-de-qualit%C3%A9/Voir-toutes-les-normes-de-qualit%C3%A9/Accouchement-vaginal-apr%C3%A8s-c%C3%A9sarienne-AVAC" TargetMode="External"/><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descr="Quality Standards">
            <a:extLst>
              <a:ext uri="{FF2B5EF4-FFF2-40B4-BE49-F238E27FC236}">
                <a16:creationId xmlns:a16="http://schemas.microsoft.com/office/drawing/2014/main" id="{942C4465-C849-FC61-731B-E14C73CAB75A}"/>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fr-CA" sz="2000" u="none" kern="1200" dirty="0">
                  <a:latin typeface="Calibri" panose="020F0502020204030204" pitchFamily="34" charset="0"/>
                  <a:ea typeface="Helvetica Neue Light" panose="02000403000000020004" pitchFamily="2" charset="0"/>
                </a:rPr>
                <a:t>NORMES DE QUALITÉ</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124757"/>
            <a:ext cx="5843587" cy="11375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fr-CA" sz="4200" b="1" i="0" u="none" strike="noStrike" kern="1200" cap="none" spc="0" normalizeH="0" baseline="0" noProof="0" dirty="0">
                <a:ln>
                  <a:noFill/>
                </a:ln>
                <a:solidFill>
                  <a:schemeClr val="tx1"/>
                </a:solidFill>
                <a:effectLst/>
                <a:uLnTx/>
                <a:uFillTx/>
                <a:latin typeface="+mn-lt"/>
                <a:ea typeface="+mn-ea"/>
                <a:cs typeface="+mn-cs"/>
              </a:rPr>
              <a:t>Accouchement vaginal après césarienne</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099" y="3675328"/>
            <a:ext cx="6105795" cy="2308324"/>
          </a:xfrm>
        </p:spPr>
        <p:txBody>
          <a:bodyPr/>
          <a:lstStyle/>
          <a:p>
            <a:r>
              <a:rPr lang="fr-CA" noProof="0" dirty="0"/>
              <a:t>Orienter les soins fondés sur les données probantes pour</a:t>
            </a:r>
            <a:r>
              <a:rPr lang="fr-CA" dirty="0"/>
              <a:t> les </a:t>
            </a:r>
            <a:br>
              <a:rPr lang="fr-CA" dirty="0"/>
            </a:br>
            <a:r>
              <a:rPr lang="fr-CA" dirty="0"/>
              <a:t>personnes ayant accouché par césarienne et planifiant leur </a:t>
            </a:r>
            <a:br>
              <a:rPr lang="fr-CA" dirty="0"/>
            </a:br>
            <a:r>
              <a:rPr lang="fr-CA" dirty="0"/>
              <a:t>prochain accouchement</a:t>
            </a:r>
          </a:p>
        </p:txBody>
      </p:sp>
      <p:sp>
        <p:nvSpPr>
          <p:cNvPr id="10" name="Rectangle 9">
            <a:extLst>
              <a:ext uri="{FF2B5EF4-FFF2-40B4-BE49-F238E27FC236}">
                <a16:creationId xmlns:a16="http://schemas.microsoft.com/office/drawing/2014/main" id="{36E8BD3C-9185-5837-BDA4-56659A3F9F81}"/>
              </a:ext>
              <a:ext uri="{C183D7F6-B498-43B3-948B-1728B52AA6E4}">
                <adec:decorative xmlns:adec="http://schemas.microsoft.com/office/drawing/2017/decorative" val="1"/>
              </a:ext>
            </a:extLst>
          </p:cNvPr>
          <p:cNvSpPr/>
          <p:nvPr/>
        </p:nvSpPr>
        <p:spPr>
          <a:xfrm>
            <a:off x="9841832" y="5727031"/>
            <a:ext cx="2350168" cy="965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solidFill>
                <a:schemeClr val="tx1"/>
              </a:solidFill>
              <a:latin typeface="Calibri" panose="020F0502020204030204" pitchFamily="34" charset="0"/>
              <a:ea typeface="MS PGothic"/>
              <a:cs typeface="Calibri" panose="020F0502020204030204" pitchFamily="34" charset="0"/>
            </a:endParaRPr>
          </a:p>
        </p:txBody>
      </p:sp>
      <p:grpSp>
        <p:nvGrpSpPr>
          <p:cNvPr id="13" name="Group 12">
            <a:extLst>
              <a:ext uri="{FF2B5EF4-FFF2-40B4-BE49-F238E27FC236}">
                <a16:creationId xmlns:a16="http://schemas.microsoft.com/office/drawing/2014/main" id="{3A416136-BB09-5DE4-1538-07EFB5A2883B}"/>
              </a:ext>
              <a:ext uri="{C183D7F6-B498-43B3-948B-1728B52AA6E4}">
                <adec:decorative xmlns:adec="http://schemas.microsoft.com/office/drawing/2017/decorative" val="1"/>
              </a:ext>
            </a:extLst>
          </p:cNvPr>
          <p:cNvGrpSpPr/>
          <p:nvPr/>
        </p:nvGrpSpPr>
        <p:grpSpPr>
          <a:xfrm>
            <a:off x="9841832" y="6010169"/>
            <a:ext cx="2262371" cy="760231"/>
            <a:chOff x="9841832" y="6010169"/>
            <a:chExt cx="2262371" cy="760231"/>
          </a:xfrm>
        </p:grpSpPr>
        <p:pic>
          <p:nvPicPr>
            <p:cNvPr id="8" name="Picture 7">
              <a:extLst>
                <a:ext uri="{FF2B5EF4-FFF2-40B4-BE49-F238E27FC236}">
                  <a16:creationId xmlns:a16="http://schemas.microsoft.com/office/drawing/2014/main" id="{3A563E90-771E-0C36-FA53-A9A086905326}"/>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562347" y="6010169"/>
              <a:ext cx="1541856" cy="760231"/>
            </a:xfrm>
            <a:prstGeom prst="rect">
              <a:avLst/>
            </a:prstGeom>
          </p:spPr>
        </p:pic>
        <p:pic>
          <p:nvPicPr>
            <p:cNvPr id="12" name="Picture 11" descr="A logo for a council for maternity and child health&#10;&#10;Description automatically generated">
              <a:extLst>
                <a:ext uri="{FF2B5EF4-FFF2-40B4-BE49-F238E27FC236}">
                  <a16:creationId xmlns:a16="http://schemas.microsoft.com/office/drawing/2014/main" id="{03531DF8-C5A6-3CCE-0971-2BADEA6D850F}"/>
                </a:ext>
              </a:extLst>
            </p:cNvPr>
            <p:cNvPicPr>
              <a:picLocks noChangeAspect="1"/>
            </p:cNvPicPr>
            <p:nvPr/>
          </p:nvPicPr>
          <p:blipFill>
            <a:blip r:embed="rId5"/>
            <a:stretch>
              <a:fillRect/>
            </a:stretch>
          </p:blipFill>
          <p:spPr>
            <a:xfrm>
              <a:off x="9841832" y="6011448"/>
              <a:ext cx="816418" cy="758952"/>
            </a:xfrm>
            <a:prstGeom prst="rect">
              <a:avLst/>
            </a:prstGeom>
          </p:spPr>
        </p:pic>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400" dirty="0"/>
              <a:t>Comment le système de santé peut appuyer la mise en œuvre</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fr-CA" b="1"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dirty="0"/>
              <a:t>La mise en œuvre des normes de qualité peut être difficile en raison d’obstacles ou de lacunes au niveau du système, dont beaucoup ont été identifiés tout au long de l’élaboration de cette norme</a:t>
            </a:r>
          </a:p>
          <a:p>
            <a:pPr marL="342900" indent="-342900">
              <a:buFont typeface="Arial" panose="020B0604020202020204" pitchFamily="34" charset="0"/>
              <a:buChar char="•"/>
            </a:pPr>
            <a:r>
              <a:rPr lang="fr-CA" sz="3000" dirty="0"/>
              <a:t>Santé Ontario travaillera avec d’autres partenaires provinciaux, dont le ministère de la Santé, et les soutiendra afin de combler les lacunes au niveau du système pour soutenir la mise en œuvre des normes </a:t>
            </a:r>
            <a:br>
              <a:rPr lang="fr-CA" sz="3000" dirty="0"/>
            </a:br>
            <a:r>
              <a:rPr lang="fr-CA" sz="3000" dirty="0"/>
              <a:t>de qualité</a:t>
            </a:r>
          </a:p>
        </p:txBody>
      </p:sp>
      <p:sp>
        <p:nvSpPr>
          <p:cNvPr id="2" name="Slide Number Placeholder 1">
            <a:extLst>
              <a:ext uri="{FF2B5EF4-FFF2-40B4-BE49-F238E27FC236}">
                <a16:creationId xmlns:a16="http://schemas.microsoft.com/office/drawing/2014/main" id="{DBB9E567-188F-AF11-77AC-CFE76C03BF1D}"/>
              </a:ext>
            </a:extLst>
          </p:cNvPr>
          <p:cNvSpPr>
            <a:spLocks noGrp="1"/>
          </p:cNvSpPr>
          <p:nvPr>
            <p:ph type="sldNum" sz="quarter" idx="12"/>
          </p:nvPr>
        </p:nvSpPr>
        <p:spPr/>
        <p:txBody>
          <a:bodyPr/>
          <a:lstStyle/>
          <a:p>
            <a:fld id="{84655269-31F9-4D2A-98C7-932A10691EEB}" type="slidenum">
              <a:rPr lang="en-CA" smtClean="0"/>
              <a:t>10</a:t>
            </a:fld>
            <a:endParaRPr lang="en-CA" dirty="0"/>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t>Outils de mise en œuvre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dirty="0"/>
              <a:t>Le </a:t>
            </a:r>
            <a:r>
              <a:rPr lang="fr-CA" b="1" i="1" dirty="0"/>
              <a:t>Guide de démarrage :</a:t>
            </a:r>
          </a:p>
          <a:p>
            <a:pPr marL="342900" indent="-342900">
              <a:buFont typeface="Arial" panose="020B0604020202020204" pitchFamily="34" charset="0"/>
              <a:buChar char="•"/>
            </a:pPr>
            <a:r>
              <a:rPr lang="fr-CA" dirty="0"/>
              <a:t>Décrit le processus d’utilisation de la norme de qualité à titre de ressource pour offrir des soins de qualité supérieure</a:t>
            </a:r>
          </a:p>
          <a:p>
            <a:pPr marL="342900" indent="-342900">
              <a:buFont typeface="Arial" panose="020B0604020202020204" pitchFamily="34" charset="0"/>
              <a:buChar char="•"/>
            </a:pPr>
            <a:r>
              <a:rPr lang="fr-CA" dirty="0"/>
              <a:t>Contient des démarches fondées sur des données probantes, ainsi que d’autres outils et modèles utiles pour mettre en œuvre les idées de changement à l’échelle de la pratique</a:t>
            </a:r>
          </a:p>
        </p:txBody>
      </p:sp>
      <p:pic>
        <p:nvPicPr>
          <p:cNvPr id="6" name="Picture Placeholder 5" descr="Image du guide de démarrag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a:blip r:embed="rId3"/>
          <a:srcRect t="81" b="81"/>
          <a:stretch/>
        </p:blipFill>
        <p:spPr>
          <a:xfrm>
            <a:off x="6591298" y="1543049"/>
            <a:ext cx="5029201" cy="3771901"/>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75DA30C6-E959-BE8B-ADD8-0F3AB8D4A808}"/>
              </a:ext>
            </a:extLst>
          </p:cNvPr>
          <p:cNvSpPr>
            <a:spLocks noGrp="1"/>
          </p:cNvSpPr>
          <p:nvPr>
            <p:ph type="sldNum" sz="quarter" idx="14"/>
          </p:nvPr>
        </p:nvSpPr>
        <p:spPr/>
        <p:txBody>
          <a:bodyPr/>
          <a:lstStyle/>
          <a:p>
            <a:fld id="{84655269-31F9-4D2A-98C7-932A10691EEB}" type="slidenum">
              <a:rPr lang="en-CA" smtClean="0"/>
              <a:t>11</a:t>
            </a:fld>
            <a:endParaRPr lang="en-CA" dirty="0"/>
          </a:p>
        </p:txBody>
      </p:sp>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b="1" dirty="0"/>
              <a:t>Quorum</a:t>
            </a:r>
            <a:r>
              <a:rPr lang="fr-CA" dirty="0"/>
              <a:t> est une communauté en ligne qui a pour ambition d’améliorer la qualité des soins de santé en Ontario.</a:t>
            </a:r>
          </a:p>
          <a:p>
            <a:r>
              <a:rPr lang="fr-CA" dirty="0"/>
              <a:t>La </a:t>
            </a:r>
            <a:r>
              <a:rPr lang="fr-CA" dirty="0">
                <a:hlinkClick r:id="rId3"/>
              </a:rPr>
              <a:t>Série sur l’adoption de normes de qualité </a:t>
            </a:r>
            <a:r>
              <a:rPr lang="fr-CA" dirty="0"/>
              <a:t>met en évidence les efforts déployés dans le domaine des soins de santé pour mettre en œuvre des changements et éliminer les lacunes en matière de soins liés aux normes </a:t>
            </a:r>
            <a:br>
              <a:rPr lang="fr-CA" dirty="0"/>
            </a:br>
            <a:r>
              <a:rPr lang="fr-CA" dirty="0"/>
              <a:t>de qualité.</a:t>
            </a:r>
          </a:p>
        </p:txBody>
      </p:sp>
      <p:pic>
        <p:nvPicPr>
          <p:cNvPr id="4" name="Picture Placeholder 3" descr="Un ordinateur portable affichant le site web de Quorum.">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4"/>
          <a:srcRect l="374" r="3"/>
          <a:stretch/>
        </p:blipFill>
        <p:spPr>
          <a:xfrm>
            <a:off x="6324603" y="1650673"/>
            <a:ext cx="5433556" cy="3556654"/>
          </a:xfrm>
        </p:spPr>
      </p:pic>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fr-CA" b="0" dirty="0">
                <a:solidFill>
                  <a:srgbClr val="047BC1"/>
                </a:solidFill>
                <a:latin typeface="Calibri" panose="020F0502020204030204" pitchFamily="34" charset="0"/>
                <a:cs typeface="Calibri" panose="020F0502020204030204" pitchFamily="34" charset="0"/>
                <a:hlinkClick r:id="rId5"/>
              </a:rPr>
              <a:t>quorum.hqontario.ca</a:t>
            </a:r>
            <a:endParaRPr lang="fr-CA" b="0" u="none" dirty="0">
              <a:solidFill>
                <a:srgbClr val="047BC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18425A9-3E18-517C-8401-B14F346373DD}"/>
              </a:ext>
            </a:extLst>
          </p:cNvPr>
          <p:cNvSpPr>
            <a:spLocks noGrp="1"/>
          </p:cNvSpPr>
          <p:nvPr>
            <p:ph type="sldNum" sz="quarter" idx="14"/>
          </p:nvPr>
        </p:nvSpPr>
        <p:spPr/>
        <p:txBody>
          <a:bodyPr/>
          <a:lstStyle/>
          <a:p>
            <a:fld id="{84655269-31F9-4D2A-98C7-932A10691EEB}" type="slidenum">
              <a:rPr lang="en-CA" smtClean="0"/>
              <a:t>12</a:t>
            </a:fld>
            <a:endParaRPr lang="en-CA" dirty="0"/>
          </a:p>
        </p:txBody>
      </p:sp>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t>Guide de mesure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632382"/>
            <a:ext cx="5333999" cy="4533900"/>
          </a:xfrm>
        </p:spPr>
        <p:txBody>
          <a:bodyPr/>
          <a:lstStyle/>
          <a:p>
            <a:r>
              <a:rPr lang="fr-CA" sz="2400" dirty="0"/>
              <a:t>Le </a:t>
            </a:r>
            <a:r>
              <a:rPr lang="fr-CA" sz="2400" b="1" dirty="0"/>
              <a:t>guide de mesure </a:t>
            </a:r>
            <a:r>
              <a:rPr lang="fr-CA" sz="2400" dirty="0"/>
              <a:t>décrit :</a:t>
            </a:r>
          </a:p>
          <a:p>
            <a:pPr marL="342900" indent="-342900">
              <a:buFont typeface="Arial" panose="020B0604020202020204" pitchFamily="34" charset="0"/>
              <a:buChar char="•"/>
            </a:pPr>
            <a:r>
              <a:rPr lang="fr-CA" sz="2400" dirty="0"/>
              <a:t>Les principes de mesure qui sous-tendent les indicateurs de qualité inclus dans les normes de qualité</a:t>
            </a:r>
          </a:p>
          <a:p>
            <a:pPr marL="342900" indent="-342900">
              <a:buFont typeface="Arial" panose="020B0604020202020204" pitchFamily="34" charset="0"/>
              <a:buChar char="•"/>
            </a:pPr>
            <a:r>
              <a:rPr lang="fr-CA" sz="2400" dirty="0"/>
              <a:t>Les types d’indicateurs inclus dans les normes de qualité</a:t>
            </a:r>
          </a:p>
          <a:p>
            <a:pPr marL="342900" indent="-342900">
              <a:buFont typeface="Arial" panose="020B0604020202020204" pitchFamily="34" charset="0"/>
              <a:buChar char="•"/>
            </a:pPr>
            <a:r>
              <a:rPr lang="fr-CA" sz="2400" dirty="0"/>
              <a:t>La manière dont les données locales et provinciales sont recueillies et mesurées</a:t>
            </a:r>
          </a:p>
        </p:txBody>
      </p:sp>
      <p:pic>
        <p:nvPicPr>
          <p:cNvPr id="9" name="Picture Placeholder 8" descr="Image du guide de mesur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909" r="909"/>
          <a:stretch/>
        </p:blipFill>
        <p:spPr>
          <a:xfrm>
            <a:off x="7505701" y="1262385"/>
            <a:ext cx="3296099" cy="4340446"/>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E3BBF6BA-AD13-21CB-C177-89343C907F76}"/>
              </a:ext>
            </a:extLst>
          </p:cNvPr>
          <p:cNvSpPr>
            <a:spLocks noGrp="1"/>
          </p:cNvSpPr>
          <p:nvPr>
            <p:ph type="sldNum" sz="quarter" idx="14"/>
          </p:nvPr>
        </p:nvSpPr>
        <p:spPr/>
        <p:txBody>
          <a:bodyPr/>
          <a:lstStyle/>
          <a:p>
            <a:fld id="{84655269-31F9-4D2A-98C7-932A10691EEB}" type="slidenum">
              <a:rPr lang="en-CA" smtClean="0"/>
              <a:t>13</a:t>
            </a:fld>
            <a:endParaRPr lang="en-CA" dirty="0"/>
          </a:p>
        </p:txBody>
      </p:sp>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Spécifications techniques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fr-CA" dirty="0">
                <a:ea typeface="+mn-lt"/>
                <a:cs typeface="+mn-lt"/>
              </a:rPr>
              <a:t>Le rapport sur les </a:t>
            </a:r>
            <a:r>
              <a:rPr lang="fr-CA" b="1" noProof="0" dirty="0">
                <a:ea typeface="+mn-lt"/>
                <a:cs typeface="+mn-lt"/>
              </a:rPr>
              <a:t>spécifications techniques</a:t>
            </a:r>
            <a:r>
              <a:rPr lang="fr-CA" noProof="0" dirty="0">
                <a:ea typeface="+mn-lt"/>
                <a:cs typeface="+mn-lt"/>
              </a:rPr>
              <a:t> </a:t>
            </a:r>
            <a:r>
              <a:rPr lang="fr-CA" dirty="0">
                <a:ea typeface="+mn-lt"/>
                <a:cs typeface="+mn-lt"/>
              </a:rPr>
              <a:t>décrit deux types de mesures</a:t>
            </a:r>
            <a:r>
              <a:rPr lang="fr-CA" noProof="0" dirty="0"/>
              <a:t> :</a:t>
            </a:r>
            <a:endParaRPr lang="fr-CA" dirty="0"/>
          </a:p>
          <a:p>
            <a:pPr marL="342900" indent="-342900">
              <a:buFont typeface="Arial" panose="020B0604020202020204" pitchFamily="34" charset="0"/>
              <a:buChar char="•"/>
            </a:pPr>
            <a:r>
              <a:rPr lang="fr-CA" b="1" noProof="0" dirty="0"/>
              <a:t>Mesure provinciale : </a:t>
            </a:r>
            <a:r>
              <a:rPr lang="fr-CA" noProof="0" dirty="0"/>
              <a:t>comment nous pouvons surveiller les progrès réalisés pour améliorer les soins à l’échelle provinciale</a:t>
            </a:r>
          </a:p>
          <a:p>
            <a:pPr marL="342900" indent="-342900">
              <a:buFont typeface="Arial" panose="020B0604020202020204" pitchFamily="34" charset="0"/>
              <a:buChar char="•"/>
            </a:pPr>
            <a:r>
              <a:rPr lang="fr-CA" b="1" noProof="0" dirty="0"/>
              <a:t>Mesure locale : </a:t>
            </a:r>
            <a:r>
              <a:rPr lang="fr-CA" noProof="0" dirty="0"/>
              <a:t>mesures que vous pouvez entreprendre pour évaluer la qualité des soins que vous fournissez localement</a:t>
            </a:r>
          </a:p>
        </p:txBody>
      </p:sp>
      <p:pic>
        <p:nvPicPr>
          <p:cNvPr id="2" name="Picture Placeholder 1" descr="Image des spécifications techniques.">
            <a:extLst>
              <a:ext uri="{FF2B5EF4-FFF2-40B4-BE49-F238E27FC236}">
                <a16:creationId xmlns:a16="http://schemas.microsoft.com/office/drawing/2014/main" id="{BC3169E2-2C1D-3DA6-D96F-68EBBE1FA5D6}"/>
              </a:ext>
            </a:extLst>
          </p:cNvPr>
          <p:cNvPicPr>
            <a:picLocks noChangeAspect="1"/>
          </p:cNvPicPr>
          <p:nvPr/>
        </p:nvPicPr>
        <p:blipFill>
          <a:blip r:embed="rId2"/>
          <a:srcRect/>
          <a:stretch/>
        </p:blipFill>
        <p:spPr>
          <a:xfrm>
            <a:off x="7261020" y="1226077"/>
            <a:ext cx="3608778" cy="4671559"/>
          </a:xfrm>
          <a:prstGeom prst="rect">
            <a:avLst/>
          </a:prstGeom>
          <a:noFill/>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BE6F7DF-72C2-E631-969A-C053C26552A0}"/>
              </a:ext>
            </a:extLst>
          </p:cNvPr>
          <p:cNvSpPr>
            <a:spLocks noGrp="1"/>
          </p:cNvSpPr>
          <p:nvPr>
            <p:ph type="sldNum" sz="quarter" idx="14"/>
          </p:nvPr>
        </p:nvSpPr>
        <p:spPr/>
        <p:txBody>
          <a:bodyPr/>
          <a:lstStyle/>
          <a:p>
            <a:fld id="{84655269-31F9-4D2A-98C7-932A10691EEB}" type="slidenum">
              <a:rPr lang="en-CA" smtClean="0"/>
              <a:t>14</a:t>
            </a:fld>
            <a:endParaRPr lang="en-CA" dirty="0"/>
          </a:p>
        </p:txBody>
      </p:sp>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7600" b="0" i="0" u="none" strike="noStrike" kern="1200" cap="none" spc="0" normalizeH="0" baseline="0" noProof="0" dirty="0">
                <a:ln>
                  <a:noFill/>
                </a:ln>
                <a:solidFill>
                  <a:schemeClr val="bg1"/>
                </a:solidFill>
                <a:effectLst/>
                <a:uLnTx/>
                <a:uFillTx/>
                <a:latin typeface="+mn-lt"/>
                <a:ea typeface="+mn-ea"/>
                <a:cs typeface="+mn-cs"/>
              </a:rPr>
              <a:t>Pourquoi avons-nous besoin d’une norme de qualité pour l’AVAC?</a:t>
            </a: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2C834B-A49A-4FD7-CDEE-DF2781648DB6}"/>
              </a:ext>
            </a:extLst>
          </p:cNvPr>
          <p:cNvSpPr txBox="1">
            <a:spLocks noGrp="1"/>
          </p:cNvSpPr>
          <p:nvPr>
            <p:ph type="title" idx="4294967295"/>
          </p:nvPr>
        </p:nvSpPr>
        <p:spPr>
          <a:xfrm>
            <a:off x="769744" y="2727036"/>
            <a:ext cx="3417322" cy="18620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CA" sz="1800" b="1" i="0" u="none" strike="noStrike" kern="1200" cap="none" spc="0" normalizeH="0" baseline="0" dirty="0">
                <a:ln>
                  <a:noFill/>
                </a:ln>
                <a:solidFill>
                  <a:schemeClr val="tx1"/>
                </a:solidFill>
                <a:effectLst/>
                <a:uLnTx/>
                <a:uFillTx/>
                <a:latin typeface="+mn-lt"/>
                <a:ea typeface="MS PGothic"/>
                <a:cs typeface="Calibri"/>
              </a:rPr>
              <a:t>Environ 29 % des nourrissons naissent par césarienne en Ontario</a:t>
            </a:r>
            <a:r>
              <a:rPr kumimoji="0" lang="fr-CA" sz="1800" b="1" i="0" u="none" strike="noStrike" kern="1200" cap="none" spc="0" normalizeH="0" baseline="10000" dirty="0">
                <a:ln>
                  <a:noFill/>
                </a:ln>
                <a:solidFill>
                  <a:schemeClr val="tx1"/>
                </a:solidFill>
                <a:effectLst/>
                <a:uLnTx/>
                <a:uFillTx/>
                <a:latin typeface="+mn-lt"/>
                <a:ea typeface="MS PGothic"/>
                <a:cs typeface="Calibri"/>
              </a:rPr>
              <a:t>1</a:t>
            </a:r>
            <a:r>
              <a:rPr kumimoji="0" lang="fr-CA" sz="1800" b="1" i="0" u="none" strike="noStrike" kern="1200" cap="none" spc="0" normalizeH="0" baseline="0" dirty="0">
                <a:ln>
                  <a:noFill/>
                </a:ln>
                <a:solidFill>
                  <a:schemeClr val="tx1"/>
                </a:solidFill>
                <a:effectLst/>
                <a:uLnTx/>
                <a:uFillTx/>
                <a:latin typeface="+mn-lt"/>
                <a:ea typeface="MS PGothic"/>
                <a:cs typeface="Calibri"/>
              </a:rPr>
              <a:t>.</a:t>
            </a:r>
            <a:r>
              <a:rPr kumimoji="0" lang="fr-CA" sz="1800" b="0" i="0" u="none" strike="noStrike" kern="1200" cap="none" spc="0" normalizeH="0" baseline="0" dirty="0">
                <a:ln>
                  <a:noFill/>
                </a:ln>
                <a:solidFill>
                  <a:schemeClr val="tx1"/>
                </a:solidFill>
                <a:effectLst/>
                <a:uLnTx/>
                <a:uFillTx/>
                <a:latin typeface="+mn-lt"/>
                <a:ea typeface="MS PGothic"/>
                <a:cs typeface="Calibri"/>
              </a:rPr>
              <a:t> La plupart des personnes qui ont eu une césarienne peuvent avoir un AVAC, ce qui offre de nombreux avantages</a:t>
            </a:r>
            <a:r>
              <a:rPr kumimoji="0" lang="fr-CA" sz="1800" b="0" i="0" u="none" strike="noStrike" kern="1200" cap="none" spc="0" normalizeH="0" baseline="10000" dirty="0">
                <a:ln>
                  <a:noFill/>
                </a:ln>
                <a:solidFill>
                  <a:schemeClr val="tx1"/>
                </a:solidFill>
                <a:effectLst/>
                <a:uLnTx/>
                <a:uFillTx/>
                <a:latin typeface="+mn-lt"/>
                <a:ea typeface="MS PGothic"/>
                <a:cs typeface="Calibri"/>
              </a:rPr>
              <a:t>1-3</a:t>
            </a:r>
            <a:r>
              <a:rPr kumimoji="0" lang="fr-CA" sz="1800" b="0" i="0" u="none" strike="noStrike" kern="1200" cap="none" spc="0" normalizeH="0" baseline="0" dirty="0">
                <a:ln>
                  <a:noFill/>
                </a:ln>
                <a:solidFill>
                  <a:schemeClr val="tx1"/>
                </a:solidFill>
                <a:effectLst/>
                <a:uLnTx/>
                <a:uFillTx/>
                <a:latin typeface="+mn-lt"/>
                <a:ea typeface="MS PGothic"/>
                <a:cs typeface="Calibri"/>
              </a:rPr>
              <a:t>.</a:t>
            </a:r>
          </a:p>
        </p:txBody>
      </p:sp>
      <p:sp>
        <p:nvSpPr>
          <p:cNvPr id="8" name="TextBox 7">
            <a:extLst>
              <a:ext uri="{FF2B5EF4-FFF2-40B4-BE49-F238E27FC236}">
                <a16:creationId xmlns:a16="http://schemas.microsoft.com/office/drawing/2014/main" id="{B04912B9-2436-C42B-23BF-043C7303E11B}"/>
              </a:ext>
            </a:extLst>
          </p:cNvPr>
          <p:cNvSpPr txBox="1"/>
          <p:nvPr/>
        </p:nvSpPr>
        <p:spPr>
          <a:xfrm>
            <a:off x="4562607" y="2727036"/>
            <a:ext cx="3200400" cy="1862048"/>
          </a:xfrm>
          <a:prstGeom prst="rect">
            <a:avLst/>
          </a:prstGeom>
          <a:noFill/>
        </p:spPr>
        <p:txBody>
          <a:bodyPr wrap="square" lIns="0" tIns="0" rIns="0" bIns="0" rtlCol="0" anchor="t" anchorCtr="0">
            <a:noAutofit/>
          </a:bodyPr>
          <a:lstStyle/>
          <a:p>
            <a:pPr algn="l" rtl="0" fontAlgn="t"/>
            <a:r>
              <a:rPr lang="fr-CA" b="1" i="0" u="none" baseline="0" dirty="0">
                <a:ea typeface="MS PGothic"/>
                <a:cs typeface="Calibri"/>
              </a:rPr>
              <a:t>Le taux d’AVACs planifiés a diminué en Ontario au fil du temps. </a:t>
            </a:r>
            <a:r>
              <a:rPr lang="fr-CA" b="0" i="0" u="none" baseline="0" dirty="0">
                <a:ea typeface="MS PGothic"/>
                <a:cs typeface="Calibri"/>
              </a:rPr>
              <a:t>De plus, on observe une variation significative des taux d’AVAC planifiés d’une région de Santé Ontario à l’autre</a:t>
            </a:r>
            <a:r>
              <a:rPr lang="fr-CA" b="0" i="0" u="none" baseline="10000" dirty="0">
                <a:ea typeface="MS PGothic"/>
                <a:cs typeface="Calibri"/>
              </a:rPr>
              <a:t>4</a:t>
            </a:r>
            <a:r>
              <a:rPr lang="fr-CA" b="0" i="0" u="none" baseline="0" dirty="0">
                <a:ea typeface="MS PGothic"/>
                <a:cs typeface="Calibri"/>
              </a:rPr>
              <a:t>.</a:t>
            </a:r>
            <a:endParaRPr lang="fr-CA" dirty="0">
              <a:ea typeface="MS PGothic"/>
              <a:cs typeface="Calibri"/>
            </a:endParaRPr>
          </a:p>
        </p:txBody>
      </p:sp>
      <p:sp>
        <p:nvSpPr>
          <p:cNvPr id="3" name="TextBox 2">
            <a:extLst>
              <a:ext uri="{FF2B5EF4-FFF2-40B4-BE49-F238E27FC236}">
                <a16:creationId xmlns:a16="http://schemas.microsoft.com/office/drawing/2014/main" id="{804AF56B-8CF9-D068-11F7-0DBB0B387435}"/>
              </a:ext>
            </a:extLst>
          </p:cNvPr>
          <p:cNvSpPr txBox="1"/>
          <p:nvPr/>
        </p:nvSpPr>
        <p:spPr>
          <a:xfrm>
            <a:off x="8251461" y="2723565"/>
            <a:ext cx="3663651" cy="2532247"/>
          </a:xfrm>
          <a:prstGeom prst="rect">
            <a:avLst/>
          </a:prstGeom>
          <a:noFill/>
        </p:spPr>
        <p:txBody>
          <a:bodyPr wrap="square" lIns="0" tIns="0" rIns="0" bIns="0" rtlCol="0" anchor="t" anchorCtr="0">
            <a:noAutofit/>
          </a:bodyPr>
          <a:lstStyle/>
          <a:p>
            <a:pPr algn="l" rtl="0" fontAlgn="t"/>
            <a:r>
              <a:rPr lang="fr-CA" b="1" i="0" u="none" baseline="0" dirty="0">
                <a:effectLst/>
              </a:rPr>
              <a:t>Les avantages de l’AVAC doivent être pris en compte en même temps que les risques potentiels. </a:t>
            </a:r>
            <a:r>
              <a:rPr lang="fr-CA" b="0" i="0" u="none" baseline="0" dirty="0"/>
              <a:t>L</a:t>
            </a:r>
            <a:r>
              <a:rPr lang="fr-CA" b="0" i="0" u="none" baseline="0" dirty="0">
                <a:effectLst/>
              </a:rPr>
              <a:t>a prise de décision éclairée et partagée est importante afin que les personnes enceintes puissent recevoir les soins qui sont les plus conformes à leurs valeurs et préférences.</a:t>
            </a:r>
            <a:endParaRPr lang="fr-CA" dirty="0">
              <a:ea typeface="MS PGothic"/>
              <a:cs typeface="Calibri"/>
            </a:endParaRPr>
          </a:p>
        </p:txBody>
      </p:sp>
      <p:sp>
        <p:nvSpPr>
          <p:cNvPr id="9" name="Rectangle 8">
            <a:extLst>
              <a:ext uri="{FF2B5EF4-FFF2-40B4-BE49-F238E27FC236}">
                <a16:creationId xmlns:a16="http://schemas.microsoft.com/office/drawing/2014/main" id="{421CBB97-F472-1FA0-CD44-D0CCC176F3EA}"/>
              </a:ext>
            </a:extLst>
          </p:cNvPr>
          <p:cNvSpPr/>
          <p:nvPr/>
        </p:nvSpPr>
        <p:spPr>
          <a:xfrm>
            <a:off x="168030" y="4767219"/>
            <a:ext cx="11119095" cy="1862048"/>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algn="l" rtl="0">
              <a:spcAft>
                <a:spcPts val="600"/>
              </a:spcAft>
            </a:pPr>
            <a:r>
              <a:rPr lang="fr-CA" sz="1200" b="0" i="0" u="none" baseline="0" dirty="0">
                <a:solidFill>
                  <a:srgbClr val="000000"/>
                </a:solidFill>
                <a:latin typeface="+mn-lt"/>
                <a:cs typeface="Calibri" panose="020F0502020204030204" pitchFamily="34" charset="0"/>
              </a:rPr>
              <a:t>Abréviation : AVAC, accouchement vaginal après une césarienne.</a:t>
            </a:r>
          </a:p>
          <a:p>
            <a:pPr algn="l" rtl="0">
              <a:spcAft>
                <a:spcPts val="600"/>
              </a:spcAft>
            </a:pPr>
            <a:r>
              <a:rPr lang="fr-CA" sz="1200" b="0" i="0" u="none" baseline="0" dirty="0">
                <a:solidFill>
                  <a:srgbClr val="000000"/>
                </a:solidFill>
                <a:latin typeface="+mn-lt"/>
                <a:cs typeface="Calibri" panose="020F0502020204030204" pitchFamily="34" charset="0"/>
              </a:rPr>
              <a:t>Sources :</a:t>
            </a:r>
          </a:p>
          <a:p>
            <a:pPr marL="228600" indent="-228600" algn="l" rtl="0">
              <a:spcAft>
                <a:spcPts val="600"/>
              </a:spcAft>
              <a:buFont typeface="+mj-lt"/>
              <a:buAutoNum type="arabicPeriod"/>
            </a:pPr>
            <a:r>
              <a:rPr lang="fr-CA" sz="1100" b="0" i="0" u="none" baseline="0" dirty="0">
                <a:solidFill>
                  <a:srgbClr val="000000"/>
                </a:solidFill>
                <a:latin typeface="+mn-lt"/>
                <a:cs typeface="Calibri" panose="020F0502020204030204" pitchFamily="34" charset="0"/>
              </a:rPr>
              <a:t>Association des sages-femmes de l’Ontario, Gure F, MacDonald T, Minichiello A. Ligne directrice de pratique clinique no. 14 : prise en charge de l’accouchement vaginal après une césarienne basse antérieure [Internet]. Toronto (Ont.) : L’Organisation; 2021.</a:t>
            </a:r>
          </a:p>
          <a:p>
            <a:pPr marL="228600" indent="-228600" algn="l" rtl="0">
              <a:spcAft>
                <a:spcPts val="600"/>
              </a:spcAft>
              <a:buFont typeface="+mj-lt"/>
              <a:buAutoNum type="arabicPeriod"/>
            </a:pPr>
            <a:r>
              <a:rPr lang="en-CA" sz="1100" b="0" i="0" u="none" baseline="0" dirty="0">
                <a:solidFill>
                  <a:srgbClr val="000000"/>
                </a:solidFill>
                <a:latin typeface="+mn-lt"/>
                <a:cs typeface="Calibri" panose="020F0502020204030204" pitchFamily="34" charset="0"/>
              </a:rPr>
              <a:t>American Academy of Family Physicians. Clinical practice guideline: planning for labor and vaginal birth after Cesarean [Internet]. Leawood (KS) : The Academy</a:t>
            </a:r>
            <a:r>
              <a:rPr lang="fr-CA" sz="1100" b="0" i="0" u="none" baseline="0" dirty="0">
                <a:solidFill>
                  <a:srgbClr val="000000"/>
                </a:solidFill>
                <a:latin typeface="+mn-lt"/>
                <a:cs typeface="Calibri" panose="020F0502020204030204" pitchFamily="34" charset="0"/>
              </a:rPr>
              <a:t>; 2014.</a:t>
            </a:r>
          </a:p>
          <a:p>
            <a:pPr marL="228600" indent="-228600" algn="l" rtl="0">
              <a:spcAft>
                <a:spcPts val="600"/>
              </a:spcAft>
              <a:buFont typeface="+mj-lt"/>
              <a:buAutoNum type="arabicPeriod"/>
            </a:pPr>
            <a:r>
              <a:rPr lang="en-CA" sz="1100" b="0" i="0" u="none" baseline="0" dirty="0">
                <a:solidFill>
                  <a:srgbClr val="000000"/>
                </a:solidFill>
                <a:latin typeface="+mn-lt"/>
                <a:cs typeface="Calibri" panose="020F0502020204030204" pitchFamily="34" charset="0"/>
              </a:rPr>
              <a:t>Royal College of Obstetricians and Gynaecologists. Birth after previous Caesarean birth green-top guideline no. 45 [Internet</a:t>
            </a:r>
            <a:r>
              <a:rPr lang="fr-CA" sz="1100" b="0" i="0" u="none" baseline="0" dirty="0">
                <a:solidFill>
                  <a:srgbClr val="000000"/>
                </a:solidFill>
                <a:latin typeface="+mn-lt"/>
                <a:cs typeface="Calibri" panose="020F0502020204030204" pitchFamily="34" charset="0"/>
              </a:rPr>
              <a:t>]. Londres (Royaume-Uni): </a:t>
            </a:r>
            <a:r>
              <a:rPr lang="en-CA" sz="1100" b="0" i="0" u="none" baseline="0" dirty="0">
                <a:solidFill>
                  <a:srgbClr val="000000"/>
                </a:solidFill>
                <a:latin typeface="+mn-lt"/>
                <a:cs typeface="Calibri" panose="020F0502020204030204" pitchFamily="34" charset="0"/>
              </a:rPr>
              <a:t>The College</a:t>
            </a:r>
            <a:r>
              <a:rPr lang="fr-CA" sz="1100" b="0" i="0" u="none" baseline="0" dirty="0">
                <a:solidFill>
                  <a:srgbClr val="000000"/>
                </a:solidFill>
                <a:latin typeface="+mn-lt"/>
                <a:cs typeface="Calibri" panose="020F0502020204030204" pitchFamily="34" charset="0"/>
              </a:rPr>
              <a:t>; 2015.</a:t>
            </a:r>
          </a:p>
          <a:p>
            <a:pPr marL="228600" indent="-228600" algn="l" rtl="0">
              <a:spcAft>
                <a:spcPts val="600"/>
              </a:spcAft>
              <a:buFont typeface="+mj-lt"/>
              <a:buAutoNum type="arabicPeriod"/>
            </a:pPr>
            <a:r>
              <a:rPr lang="fr-CA" sz="1100" b="0" i="0" u="none" baseline="0" dirty="0">
                <a:solidFill>
                  <a:srgbClr val="000000"/>
                </a:solidFill>
                <a:latin typeface="+mn-lt"/>
                <a:cs typeface="Calibri" panose="020F0502020204030204" pitchFamily="34" charset="0"/>
              </a:rPr>
              <a:t>Institut canadien d’information sur la santé. Statistiques éclaire : indicateurs de l’accouchement selon le lieu de résidence 2014-2015; quel est le taux de césarienne répétée en Ontario, 2014-2015? [Internet]. North York (Ont.) : L’Institut; 2016.</a:t>
            </a:r>
          </a:p>
        </p:txBody>
      </p:sp>
      <p:pic>
        <p:nvPicPr>
          <p:cNvPr id="12" name="Picture 11">
            <a:extLst>
              <a:ext uri="{FF2B5EF4-FFF2-40B4-BE49-F238E27FC236}">
                <a16:creationId xmlns:a16="http://schemas.microsoft.com/office/drawing/2014/main" id="{B7E3466D-CB9C-4A49-E824-2BA5A290A776}"/>
              </a:ext>
              <a:ext uri="{C183D7F6-B498-43B3-948B-1728B52AA6E4}">
                <adec:decorative xmlns:adec="http://schemas.microsoft.com/office/drawing/2017/decorative" val="1"/>
              </a:ext>
            </a:extLst>
          </p:cNvPr>
          <p:cNvPicPr>
            <a:picLocks/>
          </p:cNvPicPr>
          <p:nvPr/>
        </p:nvPicPr>
        <p:blipFill>
          <a:blip r:embed="rId2"/>
          <a:stretch>
            <a:fillRect/>
          </a:stretch>
        </p:blipFill>
        <p:spPr>
          <a:xfrm>
            <a:off x="1655445" y="1048273"/>
            <a:ext cx="1645920" cy="1645920"/>
          </a:xfrm>
          <a:prstGeom prst="rect">
            <a:avLst/>
          </a:prstGeom>
        </p:spPr>
      </p:pic>
      <p:pic>
        <p:nvPicPr>
          <p:cNvPr id="14" name="Picture 13">
            <a:extLst>
              <a:ext uri="{FF2B5EF4-FFF2-40B4-BE49-F238E27FC236}">
                <a16:creationId xmlns:a16="http://schemas.microsoft.com/office/drawing/2014/main" id="{3741A3AB-267D-EB19-43C4-4FD2D8F4B7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90594" y="1077646"/>
            <a:ext cx="1645920" cy="1645920"/>
          </a:xfrm>
          <a:prstGeom prst="rect">
            <a:avLst/>
          </a:prstGeom>
        </p:spPr>
      </p:pic>
      <p:pic>
        <p:nvPicPr>
          <p:cNvPr id="6" name="Picture 5">
            <a:extLst>
              <a:ext uri="{FF2B5EF4-FFF2-40B4-BE49-F238E27FC236}">
                <a16:creationId xmlns:a16="http://schemas.microsoft.com/office/drawing/2014/main" id="{9F5B8D87-067A-8FDF-8872-4F59B768125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22545" y="1048273"/>
            <a:ext cx="1645920" cy="1645920"/>
          </a:xfrm>
          <a:prstGeom prst="rect">
            <a:avLst/>
          </a:prstGeom>
        </p:spPr>
      </p:pic>
      <p:sp>
        <p:nvSpPr>
          <p:cNvPr id="2" name="Slide Number Placeholder 1">
            <a:extLst>
              <a:ext uri="{FF2B5EF4-FFF2-40B4-BE49-F238E27FC236}">
                <a16:creationId xmlns:a16="http://schemas.microsoft.com/office/drawing/2014/main" id="{CE57242E-A748-CB17-F1FA-39B91D3C5D06}"/>
              </a:ext>
            </a:extLst>
          </p:cNvPr>
          <p:cNvSpPr>
            <a:spLocks noGrp="1"/>
          </p:cNvSpPr>
          <p:nvPr>
            <p:ph type="sldNum" sz="quarter" idx="10"/>
          </p:nvPr>
        </p:nvSpPr>
        <p:spPr/>
        <p:txBody>
          <a:bodyPr/>
          <a:lstStyle/>
          <a:p>
            <a:pPr algn="r" rtl="0"/>
            <a:fld id="{F4838459-7531-48CC-942F-86A532F04E35}" type="slidenum">
              <a:rPr/>
              <a:t>16</a:t>
            </a:fld>
            <a:endParaRPr lang="fr-ca" dirty="0"/>
          </a:p>
        </p:txBody>
      </p:sp>
    </p:spTree>
    <p:extLst>
      <p:ext uri="{BB962C8B-B14F-4D97-AF65-F5344CB8AC3E}">
        <p14:creationId xmlns:p14="http://schemas.microsoft.com/office/powerpoint/2010/main" val="3632425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B684B-9673-FBDB-51A0-EE31B0127D5A}"/>
              </a:ext>
            </a:extLst>
          </p:cNvPr>
          <p:cNvSpPr>
            <a:spLocks noGrp="1"/>
          </p:cNvSpPr>
          <p:nvPr>
            <p:ph type="title"/>
          </p:nvPr>
        </p:nvSpPr>
        <p:spPr>
          <a:xfrm>
            <a:off x="533400" y="404190"/>
            <a:ext cx="11087100" cy="697541"/>
          </a:xfrm>
        </p:spPr>
        <p:txBody>
          <a:bodyPr/>
          <a:lstStyle/>
          <a:p>
            <a:pPr algn="l" rtl="0"/>
            <a:r>
              <a:rPr lang="fr-CA" sz="2600" b="1" i="0" u="none" baseline="0" dirty="0"/>
              <a:t>En Ontario, entre l’exercice 2014-2015 et 2022-2023, environ 85 % des personnes enceintes ayant eu une césarienne précédente étaient admissibles à un AVAC</a:t>
            </a:r>
            <a:endParaRPr lang="fr-CA" sz="2600" dirty="0"/>
          </a:p>
        </p:txBody>
      </p:sp>
      <p:sp>
        <p:nvSpPr>
          <p:cNvPr id="13" name="TextBox 12">
            <a:extLst>
              <a:ext uri="{FF2B5EF4-FFF2-40B4-BE49-F238E27FC236}">
                <a16:creationId xmlns:a16="http://schemas.microsoft.com/office/drawing/2014/main" id="{CF30676C-E3B0-8A69-4623-C95022467323}"/>
              </a:ext>
            </a:extLst>
          </p:cNvPr>
          <p:cNvSpPr txBox="1"/>
          <p:nvPr/>
        </p:nvSpPr>
        <p:spPr>
          <a:xfrm>
            <a:off x="774915" y="1790163"/>
            <a:ext cx="4814852" cy="3532351"/>
          </a:xfrm>
          <a:prstGeom prst="rect">
            <a:avLst/>
          </a:prstGeom>
          <a:noFill/>
        </p:spPr>
        <p:txBody>
          <a:bodyPr wrap="square" lIns="0" tIns="0" rIns="0" bIns="0" rtlCol="0" anchor="t" anchorCtr="0">
            <a:noAutofit/>
          </a:bodyPr>
          <a:lstStyle/>
          <a:p>
            <a:pPr algn="l" rtl="0" fontAlgn="t"/>
            <a:r>
              <a:rPr lang="fr-CA" sz="2200" b="0" i="0" u="none" baseline="0" dirty="0">
                <a:ea typeface="MS PGothic"/>
                <a:cs typeface="Calibri"/>
              </a:rPr>
              <a:t>Cette norme de qualité vise à améliorer l’accès à l’AVAC chez les personnes ayant déjà eu une césarienne et présentant les circonstances cliniques suivantes :</a:t>
            </a:r>
            <a:br>
              <a:rPr lang="fr-CA" sz="2200" dirty="0">
                <a:ea typeface="MS PGothic"/>
                <a:cs typeface="Calibri"/>
              </a:rPr>
            </a:br>
            <a:endParaRPr lang="fr-CA" sz="2200" dirty="0">
              <a:ea typeface="MS PGothic"/>
              <a:cs typeface="Calibri"/>
            </a:endParaRPr>
          </a:p>
          <a:p>
            <a:pPr marL="342900" indent="-342900" algn="l" rtl="0" fontAlgn="t">
              <a:buSzPct val="100000"/>
              <a:buFont typeface="Arial" panose="020B0604020202020204" pitchFamily="34" charset="0"/>
              <a:buChar char="•"/>
            </a:pPr>
            <a:r>
              <a:rPr lang="fr-CA" sz="2200" b="0" i="0" u="none" baseline="0" dirty="0">
                <a:ea typeface="MS PGothic"/>
                <a:cs typeface="Calibri"/>
              </a:rPr>
              <a:t>Gestation unique avec présentation tête en bas</a:t>
            </a:r>
          </a:p>
          <a:p>
            <a:pPr marL="342900" indent="-342900" algn="l" rtl="0" fontAlgn="t">
              <a:buSzPct val="100000"/>
              <a:buFont typeface="Arial" panose="020B0604020202020204" pitchFamily="34" charset="0"/>
              <a:buChar char="•"/>
            </a:pPr>
            <a:r>
              <a:rPr lang="fr-CA" sz="2200" b="0" i="0" u="none" baseline="0" dirty="0">
                <a:ea typeface="MS PGothic"/>
                <a:cs typeface="Calibri"/>
              </a:rPr>
              <a:t>Âge gestationnel supérieur ou égal à 37 semaines</a:t>
            </a:r>
          </a:p>
          <a:p>
            <a:pPr algn="l" rtl="0" fontAlgn="t">
              <a:buClr>
                <a:srgbClr val="00B2E3"/>
              </a:buClr>
              <a:buSzPct val="150000"/>
            </a:pPr>
            <a:endParaRPr lang="fr-CA" sz="2200" dirty="0">
              <a:ea typeface="MS PGothic"/>
              <a:cs typeface="Calibri"/>
            </a:endParaRPr>
          </a:p>
        </p:txBody>
      </p:sp>
      <p:grpSp>
        <p:nvGrpSpPr>
          <p:cNvPr id="16" name="Group 15" descr="Graphique montrant qu’au cours de l’exercice 2022-2023, 84,7 % des personnes qui avaient déjà eu une césarienne étaient admissibles à l’AVAC.">
            <a:extLst>
              <a:ext uri="{FF2B5EF4-FFF2-40B4-BE49-F238E27FC236}">
                <a16:creationId xmlns:a16="http://schemas.microsoft.com/office/drawing/2014/main" id="{20939B41-612D-94D0-4E21-3E1F1707DC40}"/>
              </a:ext>
            </a:extLst>
          </p:cNvPr>
          <p:cNvGrpSpPr/>
          <p:nvPr/>
        </p:nvGrpSpPr>
        <p:grpSpPr>
          <a:xfrm>
            <a:off x="6023120" y="1675010"/>
            <a:ext cx="5393965" cy="4023360"/>
            <a:chOff x="533400" y="1675010"/>
            <a:chExt cx="5393965" cy="4299861"/>
          </a:xfrm>
        </p:grpSpPr>
        <p:graphicFrame>
          <p:nvGraphicFramePr>
            <p:cNvPr id="12" name="Chart 11">
              <a:extLst>
                <a:ext uri="{FF2B5EF4-FFF2-40B4-BE49-F238E27FC236}">
                  <a16:creationId xmlns:a16="http://schemas.microsoft.com/office/drawing/2014/main" id="{F6A823DC-4D2E-45BA-D713-7F8704566E71}"/>
                </a:ext>
              </a:extLst>
            </p:cNvPr>
            <p:cNvGraphicFramePr/>
            <p:nvPr>
              <p:extLst>
                <p:ext uri="{D42A27DB-BD31-4B8C-83A1-F6EECF244321}">
                  <p14:modId xmlns:p14="http://schemas.microsoft.com/office/powerpoint/2010/main" val="4293911707"/>
                </p:ext>
              </p:extLst>
            </p:nvPr>
          </p:nvGraphicFramePr>
          <p:xfrm>
            <a:off x="533400" y="1675010"/>
            <a:ext cx="5393965" cy="429986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D03564F-B5D6-E737-6404-643A41E06756}"/>
                </a:ext>
              </a:extLst>
            </p:cNvPr>
            <p:cNvSpPr txBox="1"/>
            <p:nvPr/>
          </p:nvSpPr>
          <p:spPr>
            <a:xfrm>
              <a:off x="2500792" y="3752486"/>
              <a:ext cx="1619089" cy="888358"/>
            </a:xfrm>
            <a:prstGeom prst="rect">
              <a:avLst/>
            </a:prstGeom>
            <a:noFill/>
          </p:spPr>
          <p:txBody>
            <a:bodyPr wrap="square" lIns="0" tIns="0" rIns="0" bIns="0" rtlCol="0" anchor="t" anchorCtr="0">
              <a:noAutofit/>
            </a:bodyPr>
            <a:lstStyle/>
            <a:p>
              <a:pPr algn="l" rtl="0" fontAlgn="t"/>
              <a:r>
                <a:rPr lang="fr-CA" sz="4400" b="1" i="0" u="none" baseline="0" dirty="0">
                  <a:ea typeface="MS PGothic"/>
                  <a:cs typeface="Calibri"/>
                </a:rPr>
                <a:t>84,7 %</a:t>
              </a:r>
              <a:endParaRPr lang="fr-CA" sz="4400" b="1" dirty="0">
                <a:ea typeface="MS PGothic"/>
                <a:cs typeface="Calibri"/>
              </a:endParaRPr>
            </a:p>
          </p:txBody>
        </p:sp>
      </p:grpSp>
      <p:sp>
        <p:nvSpPr>
          <p:cNvPr id="7" name="TextBox 6">
            <a:extLst>
              <a:ext uri="{FF2B5EF4-FFF2-40B4-BE49-F238E27FC236}">
                <a16:creationId xmlns:a16="http://schemas.microsoft.com/office/drawing/2014/main" id="{48CF06A5-3A7D-212C-3427-9863657A2F14}"/>
              </a:ext>
            </a:extLst>
          </p:cNvPr>
          <p:cNvSpPr txBox="1"/>
          <p:nvPr/>
        </p:nvSpPr>
        <p:spPr>
          <a:xfrm>
            <a:off x="774915" y="5961518"/>
            <a:ext cx="10396668" cy="789663"/>
          </a:xfrm>
          <a:prstGeom prst="rect">
            <a:avLst/>
          </a:prstGeom>
          <a:noFill/>
        </p:spPr>
        <p:txBody>
          <a:bodyPr wrap="square" lIns="0" tIns="0" rIns="0" bIns="0" rtlCol="0" anchor="t" anchorCtr="0">
            <a:noAutofit/>
          </a:bodyPr>
          <a:lstStyle/>
          <a:p>
            <a:pPr algn="l" rtl="0" fontAlgn="t"/>
            <a:r>
              <a:rPr lang="fr-CA" sz="1200" b="0" i="0" u="none" baseline="0" dirty="0">
                <a:ea typeface="MS PGothic"/>
                <a:cs typeface="Calibri"/>
              </a:rPr>
              <a:t>Abréviation : AVAC, </a:t>
            </a:r>
            <a:r>
              <a:rPr lang="fr-CA" sz="1200" b="0" i="0" u="none" baseline="0" dirty="0">
                <a:ea typeface="MS PGothic"/>
                <a:cs typeface="Arial" panose="020B0604020202020204" pitchFamily="34" charset="0"/>
              </a:rPr>
              <a:t>accouchement vaginal après une césarienne</a:t>
            </a:r>
            <a:r>
              <a:rPr lang="fr-CA" sz="1200" b="0" i="0" u="none" baseline="0" dirty="0">
                <a:effectLst/>
                <a:ea typeface="MS PGothic"/>
                <a:cs typeface="Calibri"/>
              </a:rPr>
              <a:t>.</a:t>
            </a:r>
            <a:endParaRPr lang="fr-CA" sz="1200" dirty="0">
              <a:ea typeface="MS PGothic"/>
              <a:cs typeface="Calibri"/>
            </a:endParaRPr>
          </a:p>
          <a:p>
            <a:pPr algn="l" rtl="0" fontAlgn="t">
              <a:spcAft>
                <a:spcPts val="1200"/>
              </a:spcAft>
            </a:pPr>
            <a:r>
              <a:rPr lang="fr-CA" sz="1200" b="0" i="0" u="none" baseline="0" dirty="0">
                <a:ea typeface="MS PGothic"/>
                <a:cs typeface="Calibri"/>
              </a:rPr>
              <a:t>Remarque : Pour les critères d’inclusion et d’exclusion complets, veuillez consulter le document des </a:t>
            </a:r>
            <a:r>
              <a:rPr lang="fr-CA" sz="1200" b="0" i="0" u="none" baseline="0" dirty="0">
                <a:ea typeface="MS PGothic"/>
                <a:cs typeface="Calibri"/>
                <a:hlinkClick r:id="rId4"/>
              </a:rPr>
              <a:t>Spécifications techniques</a:t>
            </a:r>
            <a:r>
              <a:rPr lang="fr-CA" sz="1200" b="0" i="0" u="none" baseline="0" dirty="0">
                <a:ea typeface="MS PGothic"/>
                <a:cs typeface="Calibri"/>
              </a:rPr>
              <a:t> qui accompagne le présent document.</a:t>
            </a:r>
            <a:endParaRPr lang="fr-CA" sz="1200" b="0" dirty="0">
              <a:latin typeface="+mn-lt"/>
              <a:cs typeface="Calibri" panose="020F0502020204030204" pitchFamily="34" charset="0"/>
            </a:endParaRPr>
          </a:p>
          <a:p>
            <a:pPr algn="l" rtl="0" fontAlgn="t"/>
            <a:r>
              <a:rPr lang="fr-CA" sz="1200" b="0" i="0" u="none" baseline="0" dirty="0">
                <a:latin typeface="+mn-lt"/>
                <a:cs typeface="Calibri" panose="020F0502020204030204" pitchFamily="34" charset="0"/>
              </a:rPr>
              <a:t>Source : Registre et Réseau des Bons Résultats dès la naissance Ontario. Données tabulées, extraites en juin 2024. </a:t>
            </a:r>
            <a:endParaRPr lang="fr-CA" sz="1200" dirty="0">
              <a:ea typeface="MS PGothic"/>
              <a:cs typeface="Calibri"/>
            </a:endParaRPr>
          </a:p>
        </p:txBody>
      </p:sp>
      <p:sp>
        <p:nvSpPr>
          <p:cNvPr id="5" name="Slide Number Placeholder 4">
            <a:extLst>
              <a:ext uri="{FF2B5EF4-FFF2-40B4-BE49-F238E27FC236}">
                <a16:creationId xmlns:a16="http://schemas.microsoft.com/office/drawing/2014/main" id="{E767FC21-1BE8-3165-6430-52E60332863F}"/>
              </a:ext>
            </a:extLst>
          </p:cNvPr>
          <p:cNvSpPr>
            <a:spLocks noGrp="1"/>
          </p:cNvSpPr>
          <p:nvPr>
            <p:ph type="sldNum" sz="quarter" idx="12"/>
          </p:nvPr>
        </p:nvSpPr>
        <p:spPr/>
        <p:txBody>
          <a:bodyPr/>
          <a:lstStyle/>
          <a:p>
            <a:pPr algn="r" rtl="0"/>
            <a:fld id="{F4838459-7531-48CC-942F-86A532F04E35}" type="slidenum">
              <a:rPr/>
              <a:t>17</a:t>
            </a:fld>
            <a:endParaRPr lang="fr-ca" dirty="0"/>
          </a:p>
        </p:txBody>
      </p:sp>
    </p:spTree>
    <p:extLst>
      <p:ext uri="{BB962C8B-B14F-4D97-AF65-F5344CB8AC3E}">
        <p14:creationId xmlns:p14="http://schemas.microsoft.com/office/powerpoint/2010/main" val="1124491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81412-5927-D776-5E13-0D0E196C9832}"/>
              </a:ext>
            </a:extLst>
          </p:cNvPr>
          <p:cNvSpPr>
            <a:spLocks noGrp="1"/>
          </p:cNvSpPr>
          <p:nvPr>
            <p:ph type="title"/>
          </p:nvPr>
        </p:nvSpPr>
        <p:spPr>
          <a:xfrm>
            <a:off x="552450" y="319089"/>
            <a:ext cx="11087100" cy="868264"/>
          </a:xfrm>
        </p:spPr>
        <p:txBody>
          <a:bodyPr/>
          <a:lstStyle/>
          <a:p>
            <a:pPr algn="l" rtl="0"/>
            <a:r>
              <a:rPr lang="fr-CA" sz="2800" b="1" i="0" u="none" baseline="0" dirty="0"/>
              <a:t>Les pourcentages de personnes qui prévoyaient et qui ont tenté un AVAC ont diminué au fil du temps en Ontario</a:t>
            </a:r>
            <a:endParaRPr lang="fr-CA" sz="2800" dirty="0"/>
          </a:p>
        </p:txBody>
      </p:sp>
      <p:graphicFrame>
        <p:nvGraphicFramePr>
          <p:cNvPr id="9" name="Chart 8" descr="Graphique illustrant une baisse du nombre d’AVAC tentés et planifiés, de 43,2 % et 37,2 % au cours de l’exercice 2016-2017 à 39,0 % et à 34,3 % au cours de l’exercice 2022-2023.">
            <a:extLst>
              <a:ext uri="{FF2B5EF4-FFF2-40B4-BE49-F238E27FC236}">
                <a16:creationId xmlns:a16="http://schemas.microsoft.com/office/drawing/2014/main" id="{7BFA1C40-BBFF-13AE-3491-E40C37CAE8C4}"/>
              </a:ext>
            </a:extLst>
          </p:cNvPr>
          <p:cNvGraphicFramePr/>
          <p:nvPr>
            <p:extLst>
              <p:ext uri="{D42A27DB-BD31-4B8C-83A1-F6EECF244321}">
                <p14:modId xmlns:p14="http://schemas.microsoft.com/office/powerpoint/2010/main" val="2767452336"/>
              </p:ext>
            </p:extLst>
          </p:nvPr>
        </p:nvGraphicFramePr>
        <p:xfrm>
          <a:off x="609600" y="1439932"/>
          <a:ext cx="109728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6D11EB18-52C5-CAAB-C279-EC5107602539}"/>
              </a:ext>
            </a:extLst>
          </p:cNvPr>
          <p:cNvSpPr txBox="1"/>
          <p:nvPr/>
        </p:nvSpPr>
        <p:spPr>
          <a:xfrm>
            <a:off x="766964" y="5686106"/>
            <a:ext cx="10325106" cy="1016629"/>
          </a:xfrm>
          <a:prstGeom prst="rect">
            <a:avLst/>
          </a:prstGeom>
          <a:noFill/>
        </p:spPr>
        <p:txBody>
          <a:bodyPr wrap="square" lIns="0" tIns="0" rIns="0" bIns="0" rtlCol="0" anchor="t" anchorCtr="0">
            <a:noAutofit/>
          </a:bodyPr>
          <a:lstStyle/>
          <a:p>
            <a:pPr algn="l" rtl="0" fontAlgn="t"/>
            <a:r>
              <a:rPr lang="fr-CA" sz="1200" b="0" i="0" u="none" baseline="0" dirty="0">
                <a:ea typeface="MS PGothic"/>
                <a:cs typeface="Calibri"/>
              </a:rPr>
              <a:t>Abréviation : AVAC, </a:t>
            </a:r>
            <a:r>
              <a:rPr lang="fr-CA" sz="1200" b="0" i="0" u="none" baseline="0" dirty="0">
                <a:ea typeface="MS PGothic"/>
                <a:cs typeface="Arial" panose="020B0604020202020204" pitchFamily="34" charset="0"/>
              </a:rPr>
              <a:t>accouchement vaginal après une césarienne</a:t>
            </a:r>
            <a:r>
              <a:rPr lang="fr-CA" sz="1200" b="0" i="0" u="none" baseline="0" dirty="0">
                <a:effectLst/>
                <a:ea typeface="MS PGothic"/>
                <a:cs typeface="Calibri"/>
              </a:rPr>
              <a:t>.</a:t>
            </a:r>
            <a:endParaRPr lang="fr-CA" sz="1200" dirty="0">
              <a:ea typeface="MS PGothic"/>
              <a:cs typeface="Calibri"/>
            </a:endParaRPr>
          </a:p>
          <a:p>
            <a:pPr algn="l" rtl="0" fontAlgn="t">
              <a:spcAft>
                <a:spcPts val="1200"/>
              </a:spcAft>
            </a:pPr>
            <a:r>
              <a:rPr lang="fr-CA" sz="1200" b="0" i="0" u="none" baseline="0" dirty="0">
                <a:ea typeface="MS PGothic"/>
                <a:cs typeface="Calibri"/>
              </a:rPr>
              <a:t>Remarque : « AVAC planifié » est défini comme une grossesse admissible dans laquelle le clinicien ou la sage-femme a indiqué que la personne prévoyait d’accoucher par AVAC; « AVAC tenté » est défini comme toutes les grossesses pour lesquelles l’élément de données indiquait un accouchement vaginal ou un essai de travail pour un accouchement vaginal.</a:t>
            </a:r>
            <a:endParaRPr lang="fr-CA" sz="1200" b="0" dirty="0">
              <a:cs typeface="Calibri" panose="020F0502020204030204" pitchFamily="34" charset="0"/>
            </a:endParaRPr>
          </a:p>
          <a:p>
            <a:pPr algn="l" rtl="0" fontAlgn="t"/>
            <a:r>
              <a:rPr lang="fr-CA" sz="1200" b="0" i="0" u="none" baseline="0" dirty="0">
                <a:cs typeface="Calibri" panose="020F0502020204030204" pitchFamily="34" charset="0"/>
              </a:rPr>
              <a:t>Source : Registre et Réseau des Bons Résultats dès la naissance Ontario. Données tabulées, extraites en juin 2024. </a:t>
            </a:r>
            <a:endParaRPr lang="fr-CA" sz="1200" dirty="0">
              <a:ea typeface="MS PGothic"/>
              <a:cs typeface="Calibri"/>
            </a:endParaRPr>
          </a:p>
        </p:txBody>
      </p:sp>
      <p:sp>
        <p:nvSpPr>
          <p:cNvPr id="5" name="Slide Number Placeholder 4">
            <a:extLst>
              <a:ext uri="{FF2B5EF4-FFF2-40B4-BE49-F238E27FC236}">
                <a16:creationId xmlns:a16="http://schemas.microsoft.com/office/drawing/2014/main" id="{E767FC21-1BE8-3165-6430-52E60332863F}"/>
              </a:ext>
            </a:extLst>
          </p:cNvPr>
          <p:cNvSpPr>
            <a:spLocks noGrp="1"/>
          </p:cNvSpPr>
          <p:nvPr>
            <p:ph type="sldNum" sz="quarter" idx="12"/>
          </p:nvPr>
        </p:nvSpPr>
        <p:spPr/>
        <p:txBody>
          <a:bodyPr/>
          <a:lstStyle/>
          <a:p>
            <a:pPr algn="r" rtl="0"/>
            <a:fld id="{F4838459-7531-48CC-942F-86A532F04E35}" type="slidenum">
              <a:rPr/>
              <a:t>18</a:t>
            </a:fld>
            <a:endParaRPr lang="fr-ca" dirty="0"/>
          </a:p>
        </p:txBody>
      </p:sp>
    </p:spTree>
    <p:extLst>
      <p:ext uri="{BB962C8B-B14F-4D97-AF65-F5344CB8AC3E}">
        <p14:creationId xmlns:p14="http://schemas.microsoft.com/office/powerpoint/2010/main" val="3318911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81412-5927-D776-5E13-0D0E196C9832}"/>
              </a:ext>
            </a:extLst>
          </p:cNvPr>
          <p:cNvSpPr>
            <a:spLocks noGrp="1"/>
          </p:cNvSpPr>
          <p:nvPr>
            <p:ph type="title"/>
          </p:nvPr>
        </p:nvSpPr>
        <p:spPr>
          <a:xfrm>
            <a:off x="533400" y="403650"/>
            <a:ext cx="11087100" cy="697541"/>
          </a:xfrm>
        </p:spPr>
        <p:txBody>
          <a:bodyPr/>
          <a:lstStyle/>
          <a:p>
            <a:pPr algn="l" rtl="0"/>
            <a:r>
              <a:rPr lang="fr-CA" sz="2800" b="1" i="0" u="none" baseline="0" dirty="0"/>
              <a:t>Le pourcentage d’AVAC planifiés a varié selon les régions de Santé Ontario au cours de l’exercice 2022-2023</a:t>
            </a:r>
            <a:endParaRPr lang="fr-CA" sz="2800" dirty="0"/>
          </a:p>
        </p:txBody>
      </p:sp>
      <p:sp>
        <p:nvSpPr>
          <p:cNvPr id="5" name="Slide Number Placeholder 4">
            <a:extLst>
              <a:ext uri="{FF2B5EF4-FFF2-40B4-BE49-F238E27FC236}">
                <a16:creationId xmlns:a16="http://schemas.microsoft.com/office/drawing/2014/main" id="{E767FC21-1BE8-3165-6430-52E60332863F}"/>
              </a:ext>
            </a:extLst>
          </p:cNvPr>
          <p:cNvSpPr>
            <a:spLocks noGrp="1"/>
          </p:cNvSpPr>
          <p:nvPr>
            <p:ph type="sldNum" sz="quarter" idx="12"/>
          </p:nvPr>
        </p:nvSpPr>
        <p:spPr/>
        <p:txBody>
          <a:bodyPr/>
          <a:lstStyle/>
          <a:p>
            <a:pPr algn="r" rtl="0"/>
            <a:fld id="{F4838459-7531-48CC-942F-86A532F04E35}" type="slidenum">
              <a:rPr/>
              <a:t>19</a:t>
            </a:fld>
            <a:endParaRPr lang="fr-ca" dirty="0"/>
          </a:p>
        </p:txBody>
      </p:sp>
      <p:sp>
        <p:nvSpPr>
          <p:cNvPr id="3" name="TextBox 2">
            <a:extLst>
              <a:ext uri="{FF2B5EF4-FFF2-40B4-BE49-F238E27FC236}">
                <a16:creationId xmlns:a16="http://schemas.microsoft.com/office/drawing/2014/main" id="{C3B0AFEE-CF0E-B5B9-1A2B-684332572AFE}"/>
              </a:ext>
            </a:extLst>
          </p:cNvPr>
          <p:cNvSpPr txBox="1"/>
          <p:nvPr/>
        </p:nvSpPr>
        <p:spPr>
          <a:xfrm>
            <a:off x="774915" y="5984125"/>
            <a:ext cx="9732936" cy="697541"/>
          </a:xfrm>
          <a:prstGeom prst="rect">
            <a:avLst/>
          </a:prstGeom>
          <a:noFill/>
        </p:spPr>
        <p:txBody>
          <a:bodyPr wrap="square" lIns="0" tIns="0" rIns="0" bIns="0" rtlCol="0" anchor="t" anchorCtr="0">
            <a:noAutofit/>
          </a:bodyPr>
          <a:lstStyle/>
          <a:p>
            <a:pPr algn="l" rtl="0" fontAlgn="t"/>
            <a:r>
              <a:rPr lang="fr-CA" sz="1200" b="0" i="0" u="none" baseline="0" dirty="0">
                <a:ea typeface="MS PGothic"/>
                <a:cs typeface="Calibri"/>
              </a:rPr>
              <a:t>Abréviation : AVAC, </a:t>
            </a:r>
            <a:r>
              <a:rPr lang="fr-CA" sz="1200" b="0" i="0" u="none" baseline="0" dirty="0">
                <a:ea typeface="MS PGothic"/>
                <a:cs typeface="Arial" panose="020B0604020202020204" pitchFamily="34" charset="0"/>
              </a:rPr>
              <a:t>accouchement vaginal après une césarienne</a:t>
            </a:r>
            <a:r>
              <a:rPr lang="fr-CA" sz="1200" b="0" i="0" u="none" baseline="0" dirty="0">
                <a:effectLst/>
                <a:ea typeface="MS PGothic"/>
                <a:cs typeface="Calibri"/>
              </a:rPr>
              <a:t>.</a:t>
            </a:r>
            <a:endParaRPr lang="fr-CA" sz="1200" dirty="0">
              <a:ea typeface="MS PGothic"/>
              <a:cs typeface="Calibri"/>
            </a:endParaRPr>
          </a:p>
          <a:p>
            <a:pPr algn="l" rtl="0" fontAlgn="t">
              <a:spcAft>
                <a:spcPts val="1200"/>
              </a:spcAft>
            </a:pPr>
            <a:r>
              <a:rPr lang="fr-CA" sz="1200" b="0" i="0" u="none" baseline="0" dirty="0">
                <a:ea typeface="MS PGothic"/>
                <a:cs typeface="Calibri"/>
              </a:rPr>
              <a:t>Remarque : La région de Santé Ontario est basée sur le lieu de naissance, qui peut être différent du lieu de résidence.</a:t>
            </a:r>
            <a:endParaRPr lang="fr-CA" sz="1200" dirty="0">
              <a:ea typeface="MS PGothic"/>
              <a:cs typeface="Calibri"/>
            </a:endParaRPr>
          </a:p>
          <a:p>
            <a:pPr algn="l" rtl="0" fontAlgn="t"/>
            <a:r>
              <a:rPr lang="fr-CA" sz="1200" b="0" i="0" u="none" baseline="0" dirty="0">
                <a:latin typeface="+mn-lt"/>
                <a:cs typeface="Calibri" panose="020F0502020204030204" pitchFamily="34" charset="0"/>
              </a:rPr>
              <a:t>Source : Registre et Réseau des Bons Résultats dès la naissance Ontario. Données tabulées, extraites en juin 2024.</a:t>
            </a:r>
            <a:endParaRPr lang="fr-CA" sz="1200" dirty="0">
              <a:ea typeface="MS PGothic"/>
              <a:cs typeface="Calibri"/>
            </a:endParaRPr>
          </a:p>
        </p:txBody>
      </p:sp>
      <p:grpSp>
        <p:nvGrpSpPr>
          <p:cNvPr id="35" name="Group 34" descr="Graphique illustrant les taux régionaux d’AVAC planifiés vont de 35,7 % dans la région du Nord-Est à 51,1 % dans la région du Nord-Ouest.">
            <a:extLst>
              <a:ext uri="{FF2B5EF4-FFF2-40B4-BE49-F238E27FC236}">
                <a16:creationId xmlns:a16="http://schemas.microsoft.com/office/drawing/2014/main" id="{38DB7E6C-E600-067B-F47A-1997ADA0CFA3}"/>
              </a:ext>
            </a:extLst>
          </p:cNvPr>
          <p:cNvGrpSpPr/>
          <p:nvPr/>
        </p:nvGrpSpPr>
        <p:grpSpPr>
          <a:xfrm>
            <a:off x="319143" y="1430973"/>
            <a:ext cx="10972800" cy="4114800"/>
            <a:chOff x="1916282" y="1536316"/>
            <a:chExt cx="9144001" cy="3923286"/>
          </a:xfrm>
        </p:grpSpPr>
        <p:graphicFrame>
          <p:nvGraphicFramePr>
            <p:cNvPr id="9" name="Chart 8">
              <a:extLst>
                <a:ext uri="{FF2B5EF4-FFF2-40B4-BE49-F238E27FC236}">
                  <a16:creationId xmlns:a16="http://schemas.microsoft.com/office/drawing/2014/main" id="{FE43EC10-849A-CC15-EEBC-C9E9E71DA6ED}"/>
                </a:ext>
              </a:extLst>
            </p:cNvPr>
            <p:cNvGraphicFramePr/>
            <p:nvPr>
              <p:extLst>
                <p:ext uri="{D42A27DB-BD31-4B8C-83A1-F6EECF244321}">
                  <p14:modId xmlns:p14="http://schemas.microsoft.com/office/powerpoint/2010/main" val="3213949836"/>
                </p:ext>
              </p:extLst>
            </p:nvPr>
          </p:nvGraphicFramePr>
          <p:xfrm>
            <a:off x="1916283" y="1536316"/>
            <a:ext cx="9144000" cy="392328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4B50169-2DE3-4651-C6F7-2961FAA80447}"/>
                </a:ext>
              </a:extLst>
            </p:cNvPr>
            <p:cNvSpPr txBox="1"/>
            <p:nvPr/>
          </p:nvSpPr>
          <p:spPr>
            <a:xfrm rot="16200000">
              <a:off x="1791702" y="3014667"/>
              <a:ext cx="2119770" cy="664043"/>
            </a:xfrm>
            <a:prstGeom prst="rect">
              <a:avLst/>
            </a:prstGeom>
            <a:noFill/>
          </p:spPr>
          <p:txBody>
            <a:bodyPr wrap="square" lIns="0" tIns="0" rIns="0" bIns="0" rtlCol="0" anchor="t" anchorCtr="0">
              <a:noAutofit/>
            </a:bodyPr>
            <a:lstStyle/>
            <a:p>
              <a:pPr algn="ctr" rtl="0" fontAlgn="t"/>
              <a:r>
                <a:rPr lang="fr-CA" sz="1400" b="0" i="0" u="none" baseline="0" dirty="0">
                  <a:ea typeface="MS PGothic"/>
                  <a:cs typeface="Calibri"/>
                </a:rPr>
                <a:t>% de personnes admissibles qui prévoyaient un AVAC</a:t>
              </a:r>
            </a:p>
          </p:txBody>
        </p:sp>
        <p:sp>
          <p:nvSpPr>
            <p:cNvPr id="10" name="TextBox 9">
              <a:extLst>
                <a:ext uri="{FF2B5EF4-FFF2-40B4-BE49-F238E27FC236}">
                  <a16:creationId xmlns:a16="http://schemas.microsoft.com/office/drawing/2014/main" id="{31E6162D-0706-64BD-4BC3-06CFA79CA20A}"/>
                </a:ext>
              </a:extLst>
            </p:cNvPr>
            <p:cNvSpPr txBox="1"/>
            <p:nvPr/>
          </p:nvSpPr>
          <p:spPr>
            <a:xfrm>
              <a:off x="3476550" y="4652718"/>
              <a:ext cx="1004340" cy="247359"/>
            </a:xfrm>
            <a:prstGeom prst="rect">
              <a:avLst/>
            </a:prstGeom>
            <a:noFill/>
          </p:spPr>
          <p:txBody>
            <a:bodyPr wrap="square" lIns="0" tIns="0" rIns="0" bIns="0" rtlCol="0" anchor="ctr" anchorCtr="0">
              <a:noAutofit/>
            </a:bodyPr>
            <a:lstStyle/>
            <a:p>
              <a:pPr algn="ctr" rtl="0" fontAlgn="t"/>
              <a:r>
                <a:rPr lang="fr-CA" sz="1400" b="0" i="0" u="none" baseline="0" dirty="0">
                  <a:ea typeface="MS PGothic"/>
                  <a:cs typeface="Calibri"/>
                </a:rPr>
                <a:t>Ontario</a:t>
              </a:r>
              <a:endParaRPr lang="fr-CA" sz="1400" dirty="0">
                <a:ea typeface="MS PGothic"/>
                <a:cs typeface="Calibri"/>
              </a:endParaRPr>
            </a:p>
          </p:txBody>
        </p:sp>
        <p:sp>
          <p:nvSpPr>
            <p:cNvPr id="11" name="TextBox 10">
              <a:extLst>
                <a:ext uri="{FF2B5EF4-FFF2-40B4-BE49-F238E27FC236}">
                  <a16:creationId xmlns:a16="http://schemas.microsoft.com/office/drawing/2014/main" id="{5BA2EE67-3040-BC92-DB27-12D6B34BBD67}"/>
                </a:ext>
              </a:extLst>
            </p:cNvPr>
            <p:cNvSpPr txBox="1"/>
            <p:nvPr/>
          </p:nvSpPr>
          <p:spPr>
            <a:xfrm>
              <a:off x="4608141" y="4652718"/>
              <a:ext cx="1004340" cy="247359"/>
            </a:xfrm>
            <a:prstGeom prst="rect">
              <a:avLst/>
            </a:prstGeom>
            <a:noFill/>
          </p:spPr>
          <p:txBody>
            <a:bodyPr wrap="square" lIns="0" tIns="0" rIns="0" bIns="0" rtlCol="0" anchor="ctr" anchorCtr="0">
              <a:noAutofit/>
            </a:bodyPr>
            <a:lstStyle/>
            <a:p>
              <a:pPr algn="ctr" rtl="0" fontAlgn="t"/>
              <a:r>
                <a:rPr lang="fr-CA" sz="1400" b="0" i="0" u="none" baseline="0" dirty="0">
                  <a:ea typeface="MS PGothic"/>
                  <a:cs typeface="Calibri"/>
                </a:rPr>
                <a:t>Nord‑Ouest</a:t>
              </a:r>
              <a:endParaRPr lang="fr-CA" sz="1400" dirty="0">
                <a:ea typeface="MS PGothic"/>
                <a:cs typeface="Calibri"/>
              </a:endParaRPr>
            </a:p>
          </p:txBody>
        </p:sp>
        <p:sp>
          <p:nvSpPr>
            <p:cNvPr id="12" name="TextBox 11">
              <a:extLst>
                <a:ext uri="{FF2B5EF4-FFF2-40B4-BE49-F238E27FC236}">
                  <a16:creationId xmlns:a16="http://schemas.microsoft.com/office/drawing/2014/main" id="{50A8AFF3-CABE-84E2-31A2-6F96C34BD7AA}"/>
                </a:ext>
              </a:extLst>
            </p:cNvPr>
            <p:cNvSpPr txBox="1"/>
            <p:nvPr/>
          </p:nvSpPr>
          <p:spPr>
            <a:xfrm>
              <a:off x="5634657" y="4652718"/>
              <a:ext cx="1004340" cy="247359"/>
            </a:xfrm>
            <a:prstGeom prst="rect">
              <a:avLst/>
            </a:prstGeom>
            <a:noFill/>
          </p:spPr>
          <p:txBody>
            <a:bodyPr wrap="square" lIns="0" tIns="0" rIns="0" bIns="0" rtlCol="0" anchor="ctr" anchorCtr="0">
              <a:noAutofit/>
            </a:bodyPr>
            <a:lstStyle/>
            <a:p>
              <a:pPr algn="ctr" rtl="0" fontAlgn="t"/>
              <a:r>
                <a:rPr lang="fr-CA" sz="1400" b="0" i="0" u="none" baseline="0" dirty="0">
                  <a:ea typeface="MS PGothic"/>
                  <a:cs typeface="Calibri"/>
                </a:rPr>
                <a:t>Ouest</a:t>
              </a:r>
              <a:endParaRPr lang="fr-CA" sz="1400" dirty="0">
                <a:ea typeface="MS PGothic"/>
                <a:cs typeface="Calibri"/>
              </a:endParaRPr>
            </a:p>
          </p:txBody>
        </p:sp>
        <p:sp>
          <p:nvSpPr>
            <p:cNvPr id="13" name="TextBox 12">
              <a:extLst>
                <a:ext uri="{FF2B5EF4-FFF2-40B4-BE49-F238E27FC236}">
                  <a16:creationId xmlns:a16="http://schemas.microsoft.com/office/drawing/2014/main" id="{BF9552AB-CFF6-AA0F-C880-84E1D30150C8}"/>
                </a:ext>
              </a:extLst>
            </p:cNvPr>
            <p:cNvSpPr txBox="1"/>
            <p:nvPr/>
          </p:nvSpPr>
          <p:spPr>
            <a:xfrm>
              <a:off x="6725704" y="4652718"/>
              <a:ext cx="1004340" cy="247359"/>
            </a:xfrm>
            <a:prstGeom prst="rect">
              <a:avLst/>
            </a:prstGeom>
            <a:noFill/>
          </p:spPr>
          <p:txBody>
            <a:bodyPr wrap="square" lIns="0" tIns="0" rIns="0" bIns="0" rtlCol="0" anchor="ctr" anchorCtr="0">
              <a:noAutofit/>
            </a:bodyPr>
            <a:lstStyle/>
            <a:p>
              <a:pPr algn="ctr" rtl="0" fontAlgn="t"/>
              <a:r>
                <a:rPr lang="fr-CA" sz="1400" b="0" i="0" u="none" baseline="0" dirty="0">
                  <a:ea typeface="MS PGothic"/>
                  <a:cs typeface="Calibri"/>
                </a:rPr>
                <a:t>Toronto</a:t>
              </a:r>
              <a:endParaRPr lang="fr-CA" sz="1400" dirty="0">
                <a:ea typeface="MS PGothic"/>
                <a:cs typeface="Calibri"/>
              </a:endParaRPr>
            </a:p>
          </p:txBody>
        </p:sp>
        <p:sp>
          <p:nvSpPr>
            <p:cNvPr id="14" name="TextBox 13">
              <a:extLst>
                <a:ext uri="{FF2B5EF4-FFF2-40B4-BE49-F238E27FC236}">
                  <a16:creationId xmlns:a16="http://schemas.microsoft.com/office/drawing/2014/main" id="{E778A92F-2B08-A7BA-BA5E-753EE795C66B}"/>
                </a:ext>
              </a:extLst>
            </p:cNvPr>
            <p:cNvSpPr txBox="1"/>
            <p:nvPr/>
          </p:nvSpPr>
          <p:spPr>
            <a:xfrm>
              <a:off x="7752221" y="4652718"/>
              <a:ext cx="1004340" cy="247359"/>
            </a:xfrm>
            <a:prstGeom prst="rect">
              <a:avLst/>
            </a:prstGeom>
            <a:noFill/>
          </p:spPr>
          <p:txBody>
            <a:bodyPr wrap="square" lIns="0" tIns="0" rIns="0" bIns="0" rtlCol="0" anchor="ctr" anchorCtr="0">
              <a:noAutofit/>
            </a:bodyPr>
            <a:lstStyle/>
            <a:p>
              <a:pPr algn="ctr" rtl="0" fontAlgn="t"/>
              <a:r>
                <a:rPr lang="fr-CA" sz="1400" b="0" i="0" u="none" baseline="0" dirty="0">
                  <a:ea typeface="MS PGothic"/>
                  <a:cs typeface="Calibri"/>
                </a:rPr>
                <a:t>Est</a:t>
              </a:r>
              <a:endParaRPr lang="fr-CA" sz="1400" dirty="0">
                <a:ea typeface="MS PGothic"/>
                <a:cs typeface="Calibri"/>
              </a:endParaRPr>
            </a:p>
          </p:txBody>
        </p:sp>
        <p:sp>
          <p:nvSpPr>
            <p:cNvPr id="15" name="TextBox 14">
              <a:extLst>
                <a:ext uri="{FF2B5EF4-FFF2-40B4-BE49-F238E27FC236}">
                  <a16:creationId xmlns:a16="http://schemas.microsoft.com/office/drawing/2014/main" id="{FD14D538-C293-C6F5-5018-B6E7D0C3992E}"/>
                </a:ext>
              </a:extLst>
            </p:cNvPr>
            <p:cNvSpPr txBox="1"/>
            <p:nvPr/>
          </p:nvSpPr>
          <p:spPr>
            <a:xfrm>
              <a:off x="8837544" y="4652718"/>
              <a:ext cx="1004340" cy="247359"/>
            </a:xfrm>
            <a:prstGeom prst="rect">
              <a:avLst/>
            </a:prstGeom>
            <a:noFill/>
          </p:spPr>
          <p:txBody>
            <a:bodyPr wrap="square" lIns="0" tIns="0" rIns="0" bIns="0" rtlCol="0" anchor="ctr" anchorCtr="0">
              <a:noAutofit/>
            </a:bodyPr>
            <a:lstStyle/>
            <a:p>
              <a:pPr algn="ctr" rtl="0" fontAlgn="t"/>
              <a:r>
                <a:rPr lang="fr-CA" sz="1400" b="0" i="0" u="none" baseline="0" dirty="0">
                  <a:ea typeface="MS PGothic"/>
                  <a:cs typeface="Calibri"/>
                </a:rPr>
                <a:t>Centre</a:t>
              </a:r>
              <a:endParaRPr lang="fr-CA" sz="1400" dirty="0">
                <a:ea typeface="MS PGothic"/>
                <a:cs typeface="Calibri"/>
              </a:endParaRPr>
            </a:p>
          </p:txBody>
        </p:sp>
        <p:sp>
          <p:nvSpPr>
            <p:cNvPr id="16" name="TextBox 15">
              <a:extLst>
                <a:ext uri="{FF2B5EF4-FFF2-40B4-BE49-F238E27FC236}">
                  <a16:creationId xmlns:a16="http://schemas.microsoft.com/office/drawing/2014/main" id="{93B7247C-520B-B0DC-AD68-268937A2C464}"/>
                </a:ext>
              </a:extLst>
            </p:cNvPr>
            <p:cNvSpPr txBox="1"/>
            <p:nvPr/>
          </p:nvSpPr>
          <p:spPr>
            <a:xfrm>
              <a:off x="9841159" y="4652718"/>
              <a:ext cx="1004340" cy="247359"/>
            </a:xfrm>
            <a:prstGeom prst="rect">
              <a:avLst/>
            </a:prstGeom>
            <a:noFill/>
          </p:spPr>
          <p:txBody>
            <a:bodyPr wrap="square" lIns="0" tIns="0" rIns="0" bIns="0" rtlCol="0" anchor="ctr" anchorCtr="0">
              <a:noAutofit/>
            </a:bodyPr>
            <a:lstStyle/>
            <a:p>
              <a:pPr algn="ctr" rtl="0" fontAlgn="t"/>
              <a:r>
                <a:rPr lang="fr-CA" sz="1400" b="0" i="0" u="none" baseline="0" dirty="0">
                  <a:ea typeface="MS PGothic"/>
                  <a:cs typeface="Calibri"/>
                </a:rPr>
                <a:t>Nord‑Est</a:t>
              </a:r>
              <a:endParaRPr lang="fr-CA" sz="1400" dirty="0">
                <a:ea typeface="MS PGothic"/>
                <a:cs typeface="Calibri"/>
              </a:endParaRPr>
            </a:p>
          </p:txBody>
        </p:sp>
        <p:sp>
          <p:nvSpPr>
            <p:cNvPr id="17" name="TextBox 16">
              <a:extLst>
                <a:ext uri="{FF2B5EF4-FFF2-40B4-BE49-F238E27FC236}">
                  <a16:creationId xmlns:a16="http://schemas.microsoft.com/office/drawing/2014/main" id="{9D685B74-BF2E-B490-ACEE-83CDF9F11827}"/>
                </a:ext>
              </a:extLst>
            </p:cNvPr>
            <p:cNvSpPr txBox="1"/>
            <p:nvPr/>
          </p:nvSpPr>
          <p:spPr>
            <a:xfrm>
              <a:off x="1916282" y="4895669"/>
              <a:ext cx="1686393" cy="247359"/>
            </a:xfrm>
            <a:prstGeom prst="rect">
              <a:avLst/>
            </a:prstGeom>
            <a:noFill/>
          </p:spPr>
          <p:txBody>
            <a:bodyPr wrap="square" lIns="0" tIns="0" rIns="0" bIns="0" rtlCol="0" anchor="ctr" anchorCtr="0">
              <a:noAutofit/>
            </a:bodyPr>
            <a:lstStyle/>
            <a:p>
              <a:pPr algn="ctr" rtl="0" fontAlgn="t"/>
              <a:r>
                <a:rPr lang="fr-CA" sz="1100" b="0" i="0" u="none" baseline="0" dirty="0">
                  <a:ea typeface="MS PGothic"/>
                  <a:cs typeface="Calibri"/>
                </a:rPr>
                <a:t>Nombre d’AVAC planifiés</a:t>
              </a:r>
              <a:endParaRPr lang="fr-CA" sz="1100" dirty="0">
                <a:ea typeface="MS PGothic"/>
                <a:cs typeface="Calibri"/>
              </a:endParaRPr>
            </a:p>
          </p:txBody>
        </p:sp>
        <p:sp>
          <p:nvSpPr>
            <p:cNvPr id="19" name="TextBox 18">
              <a:extLst>
                <a:ext uri="{FF2B5EF4-FFF2-40B4-BE49-F238E27FC236}">
                  <a16:creationId xmlns:a16="http://schemas.microsoft.com/office/drawing/2014/main" id="{C12D72FF-BA68-834A-90E6-6048AEF4745D}"/>
                </a:ext>
              </a:extLst>
            </p:cNvPr>
            <p:cNvSpPr txBox="1"/>
            <p:nvPr/>
          </p:nvSpPr>
          <p:spPr>
            <a:xfrm>
              <a:off x="3476550" y="4904724"/>
              <a:ext cx="1004340" cy="247359"/>
            </a:xfrm>
            <a:prstGeom prst="rect">
              <a:avLst/>
            </a:prstGeom>
            <a:noFill/>
          </p:spPr>
          <p:txBody>
            <a:bodyPr wrap="square" lIns="0" tIns="0" rIns="0" bIns="0" rtlCol="0" anchor="ctr" anchorCtr="0">
              <a:noAutofit/>
            </a:bodyPr>
            <a:lstStyle/>
            <a:p>
              <a:pPr algn="ctr" rtl="0" fontAlgn="t"/>
              <a:r>
                <a:rPr lang="fr-CA" sz="1200" b="0" i="0" u="none" baseline="0" dirty="0">
                  <a:ea typeface="MS PGothic"/>
                  <a:cs typeface="Calibri"/>
                </a:rPr>
                <a:t>4.727</a:t>
              </a:r>
              <a:endParaRPr lang="fr-CA" sz="1200" dirty="0">
                <a:ea typeface="MS PGothic"/>
                <a:cs typeface="Calibri"/>
              </a:endParaRPr>
            </a:p>
          </p:txBody>
        </p:sp>
        <p:sp>
          <p:nvSpPr>
            <p:cNvPr id="20" name="TextBox 19">
              <a:extLst>
                <a:ext uri="{FF2B5EF4-FFF2-40B4-BE49-F238E27FC236}">
                  <a16:creationId xmlns:a16="http://schemas.microsoft.com/office/drawing/2014/main" id="{1A523E14-513F-3934-C5F8-368B730FE82B}"/>
                </a:ext>
              </a:extLst>
            </p:cNvPr>
            <p:cNvSpPr txBox="1"/>
            <p:nvPr/>
          </p:nvSpPr>
          <p:spPr>
            <a:xfrm>
              <a:off x="4608141" y="4920913"/>
              <a:ext cx="1004340" cy="214981"/>
            </a:xfrm>
            <a:prstGeom prst="rect">
              <a:avLst/>
            </a:prstGeom>
            <a:noFill/>
          </p:spPr>
          <p:txBody>
            <a:bodyPr wrap="square" lIns="0" tIns="0" rIns="0" bIns="0" rtlCol="0" anchor="ctr" anchorCtr="0">
              <a:noAutofit/>
            </a:bodyPr>
            <a:lstStyle/>
            <a:p>
              <a:pPr algn="ctr" rtl="0" fontAlgn="t"/>
              <a:r>
                <a:rPr lang="fr-CA" sz="1200" b="0" i="0" u="none" baseline="0" dirty="0">
                  <a:ea typeface="MS PGothic"/>
                  <a:cs typeface="Calibri"/>
                </a:rPr>
                <a:t>91</a:t>
              </a:r>
              <a:endParaRPr lang="fr-CA" sz="1200" dirty="0">
                <a:ea typeface="MS PGothic"/>
                <a:cs typeface="Calibri"/>
              </a:endParaRPr>
            </a:p>
          </p:txBody>
        </p:sp>
        <p:sp>
          <p:nvSpPr>
            <p:cNvPr id="30" name="TextBox 29">
              <a:extLst>
                <a:ext uri="{FF2B5EF4-FFF2-40B4-BE49-F238E27FC236}">
                  <a16:creationId xmlns:a16="http://schemas.microsoft.com/office/drawing/2014/main" id="{DEE45C9D-DCAE-885E-0CE6-6F9F69635E45}"/>
                </a:ext>
              </a:extLst>
            </p:cNvPr>
            <p:cNvSpPr txBox="1"/>
            <p:nvPr/>
          </p:nvSpPr>
          <p:spPr>
            <a:xfrm>
              <a:off x="5625026" y="4920913"/>
              <a:ext cx="1004340" cy="214981"/>
            </a:xfrm>
            <a:prstGeom prst="rect">
              <a:avLst/>
            </a:prstGeom>
            <a:noFill/>
          </p:spPr>
          <p:txBody>
            <a:bodyPr wrap="square" lIns="0" tIns="0" rIns="0" bIns="0" rtlCol="0" anchor="ctr" anchorCtr="0">
              <a:noAutofit/>
            </a:bodyPr>
            <a:lstStyle/>
            <a:p>
              <a:pPr algn="ctr" rtl="0" fontAlgn="t"/>
              <a:r>
                <a:rPr lang="fr-CA" sz="1200" b="0" i="0" u="none" baseline="0" dirty="0">
                  <a:ea typeface="MS PGothic"/>
                  <a:cs typeface="Calibri"/>
                </a:rPr>
                <a:t>1 592</a:t>
              </a:r>
              <a:endParaRPr lang="fr-CA" sz="1200" dirty="0">
                <a:ea typeface="MS PGothic"/>
                <a:cs typeface="Calibri"/>
              </a:endParaRPr>
            </a:p>
          </p:txBody>
        </p:sp>
        <p:sp>
          <p:nvSpPr>
            <p:cNvPr id="31" name="TextBox 30">
              <a:extLst>
                <a:ext uri="{FF2B5EF4-FFF2-40B4-BE49-F238E27FC236}">
                  <a16:creationId xmlns:a16="http://schemas.microsoft.com/office/drawing/2014/main" id="{C32DA8C5-1746-65EA-EEAF-49935161D476}"/>
                </a:ext>
              </a:extLst>
            </p:cNvPr>
            <p:cNvSpPr txBox="1"/>
            <p:nvPr/>
          </p:nvSpPr>
          <p:spPr>
            <a:xfrm>
              <a:off x="6725704" y="4920913"/>
              <a:ext cx="1004340" cy="214981"/>
            </a:xfrm>
            <a:prstGeom prst="rect">
              <a:avLst/>
            </a:prstGeom>
            <a:noFill/>
          </p:spPr>
          <p:txBody>
            <a:bodyPr wrap="square" lIns="0" tIns="0" rIns="0" bIns="0" rtlCol="0" anchor="ctr" anchorCtr="0">
              <a:noAutofit/>
            </a:bodyPr>
            <a:lstStyle/>
            <a:p>
              <a:pPr algn="ctr" rtl="0" fontAlgn="t"/>
              <a:r>
                <a:rPr lang="fr-CA" sz="1200" b="0" i="0" u="none" baseline="0" dirty="0">
                  <a:ea typeface="MS PGothic"/>
                  <a:cs typeface="Calibri"/>
                </a:rPr>
                <a:t>890</a:t>
              </a:r>
              <a:endParaRPr lang="fr-CA" sz="1200" dirty="0">
                <a:ea typeface="MS PGothic"/>
                <a:cs typeface="Calibri"/>
              </a:endParaRPr>
            </a:p>
          </p:txBody>
        </p:sp>
        <p:sp>
          <p:nvSpPr>
            <p:cNvPr id="32" name="TextBox 31">
              <a:extLst>
                <a:ext uri="{FF2B5EF4-FFF2-40B4-BE49-F238E27FC236}">
                  <a16:creationId xmlns:a16="http://schemas.microsoft.com/office/drawing/2014/main" id="{AA48678B-0FC7-4688-FE4E-F84D95FFF862}"/>
                </a:ext>
              </a:extLst>
            </p:cNvPr>
            <p:cNvSpPr txBox="1"/>
            <p:nvPr/>
          </p:nvSpPr>
          <p:spPr>
            <a:xfrm>
              <a:off x="7812303" y="4920913"/>
              <a:ext cx="1004340" cy="214981"/>
            </a:xfrm>
            <a:prstGeom prst="rect">
              <a:avLst/>
            </a:prstGeom>
            <a:noFill/>
          </p:spPr>
          <p:txBody>
            <a:bodyPr wrap="square" lIns="0" tIns="0" rIns="0" bIns="0" rtlCol="0" anchor="ctr" anchorCtr="0">
              <a:noAutofit/>
            </a:bodyPr>
            <a:lstStyle/>
            <a:p>
              <a:pPr algn="ctr" rtl="0" fontAlgn="t"/>
              <a:r>
                <a:rPr lang="fr-CA" sz="1200" b="0" i="0" u="none" baseline="0" dirty="0">
                  <a:ea typeface="MS PGothic"/>
                  <a:cs typeface="Calibri"/>
                </a:rPr>
                <a:t>906</a:t>
              </a:r>
              <a:endParaRPr lang="fr-CA" sz="1200" dirty="0">
                <a:ea typeface="MS PGothic"/>
                <a:cs typeface="Calibri"/>
              </a:endParaRPr>
            </a:p>
          </p:txBody>
        </p:sp>
        <p:sp>
          <p:nvSpPr>
            <p:cNvPr id="33" name="TextBox 32">
              <a:extLst>
                <a:ext uri="{FF2B5EF4-FFF2-40B4-BE49-F238E27FC236}">
                  <a16:creationId xmlns:a16="http://schemas.microsoft.com/office/drawing/2014/main" id="{49E3A9FA-D913-47FC-0425-DF9DE486DF62}"/>
                </a:ext>
              </a:extLst>
            </p:cNvPr>
            <p:cNvSpPr txBox="1"/>
            <p:nvPr/>
          </p:nvSpPr>
          <p:spPr>
            <a:xfrm>
              <a:off x="8822188" y="4920913"/>
              <a:ext cx="1004340" cy="214981"/>
            </a:xfrm>
            <a:prstGeom prst="rect">
              <a:avLst/>
            </a:prstGeom>
            <a:noFill/>
          </p:spPr>
          <p:txBody>
            <a:bodyPr wrap="square" lIns="0" tIns="0" rIns="0" bIns="0" rtlCol="0" anchor="ctr" anchorCtr="0">
              <a:noAutofit/>
            </a:bodyPr>
            <a:lstStyle/>
            <a:p>
              <a:pPr algn="ctr" rtl="0" fontAlgn="t"/>
              <a:r>
                <a:rPr lang="fr-CA" sz="1200" b="0" i="0" u="none" baseline="0" dirty="0">
                  <a:ea typeface="MS PGothic"/>
                  <a:cs typeface="Calibri"/>
                </a:rPr>
                <a:t>1 116</a:t>
              </a:r>
              <a:endParaRPr lang="fr-CA" sz="1200" dirty="0">
                <a:ea typeface="MS PGothic"/>
                <a:cs typeface="Calibri"/>
              </a:endParaRPr>
            </a:p>
          </p:txBody>
        </p:sp>
        <p:sp>
          <p:nvSpPr>
            <p:cNvPr id="34" name="TextBox 33">
              <a:extLst>
                <a:ext uri="{FF2B5EF4-FFF2-40B4-BE49-F238E27FC236}">
                  <a16:creationId xmlns:a16="http://schemas.microsoft.com/office/drawing/2014/main" id="{6C4455D9-0F1B-EC75-60A9-B1B5E4D9A116}"/>
                </a:ext>
              </a:extLst>
            </p:cNvPr>
            <p:cNvSpPr txBox="1"/>
            <p:nvPr/>
          </p:nvSpPr>
          <p:spPr>
            <a:xfrm>
              <a:off x="9847429" y="4920913"/>
              <a:ext cx="1004340" cy="214981"/>
            </a:xfrm>
            <a:prstGeom prst="rect">
              <a:avLst/>
            </a:prstGeom>
            <a:noFill/>
          </p:spPr>
          <p:txBody>
            <a:bodyPr wrap="square" lIns="0" tIns="0" rIns="0" bIns="0" rtlCol="0" anchor="ctr" anchorCtr="0">
              <a:noAutofit/>
            </a:bodyPr>
            <a:lstStyle/>
            <a:p>
              <a:pPr algn="ctr" rtl="0" fontAlgn="t"/>
              <a:r>
                <a:rPr lang="fr-CA" sz="1200" b="0" i="0" u="none" baseline="0" dirty="0">
                  <a:ea typeface="MS PGothic"/>
                  <a:cs typeface="Calibri"/>
                </a:rPr>
                <a:t>132</a:t>
              </a:r>
              <a:endParaRPr lang="fr-CA" sz="1200" dirty="0">
                <a:ea typeface="MS PGothic"/>
                <a:cs typeface="Calibri"/>
              </a:endParaRPr>
            </a:p>
          </p:txBody>
        </p:sp>
      </p:grpSp>
    </p:spTree>
    <p:extLst>
      <p:ext uri="{BB962C8B-B14F-4D97-AF65-F5344CB8AC3E}">
        <p14:creationId xmlns:p14="http://schemas.microsoft.com/office/powerpoint/2010/main" val="3237324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dirty="0"/>
              <a:t>Objectifs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2600" b="1" dirty="0"/>
              <a:t>Aperçu des normes de qualité : </a:t>
            </a:r>
            <a:r>
              <a:rPr lang="fr-CA" sz="2600" dirty="0"/>
              <a:t>De quoi s’agit-il? Comment sont-elles utilisées?</a:t>
            </a:r>
          </a:p>
          <a:p>
            <a:pPr marL="342900" indent="-342900">
              <a:buFont typeface="Arial" panose="020B0604020202020204" pitchFamily="34" charset="0"/>
              <a:buChar char="•"/>
            </a:pPr>
            <a:r>
              <a:rPr lang="fr-CA" sz="2600" b="1" dirty="0"/>
              <a:t>Pourquoi cette norme de qualité est-elle nécessaire? </a:t>
            </a:r>
            <a:r>
              <a:rPr lang="fr-CA" sz="2600" dirty="0"/>
              <a:t>Il existe des lacunes et des écarts dans la qualité des soins pour les personnes ayant accouché par césarienne et planifiant leur prochain accouchement</a:t>
            </a:r>
          </a:p>
          <a:p>
            <a:pPr marL="342900" indent="-342900">
              <a:buFont typeface="Arial" panose="020B0604020202020204" pitchFamily="34" charset="0"/>
              <a:buChar char="•"/>
            </a:pPr>
            <a:r>
              <a:rPr lang="fr-CA" sz="2600" b="1" dirty="0"/>
              <a:t>Énoncés de qualité pour améliorer les soins : </a:t>
            </a:r>
            <a:r>
              <a:rPr lang="fr-CA" sz="2600" dirty="0"/>
              <a:t>Les énoncés clés de la norme de qualité sur l’</a:t>
            </a:r>
            <a:r>
              <a:rPr lang="fr-CA" sz="2600" i="1" dirty="0"/>
              <a:t>Accouchement vaginal après césarienne</a:t>
            </a:r>
            <a:r>
              <a:rPr lang="fr-CA" sz="2600" dirty="0"/>
              <a:t> (AVAC)</a:t>
            </a:r>
          </a:p>
          <a:p>
            <a:pPr marL="342900" indent="-342900">
              <a:buFont typeface="Arial" panose="020B0604020202020204" pitchFamily="34" charset="0"/>
              <a:buChar char="•"/>
            </a:pPr>
            <a:r>
              <a:rPr lang="fr-CA" sz="2600" b="1" dirty="0"/>
              <a:t>Mesure à l’appui de l’amélioration : </a:t>
            </a:r>
            <a:r>
              <a:rPr lang="fr-CA" sz="2600" dirty="0"/>
              <a:t>Indicateurs qui peuvent vous aider à mesurer vos efforts d’amélioration de la qualité</a:t>
            </a:r>
          </a:p>
        </p:txBody>
      </p:sp>
      <p:sp>
        <p:nvSpPr>
          <p:cNvPr id="2" name="Slide Number Placeholder 1">
            <a:extLst>
              <a:ext uri="{FF2B5EF4-FFF2-40B4-BE49-F238E27FC236}">
                <a16:creationId xmlns:a16="http://schemas.microsoft.com/office/drawing/2014/main" id="{0B3FF0A8-402D-BCB0-13E1-DBE64C1BCEAA}"/>
              </a:ext>
            </a:extLst>
          </p:cNvPr>
          <p:cNvSpPr>
            <a:spLocks noGrp="1"/>
          </p:cNvSpPr>
          <p:nvPr>
            <p:ph type="sldNum" sz="quarter" idx="12"/>
          </p:nvPr>
        </p:nvSpPr>
        <p:spPr/>
        <p:txBody>
          <a:bodyPr/>
          <a:lstStyle/>
          <a:p>
            <a:fld id="{F4838459-7531-48CC-942F-86A532F04E35}" type="slidenum">
              <a:rPr lang="en-CA" smtClean="0"/>
              <a:t>2</a:t>
            </a:fld>
            <a:endParaRPr lang="en-CA" dirty="0"/>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08DB8-18B7-C162-47CF-3F29BE946A3E}"/>
              </a:ext>
            </a:extLst>
          </p:cNvPr>
          <p:cNvSpPr>
            <a:spLocks noGrp="1"/>
          </p:cNvSpPr>
          <p:nvPr>
            <p:ph type="title"/>
          </p:nvPr>
        </p:nvSpPr>
        <p:spPr>
          <a:xfrm>
            <a:off x="533399" y="391111"/>
            <a:ext cx="11087100" cy="697541"/>
          </a:xfrm>
        </p:spPr>
        <p:txBody>
          <a:bodyPr/>
          <a:lstStyle/>
          <a:p>
            <a:pPr algn="l" rtl="0"/>
            <a:r>
              <a:rPr lang="fr-CA" sz="2800" b="1" i="0" u="none" baseline="0" dirty="0"/>
              <a:t>Les pourcentages de personnes qui accouchent avec succès par AVAC sont restés stables au fil du temps</a:t>
            </a:r>
            <a:endParaRPr lang="fr-CA" sz="2800" dirty="0"/>
          </a:p>
        </p:txBody>
      </p:sp>
      <p:graphicFrame>
        <p:nvGraphicFramePr>
          <p:cNvPr id="9" name="Chart 8" descr="Graphique montrant que les pourcentages d’AVAC réussis hors des AVAC tentés et planifiés sont demeurés stables entre l’exercice 2016-2017 et 2022-2023.">
            <a:extLst>
              <a:ext uri="{FF2B5EF4-FFF2-40B4-BE49-F238E27FC236}">
                <a16:creationId xmlns:a16="http://schemas.microsoft.com/office/drawing/2014/main" id="{BC4AF87A-3AE6-64E6-93DB-BEAC96AF46D9}"/>
              </a:ext>
            </a:extLst>
          </p:cNvPr>
          <p:cNvGraphicFramePr/>
          <p:nvPr>
            <p:extLst>
              <p:ext uri="{D42A27DB-BD31-4B8C-83A1-F6EECF244321}">
                <p14:modId xmlns:p14="http://schemas.microsoft.com/office/powerpoint/2010/main" val="1468263042"/>
              </p:ext>
            </p:extLst>
          </p:nvPr>
        </p:nvGraphicFramePr>
        <p:xfrm>
          <a:off x="590549" y="1371600"/>
          <a:ext cx="109728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D18F719-C87D-D037-D459-BE3962E467A9}"/>
              </a:ext>
            </a:extLst>
          </p:cNvPr>
          <p:cNvSpPr txBox="1"/>
          <p:nvPr/>
        </p:nvSpPr>
        <p:spPr>
          <a:xfrm>
            <a:off x="774916" y="5685183"/>
            <a:ext cx="10293300" cy="1115805"/>
          </a:xfrm>
          <a:prstGeom prst="rect">
            <a:avLst/>
          </a:prstGeom>
          <a:noFill/>
        </p:spPr>
        <p:txBody>
          <a:bodyPr wrap="square" lIns="0" tIns="0" rIns="0" bIns="0" rtlCol="0" anchor="t" anchorCtr="0">
            <a:noAutofit/>
          </a:bodyPr>
          <a:lstStyle/>
          <a:p>
            <a:pPr algn="l" rtl="0" fontAlgn="t"/>
            <a:r>
              <a:rPr lang="fr-CA" sz="1200" b="0" i="0" u="none" baseline="0" dirty="0">
                <a:ea typeface="MS PGothic"/>
                <a:cs typeface="Calibri"/>
              </a:rPr>
              <a:t>Abréviation : AVAC, </a:t>
            </a:r>
            <a:r>
              <a:rPr lang="fr-CA" sz="1200" b="0" i="0" u="none" baseline="0" dirty="0">
                <a:ea typeface="MS PGothic"/>
                <a:cs typeface="Arial" panose="020B0604020202020204" pitchFamily="34" charset="0"/>
              </a:rPr>
              <a:t>accouchement vaginal après une césarienne</a:t>
            </a:r>
            <a:r>
              <a:rPr lang="fr-CA" sz="1200" b="0" i="0" u="none" baseline="0" dirty="0">
                <a:effectLst/>
                <a:ea typeface="MS PGothic"/>
                <a:cs typeface="Calibri"/>
              </a:rPr>
              <a:t>.</a:t>
            </a:r>
            <a:endParaRPr lang="fr-CA" sz="1200" dirty="0">
              <a:ea typeface="MS PGothic"/>
              <a:cs typeface="Calibri"/>
            </a:endParaRPr>
          </a:p>
          <a:p>
            <a:pPr algn="l" rtl="0" fontAlgn="t">
              <a:spcAft>
                <a:spcPts val="1200"/>
              </a:spcAft>
            </a:pPr>
            <a:r>
              <a:rPr lang="fr-CA" sz="1200" b="0" i="0" u="none" baseline="0" dirty="0">
                <a:ea typeface="MS PGothic"/>
                <a:cs typeface="Calibri"/>
              </a:rPr>
              <a:t>Remarque : « AVAC planifié » est défini comme une grossesse admissible dans laquelle le clinicien ou la sage-femme a indiqué que la personne prévoyait d’accoucher par AVAC; « AVAC tenté » est défini comme toutes les grossesses pour lesquelles l’élément de données indiquait un accouchement vaginal ou un essai de travail pour un accouchement vaginal.
</a:t>
            </a:r>
            <a:r>
              <a:rPr lang="fr-CA" sz="1200" b="0" i="0" u="none" baseline="0" dirty="0">
                <a:cs typeface="Calibri" panose="020F0502020204030204" pitchFamily="34" charset="0"/>
              </a:rPr>
              <a:t>Source : Registre et Réseau des Bons Résultats dès la naissance Ontario. Données tabulées, extraites en juin 2024.</a:t>
            </a:r>
            <a:endParaRPr lang="fr-CA" sz="1200" dirty="0">
              <a:ea typeface="MS PGothic"/>
              <a:cs typeface="Calibri"/>
            </a:endParaRPr>
          </a:p>
        </p:txBody>
      </p:sp>
      <p:sp>
        <p:nvSpPr>
          <p:cNvPr id="5" name="Slide Number Placeholder 4">
            <a:extLst>
              <a:ext uri="{FF2B5EF4-FFF2-40B4-BE49-F238E27FC236}">
                <a16:creationId xmlns:a16="http://schemas.microsoft.com/office/drawing/2014/main" id="{6B036BCB-53E5-3A8A-CDC0-116FE4E6EAC1}"/>
              </a:ext>
            </a:extLst>
          </p:cNvPr>
          <p:cNvSpPr>
            <a:spLocks noGrp="1"/>
          </p:cNvSpPr>
          <p:nvPr>
            <p:ph type="sldNum" sz="quarter" idx="12"/>
          </p:nvPr>
        </p:nvSpPr>
        <p:spPr/>
        <p:txBody>
          <a:bodyPr/>
          <a:lstStyle/>
          <a:p>
            <a:pPr algn="r" rtl="0"/>
            <a:fld id="{F4838459-7531-48CC-942F-86A532F04E35}" type="slidenum">
              <a:rPr/>
              <a:t>20</a:t>
            </a:fld>
            <a:endParaRPr lang="fr-ca" dirty="0"/>
          </a:p>
        </p:txBody>
      </p:sp>
    </p:spTree>
    <p:extLst>
      <p:ext uri="{BB962C8B-B14F-4D97-AF65-F5344CB8AC3E}">
        <p14:creationId xmlns:p14="http://schemas.microsoft.com/office/powerpoint/2010/main" val="145293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E939-A44B-0E74-0F88-47022AB67A57}"/>
              </a:ext>
            </a:extLst>
          </p:cNvPr>
          <p:cNvSpPr>
            <a:spLocks noGrp="1"/>
          </p:cNvSpPr>
          <p:nvPr>
            <p:ph type="title"/>
          </p:nvPr>
        </p:nvSpPr>
        <p:spPr>
          <a:xfrm>
            <a:off x="552450" y="468564"/>
            <a:ext cx="11087100" cy="547813"/>
          </a:xfrm>
        </p:spPr>
        <p:txBody>
          <a:bodyPr/>
          <a:lstStyle/>
          <a:p>
            <a:pPr algn="l" rtl="0"/>
            <a:r>
              <a:rPr lang="fr-CA" sz="2400" b="1" i="0" u="none" baseline="0" dirty="0"/>
              <a:t>La rupture utérine après un AVAC planifié est un résultat rare, survenant dans environ 5 pour 1 000 (1 sur 200) AVAC planifiés de l’exercice 2014-2015 à l’exercice 2022-2023</a:t>
            </a:r>
            <a:endParaRPr lang="fr-CA" sz="2400" dirty="0"/>
          </a:p>
        </p:txBody>
      </p:sp>
      <p:sp>
        <p:nvSpPr>
          <p:cNvPr id="4" name="Text Placeholder 11">
            <a:extLst>
              <a:ext uri="{FF2B5EF4-FFF2-40B4-BE49-F238E27FC236}">
                <a16:creationId xmlns:a16="http://schemas.microsoft.com/office/drawing/2014/main" id="{80BABD40-1C38-5F8C-2996-3C7993B4E977}"/>
              </a:ext>
            </a:extLst>
          </p:cNvPr>
          <p:cNvSpPr txBox="1">
            <a:spLocks/>
          </p:cNvSpPr>
          <p:nvPr/>
        </p:nvSpPr>
        <p:spPr>
          <a:xfrm>
            <a:off x="533400" y="1436250"/>
            <a:ext cx="11125200" cy="547812"/>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1800" b="0" i="0" u="none" baseline="0" dirty="0"/>
              <a:t>Les ruptures utérines sont un résultat très rare d’un AVAC, avec environ 15 à 40 cas au total chaque année en Ontario, et les faibles volumes entraînent un taux quelque peu volatile d’une année à l’autre.</a:t>
            </a:r>
          </a:p>
        </p:txBody>
      </p:sp>
      <p:graphicFrame>
        <p:nvGraphicFramePr>
          <p:cNvPr id="13" name="Chart 12" descr="Graphique illustrant le nombre et le taux de ruptures utérines par 1 000 AVAC planifiés entre l’exercice 2014-2015 et 2022-2023.">
            <a:extLst>
              <a:ext uri="{FF2B5EF4-FFF2-40B4-BE49-F238E27FC236}">
                <a16:creationId xmlns:a16="http://schemas.microsoft.com/office/drawing/2014/main" id="{B93FE0D5-FE14-BA50-0303-AFDD6B221415}"/>
              </a:ext>
            </a:extLst>
          </p:cNvPr>
          <p:cNvGraphicFramePr/>
          <p:nvPr>
            <p:extLst>
              <p:ext uri="{D42A27DB-BD31-4B8C-83A1-F6EECF244321}">
                <p14:modId xmlns:p14="http://schemas.microsoft.com/office/powerpoint/2010/main" val="3968322612"/>
              </p:ext>
            </p:extLst>
          </p:nvPr>
        </p:nvGraphicFramePr>
        <p:xfrm>
          <a:off x="609600" y="2341406"/>
          <a:ext cx="109728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3A2A5E2-BF05-A5CC-D19E-3F3A1ECF0C87}"/>
              </a:ext>
            </a:extLst>
          </p:cNvPr>
          <p:cNvSpPr txBox="1"/>
          <p:nvPr/>
        </p:nvSpPr>
        <p:spPr>
          <a:xfrm>
            <a:off x="774915" y="6023934"/>
            <a:ext cx="9732936" cy="697541"/>
          </a:xfrm>
          <a:prstGeom prst="rect">
            <a:avLst/>
          </a:prstGeom>
          <a:noFill/>
        </p:spPr>
        <p:txBody>
          <a:bodyPr wrap="square" lIns="0" tIns="0" rIns="0" bIns="0" rtlCol="0" anchor="t" anchorCtr="0">
            <a:noAutofit/>
          </a:bodyPr>
          <a:lstStyle/>
          <a:p>
            <a:pPr algn="l" rtl="0" fontAlgn="t">
              <a:spcAft>
                <a:spcPts val="1200"/>
              </a:spcAft>
            </a:pPr>
            <a:r>
              <a:rPr lang="fr-CA" sz="1200" b="0" i="0" u="none" baseline="0" dirty="0">
                <a:ea typeface="MS PGothic"/>
                <a:cs typeface="Calibri"/>
              </a:rPr>
              <a:t>Abréviation : AVAC, </a:t>
            </a:r>
            <a:r>
              <a:rPr lang="fr-CA" sz="1200" b="0" i="0" u="none" baseline="0" dirty="0">
                <a:ea typeface="MS PGothic"/>
                <a:cs typeface="Arial" panose="020B0604020202020204" pitchFamily="34" charset="0"/>
              </a:rPr>
              <a:t>accouchement vaginal après une césarienne</a:t>
            </a:r>
            <a:r>
              <a:rPr lang="fr-CA" sz="1200" b="0" i="0" u="none" baseline="0" dirty="0">
                <a:effectLst/>
                <a:ea typeface="MS PGothic"/>
                <a:cs typeface="Calibri"/>
              </a:rPr>
              <a:t>.</a:t>
            </a:r>
            <a:endParaRPr lang="fr-CA" sz="1200" dirty="0">
              <a:ea typeface="MS PGothic"/>
              <a:cs typeface="Calibri"/>
            </a:endParaRPr>
          </a:p>
          <a:p>
            <a:pPr algn="l" rtl="0" fontAlgn="t"/>
            <a:r>
              <a:rPr lang="fr-CA" sz="1200" b="0" i="0" u="none" baseline="0" dirty="0">
                <a:cs typeface="Calibri" panose="020F0502020204030204" pitchFamily="34" charset="0"/>
              </a:rPr>
              <a:t>Source : Registre et Réseau des Bons Résultats dès la naissance Ontario. Données tabulées, extraites en juin 2024. </a:t>
            </a:r>
            <a:endParaRPr lang="fr-CA" sz="1200" dirty="0">
              <a:ea typeface="MS PGothic"/>
              <a:cs typeface="Calibri"/>
            </a:endParaRPr>
          </a:p>
        </p:txBody>
      </p:sp>
      <p:sp>
        <p:nvSpPr>
          <p:cNvPr id="5" name="Slide Number Placeholder 4">
            <a:extLst>
              <a:ext uri="{FF2B5EF4-FFF2-40B4-BE49-F238E27FC236}">
                <a16:creationId xmlns:a16="http://schemas.microsoft.com/office/drawing/2014/main" id="{4443B773-739B-C0B3-29EB-A432A736BFFC}"/>
              </a:ext>
            </a:extLst>
          </p:cNvPr>
          <p:cNvSpPr>
            <a:spLocks noGrp="1"/>
          </p:cNvSpPr>
          <p:nvPr>
            <p:ph type="sldNum" sz="quarter" idx="12"/>
          </p:nvPr>
        </p:nvSpPr>
        <p:spPr/>
        <p:txBody>
          <a:bodyPr/>
          <a:lstStyle/>
          <a:p>
            <a:pPr algn="r" rtl="0"/>
            <a:fld id="{F4838459-7531-48CC-942F-86A532F04E35}" type="slidenum">
              <a:rPr/>
              <a:t>21</a:t>
            </a:fld>
            <a:endParaRPr lang="fr-ca" dirty="0"/>
          </a:p>
        </p:txBody>
      </p:sp>
    </p:spTree>
    <p:extLst>
      <p:ext uri="{BB962C8B-B14F-4D97-AF65-F5344CB8AC3E}">
        <p14:creationId xmlns:p14="http://schemas.microsoft.com/office/powerpoint/2010/main" val="32886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E939-A44B-0E74-0F88-47022AB67A57}"/>
              </a:ext>
            </a:extLst>
          </p:cNvPr>
          <p:cNvSpPr>
            <a:spLocks noGrp="1"/>
          </p:cNvSpPr>
          <p:nvPr>
            <p:ph type="title"/>
          </p:nvPr>
        </p:nvSpPr>
        <p:spPr>
          <a:xfrm>
            <a:off x="552450" y="297309"/>
            <a:ext cx="11087100" cy="697541"/>
          </a:xfrm>
        </p:spPr>
        <p:txBody>
          <a:bodyPr/>
          <a:lstStyle/>
          <a:p>
            <a:pPr algn="l" rtl="0"/>
            <a:r>
              <a:rPr lang="fr-CA" sz="2400" b="1" i="0" u="none" baseline="0" dirty="0"/>
              <a:t>Les taux d’admission en unité de soins intensifs néonatals étaient similaires pour les nouveau-nés nés de personnes qui planifiaient un AVAC par rapport à ceux nés de personnes qui ne le planifiaient pas</a:t>
            </a:r>
            <a:endParaRPr lang="fr-CA" sz="2400" dirty="0"/>
          </a:p>
        </p:txBody>
      </p:sp>
      <p:graphicFrame>
        <p:nvGraphicFramePr>
          <p:cNvPr id="13" name="Chart 12" descr="Graphique montrant les taux d’admission néonatale se situaient entre 8 % et 9 % pour les deux nouveau-nés nés de personnes qui ont planifié un AVAC et ceux nés de personnes qui ne l’ont pas fait, entre les exercices 2016-2017 et 2022-2023.">
            <a:extLst>
              <a:ext uri="{FF2B5EF4-FFF2-40B4-BE49-F238E27FC236}">
                <a16:creationId xmlns:a16="http://schemas.microsoft.com/office/drawing/2014/main" id="{B93FE0D5-FE14-BA50-0303-AFDD6B221415}"/>
              </a:ext>
            </a:extLst>
          </p:cNvPr>
          <p:cNvGraphicFramePr/>
          <p:nvPr>
            <p:extLst>
              <p:ext uri="{D42A27DB-BD31-4B8C-83A1-F6EECF244321}">
                <p14:modId xmlns:p14="http://schemas.microsoft.com/office/powerpoint/2010/main" val="1409128050"/>
              </p:ext>
            </p:extLst>
          </p:nvPr>
        </p:nvGraphicFramePr>
        <p:xfrm>
          <a:off x="609600" y="1371600"/>
          <a:ext cx="109728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B612670-E4F2-7B37-5B64-7362961CB7F7}"/>
              </a:ext>
            </a:extLst>
          </p:cNvPr>
          <p:cNvSpPr txBox="1"/>
          <p:nvPr/>
        </p:nvSpPr>
        <p:spPr>
          <a:xfrm>
            <a:off x="766963" y="5784359"/>
            <a:ext cx="10500035" cy="1016629"/>
          </a:xfrm>
          <a:prstGeom prst="rect">
            <a:avLst/>
          </a:prstGeom>
          <a:noFill/>
        </p:spPr>
        <p:txBody>
          <a:bodyPr wrap="square" lIns="0" tIns="0" rIns="0" bIns="0" rtlCol="0" anchor="t" anchorCtr="0">
            <a:noAutofit/>
          </a:bodyPr>
          <a:lstStyle/>
          <a:p>
            <a:pPr algn="l" rtl="0" fontAlgn="t"/>
            <a:r>
              <a:rPr lang="fr-CA" sz="1200" b="0" i="0" u="none" baseline="0" dirty="0">
                <a:ea typeface="MS PGothic"/>
                <a:cs typeface="Calibri"/>
              </a:rPr>
              <a:t>Abréviations : AVAC, accouchement vaginal après césarienne; USIN, unité de soins intensifs néonatals</a:t>
            </a:r>
            <a:r>
              <a:rPr lang="fr-CA" sz="1200" dirty="0">
                <a:ea typeface="MS PGothic"/>
                <a:cs typeface="Calibri"/>
              </a:rPr>
              <a:t>.</a:t>
            </a:r>
          </a:p>
          <a:p>
            <a:pPr algn="l" rtl="0" fontAlgn="t">
              <a:spcAft>
                <a:spcPts val="1200"/>
              </a:spcAft>
            </a:pPr>
            <a:r>
              <a:rPr lang="fr-CA" sz="1200" b="0" i="0" u="none" baseline="0" dirty="0">
                <a:ea typeface="MS PGothic"/>
                <a:cs typeface="Calibri"/>
              </a:rPr>
              <a:t>Remarque : La cohorte de personnes qui n’ont pas planifié un AVAC est utilisée comme mandataire pour les personnes qui ont planifié une césarienne répétée élective. </a:t>
            </a:r>
            <a:endParaRPr lang="fr-CA" sz="1200" b="0" dirty="0">
              <a:cs typeface="Calibri" panose="020F0502020204030204" pitchFamily="34" charset="0"/>
            </a:endParaRPr>
          </a:p>
          <a:p>
            <a:pPr algn="l" rtl="0" fontAlgn="t"/>
            <a:r>
              <a:rPr lang="fr-CA" sz="1200" b="0" i="0" u="none" baseline="0" dirty="0">
                <a:cs typeface="Calibri" panose="020F0502020204030204" pitchFamily="34" charset="0"/>
              </a:rPr>
              <a:t>Sources : Registre et Réseau des Bons Résultats dès la naissance Ontario. Données tabulées, extraites en juin 2024. </a:t>
            </a:r>
          </a:p>
          <a:p>
            <a:pPr algn="l" rtl="0" fontAlgn="t"/>
            <a:r>
              <a:rPr lang="fr-CA" sz="1200" b="0" i="0" u="none" baseline="0" dirty="0">
                <a:cs typeface="Calibri" panose="020F0502020204030204" pitchFamily="34" charset="0"/>
              </a:rPr>
              <a:t>Base de données sur les congés des patients (Institut canadien d’information sur la santé).</a:t>
            </a:r>
            <a:endParaRPr lang="fr-CA" sz="1200" dirty="0">
              <a:ea typeface="MS PGothic"/>
              <a:cs typeface="Calibri"/>
            </a:endParaRPr>
          </a:p>
        </p:txBody>
      </p:sp>
      <p:sp>
        <p:nvSpPr>
          <p:cNvPr id="5" name="Slide Number Placeholder 4">
            <a:extLst>
              <a:ext uri="{FF2B5EF4-FFF2-40B4-BE49-F238E27FC236}">
                <a16:creationId xmlns:a16="http://schemas.microsoft.com/office/drawing/2014/main" id="{4443B773-739B-C0B3-29EB-A432A736BFFC}"/>
              </a:ext>
            </a:extLst>
          </p:cNvPr>
          <p:cNvSpPr>
            <a:spLocks noGrp="1"/>
          </p:cNvSpPr>
          <p:nvPr>
            <p:ph type="sldNum" sz="quarter" idx="12"/>
          </p:nvPr>
        </p:nvSpPr>
        <p:spPr/>
        <p:txBody>
          <a:bodyPr/>
          <a:lstStyle/>
          <a:p>
            <a:pPr algn="r" rtl="0"/>
            <a:fld id="{F4838459-7531-48CC-942F-86A532F04E35}" type="slidenum">
              <a:rPr/>
              <a:t>22</a:t>
            </a:fld>
            <a:endParaRPr lang="fr-ca" dirty="0"/>
          </a:p>
        </p:txBody>
      </p:sp>
    </p:spTree>
    <p:extLst>
      <p:ext uri="{BB962C8B-B14F-4D97-AF65-F5344CB8AC3E}">
        <p14:creationId xmlns:p14="http://schemas.microsoft.com/office/powerpoint/2010/main" val="693374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E939-A44B-0E74-0F88-47022AB67A57}"/>
              </a:ext>
            </a:extLst>
          </p:cNvPr>
          <p:cNvSpPr>
            <a:spLocks noGrp="1"/>
          </p:cNvSpPr>
          <p:nvPr>
            <p:ph type="title"/>
          </p:nvPr>
        </p:nvSpPr>
        <p:spPr>
          <a:xfrm>
            <a:off x="542923" y="-105847"/>
            <a:ext cx="11106151" cy="1457178"/>
          </a:xfrm>
        </p:spPr>
        <p:txBody>
          <a:bodyPr/>
          <a:lstStyle/>
          <a:p>
            <a:pPr algn="l" rtl="0"/>
            <a:r>
              <a:rPr lang="fr-CA" sz="2100" b="1" i="0" u="none" baseline="0" dirty="0"/>
              <a:t>Au cours de l’exercice 2021-2022, les taux d’admission en unité de soins intensifs néonatals pendant plus de 4 heures variaient selon la région, mais étaient similaires pour les nouveau-nés nés de personnes qui prévoyaient un AVAC par rapport à ceux nés de personnes qui ne le prévoyaient pas</a:t>
            </a:r>
            <a:endParaRPr lang="fr-CA" sz="2100" dirty="0"/>
          </a:p>
        </p:txBody>
      </p:sp>
      <p:graphicFrame>
        <p:nvGraphicFramePr>
          <p:cNvPr id="8" name="Chart 7" descr="Graphique montrant le pourcentage de nouveau-nés dont la première durée de séjour en unité néonatale de soins intensifs (USIN) est supérieure à 4 heures parmi les nouveau-nés nés de personnes qui planifiaient un AVAC par rapport à ceux qui ne planifiaient pas un AVAC. Les taux varient selon la région de la santé de l’Ontario.">
            <a:extLst>
              <a:ext uri="{FF2B5EF4-FFF2-40B4-BE49-F238E27FC236}">
                <a16:creationId xmlns:a16="http://schemas.microsoft.com/office/drawing/2014/main" id="{7465755A-50E4-D5CB-2811-FF11792D9DDE}"/>
              </a:ext>
            </a:extLst>
          </p:cNvPr>
          <p:cNvGraphicFramePr>
            <a:graphicFrameLocks/>
          </p:cNvGraphicFramePr>
          <p:nvPr>
            <p:extLst>
              <p:ext uri="{D42A27DB-BD31-4B8C-83A1-F6EECF244321}">
                <p14:modId xmlns:p14="http://schemas.microsoft.com/office/powerpoint/2010/main" val="2447588064"/>
              </p:ext>
            </p:extLst>
          </p:nvPr>
        </p:nvGraphicFramePr>
        <p:xfrm>
          <a:off x="609598" y="1371600"/>
          <a:ext cx="109728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80366F4-71DC-3713-58ED-EADE4E45811F}"/>
              </a:ext>
            </a:extLst>
          </p:cNvPr>
          <p:cNvSpPr txBox="1"/>
          <p:nvPr/>
        </p:nvSpPr>
        <p:spPr>
          <a:xfrm>
            <a:off x="774914" y="5695137"/>
            <a:ext cx="10476181" cy="1162863"/>
          </a:xfrm>
          <a:prstGeom prst="rect">
            <a:avLst/>
          </a:prstGeom>
          <a:noFill/>
        </p:spPr>
        <p:txBody>
          <a:bodyPr wrap="square" lIns="0" tIns="0" rIns="0" bIns="0" rtlCol="0" anchor="t" anchorCtr="0">
            <a:noAutofit/>
          </a:bodyPr>
          <a:lstStyle/>
          <a:p>
            <a:pPr algn="l" rtl="0" fontAlgn="t"/>
            <a:r>
              <a:rPr lang="fr-CA" sz="1200" b="0" i="0" u="none" baseline="0" dirty="0">
                <a:ea typeface="MS PGothic"/>
                <a:cs typeface="Calibri"/>
              </a:rPr>
              <a:t>Abréviations : AVAC, </a:t>
            </a:r>
            <a:r>
              <a:rPr lang="fr-CA" sz="1200" b="0" i="0" u="none" baseline="0" dirty="0">
                <a:ea typeface="MS PGothic"/>
                <a:cs typeface="Arial" panose="020B0604020202020204" pitchFamily="34" charset="0"/>
              </a:rPr>
              <a:t>accouchement vaginal après césarienne; </a:t>
            </a:r>
            <a:r>
              <a:rPr lang="fr-CA" sz="1200" b="0" i="0" u="none" baseline="0" dirty="0">
                <a:ea typeface="MS PGothic"/>
                <a:cs typeface="Calibri"/>
              </a:rPr>
              <a:t>USIN,</a:t>
            </a:r>
            <a:r>
              <a:rPr lang="fr-CA" sz="1200" b="0" i="0" u="none" baseline="0" dirty="0">
                <a:effectLst/>
                <a:ea typeface="Calibri" panose="020F0502020204030204" pitchFamily="34" charset="0"/>
                <a:cs typeface="Arial" panose="020B0604020202020204" pitchFamily="34" charset="0"/>
              </a:rPr>
              <a:t> unité de soins intensifs néonatals</a:t>
            </a:r>
            <a:r>
              <a:rPr lang="fr-CA" sz="1200" b="0" i="0" u="none" baseline="0" dirty="0">
                <a:ea typeface="MS PGothic"/>
                <a:cs typeface="Arial" panose="020B0604020202020204" pitchFamily="34" charset="0"/>
              </a:rPr>
              <a:t>.</a:t>
            </a:r>
            <a:endParaRPr lang="fr-CA" sz="1200" dirty="0">
              <a:ea typeface="MS PGothic"/>
              <a:cs typeface="Calibri"/>
            </a:endParaRPr>
          </a:p>
          <a:p>
            <a:pPr algn="l" rtl="0" fontAlgn="t">
              <a:spcAft>
                <a:spcPts val="1200"/>
              </a:spcAft>
            </a:pPr>
            <a:r>
              <a:rPr lang="fr-CA" sz="1200" b="0" i="0" u="none" baseline="0" dirty="0">
                <a:ea typeface="MS PGothic"/>
                <a:cs typeface="Calibri"/>
              </a:rPr>
              <a:t>Remarque : La région de Santé Ontario est basée sur le lieu de naissance, qui peut être différent du lieu de résidence; la cohorte de personnes qui n’ont pas planifié un AVAC est utilisée comme mandataire pour les personnes qui ont planifié une césarienne répétée élective</a:t>
            </a:r>
            <a:r>
              <a:rPr lang="fr-CA" sz="1200" b="0" i="0" u="none" baseline="0" dirty="0">
                <a:effectLst/>
                <a:ea typeface="MS PGothic"/>
                <a:cs typeface="Calibri"/>
              </a:rPr>
              <a:t>.</a:t>
            </a:r>
            <a:endParaRPr lang="fr-CA" sz="1200" b="0" dirty="0">
              <a:cs typeface="Calibri" panose="020F0502020204030204" pitchFamily="34" charset="0"/>
            </a:endParaRPr>
          </a:p>
          <a:p>
            <a:pPr algn="l" rtl="0" fontAlgn="t"/>
            <a:r>
              <a:rPr lang="fr-CA" sz="1200" b="0" i="0" u="none" baseline="0" dirty="0">
                <a:cs typeface="Calibri" panose="020F0502020204030204" pitchFamily="34" charset="0"/>
              </a:rPr>
              <a:t>Sources : Registre et Réseau des Bons Résultats dès la naissance Ontario. Données tabulées, extraites en juin 2024.</a:t>
            </a:r>
          </a:p>
          <a:p>
            <a:pPr algn="l" rtl="0" fontAlgn="t"/>
            <a:r>
              <a:rPr lang="fr-CA" sz="1200" b="0" i="0" u="none" baseline="0" dirty="0">
                <a:cs typeface="Calibri" panose="020F0502020204030204" pitchFamily="34" charset="0"/>
              </a:rPr>
              <a:t>Base de données sur les congés des patients (Institut canadien d’information sur la santé).</a:t>
            </a:r>
            <a:endParaRPr lang="fr-CA" sz="1200" dirty="0">
              <a:ea typeface="MS PGothic"/>
              <a:cs typeface="Calibri"/>
            </a:endParaRPr>
          </a:p>
        </p:txBody>
      </p:sp>
      <p:sp>
        <p:nvSpPr>
          <p:cNvPr id="5" name="Slide Number Placeholder 4">
            <a:extLst>
              <a:ext uri="{FF2B5EF4-FFF2-40B4-BE49-F238E27FC236}">
                <a16:creationId xmlns:a16="http://schemas.microsoft.com/office/drawing/2014/main" id="{4443B773-739B-C0B3-29EB-A432A736BFFC}"/>
              </a:ext>
            </a:extLst>
          </p:cNvPr>
          <p:cNvSpPr>
            <a:spLocks noGrp="1"/>
          </p:cNvSpPr>
          <p:nvPr>
            <p:ph type="sldNum" sz="quarter" idx="12"/>
          </p:nvPr>
        </p:nvSpPr>
        <p:spPr/>
        <p:txBody>
          <a:bodyPr/>
          <a:lstStyle/>
          <a:p>
            <a:pPr algn="r" rtl="0"/>
            <a:fld id="{F4838459-7531-48CC-942F-86A532F04E35}" type="slidenum">
              <a:rPr/>
              <a:t>23</a:t>
            </a:fld>
            <a:endParaRPr lang="fr-ca" dirty="0"/>
          </a:p>
        </p:txBody>
      </p:sp>
    </p:spTree>
    <p:extLst>
      <p:ext uri="{BB962C8B-B14F-4D97-AF65-F5344CB8AC3E}">
        <p14:creationId xmlns:p14="http://schemas.microsoft.com/office/powerpoint/2010/main" val="710074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E939-A44B-0E74-0F88-47022AB67A57}"/>
              </a:ext>
            </a:extLst>
          </p:cNvPr>
          <p:cNvSpPr>
            <a:spLocks noGrp="1"/>
          </p:cNvSpPr>
          <p:nvPr>
            <p:ph type="title"/>
          </p:nvPr>
        </p:nvSpPr>
        <p:spPr>
          <a:xfrm>
            <a:off x="552450" y="262906"/>
            <a:ext cx="11087100" cy="697541"/>
          </a:xfrm>
        </p:spPr>
        <p:txBody>
          <a:bodyPr/>
          <a:lstStyle/>
          <a:p>
            <a:pPr algn="l" rtl="0"/>
            <a:r>
              <a:rPr lang="fr-CA" sz="2400" b="1" i="0" u="none" baseline="0" dirty="0"/>
              <a:t>Les taux de mortalité et de morbidité chez les nouveau-nés nés de personnes qui avaient prévu un AVAC étaient similaires aux taux pour les nouveau-nés nés de personnes qui ne l’avaient pas prévu, avec une légère augmentation au fil du temps</a:t>
            </a:r>
            <a:endParaRPr lang="fr-CA" sz="2400" dirty="0"/>
          </a:p>
        </p:txBody>
      </p:sp>
      <p:graphicFrame>
        <p:nvGraphicFramePr>
          <p:cNvPr id="11" name="Chart 10" descr="Pourcentage de nouveau-nés présentant des problèmes respiratoires, des convulsions ou un décès, nés de personnes ayant planifié un AVAC par rapport aux nouveau-nés nés de personnes qui ne l’ont pas fait, par exercice. Les pourcentages sont présentés par exercice, de 2016-2017 à 2021-2022, et montrent une légère augmentation au fil du temps.">
            <a:extLst>
              <a:ext uri="{FF2B5EF4-FFF2-40B4-BE49-F238E27FC236}">
                <a16:creationId xmlns:a16="http://schemas.microsoft.com/office/drawing/2014/main" id="{6378C70B-0BE3-3D10-C712-12E3F9D23E8E}"/>
              </a:ext>
            </a:extLst>
          </p:cNvPr>
          <p:cNvGraphicFramePr/>
          <p:nvPr>
            <p:extLst>
              <p:ext uri="{D42A27DB-BD31-4B8C-83A1-F6EECF244321}">
                <p14:modId xmlns:p14="http://schemas.microsoft.com/office/powerpoint/2010/main" val="1915903834"/>
              </p:ext>
            </p:extLst>
          </p:nvPr>
        </p:nvGraphicFramePr>
        <p:xfrm>
          <a:off x="552450" y="1448334"/>
          <a:ext cx="10972800" cy="421047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A5144831-7CEF-C6BA-446F-49FA813F63F7}"/>
              </a:ext>
            </a:extLst>
          </p:cNvPr>
          <p:cNvSpPr txBox="1"/>
          <p:nvPr/>
        </p:nvSpPr>
        <p:spPr>
          <a:xfrm>
            <a:off x="774915" y="5841371"/>
            <a:ext cx="10420522" cy="697541"/>
          </a:xfrm>
          <a:prstGeom prst="rect">
            <a:avLst/>
          </a:prstGeom>
          <a:noFill/>
        </p:spPr>
        <p:txBody>
          <a:bodyPr wrap="square" lIns="0" tIns="0" rIns="0" bIns="0" rtlCol="0" anchor="t" anchorCtr="0">
            <a:noAutofit/>
          </a:bodyPr>
          <a:lstStyle/>
          <a:p>
            <a:pPr algn="l" rtl="0" fontAlgn="t"/>
            <a:r>
              <a:rPr lang="fr-CA" sz="1200" b="0" i="0" u="none" baseline="0" dirty="0">
                <a:ea typeface="MS PGothic"/>
                <a:cs typeface="Calibri"/>
              </a:rPr>
              <a:t>Abréviation : </a:t>
            </a:r>
            <a:r>
              <a:rPr lang="fr-CA" sz="1200" b="0" i="0" u="none" baseline="0" dirty="0">
                <a:effectLst/>
                <a:ea typeface="Calibri" panose="020F0502020204030204" pitchFamily="34" charset="0"/>
                <a:cs typeface="Arial" panose="020B0604020202020204" pitchFamily="34" charset="0"/>
              </a:rPr>
              <a:t>AVAC, accouchement vaginal après une césarienne</a:t>
            </a:r>
            <a:r>
              <a:rPr lang="fr-CA" sz="1200" b="0" i="0" u="none" baseline="0" dirty="0">
                <a:effectLst/>
                <a:ea typeface="MS PGothic"/>
                <a:cs typeface="Calibri"/>
              </a:rPr>
              <a:t>.</a:t>
            </a:r>
            <a:endParaRPr lang="fr-CA" sz="1200" dirty="0">
              <a:ea typeface="MS PGothic"/>
              <a:cs typeface="Calibri"/>
            </a:endParaRPr>
          </a:p>
          <a:p>
            <a:pPr algn="l" rtl="0" fontAlgn="t">
              <a:spcAft>
                <a:spcPts val="1200"/>
              </a:spcAft>
            </a:pPr>
            <a:r>
              <a:rPr lang="fr-CA" sz="1200" b="0" i="0" u="none" baseline="0" dirty="0">
                <a:ea typeface="MS PGothic"/>
                <a:cs typeface="Calibri"/>
              </a:rPr>
              <a:t>Remarque : La cohorte de personnes qui n’ont pas planifié un AVAC est utilisée comme mandataire pour les personnes qui ont planifié une césarienne répétée élective.</a:t>
            </a:r>
          </a:p>
          <a:p>
            <a:pPr algn="l" rtl="0" fontAlgn="t"/>
            <a:r>
              <a:rPr lang="fr-CA" sz="1200" b="0" i="0" u="none" baseline="0" dirty="0">
                <a:cs typeface="Calibri" panose="020F0502020204030204" pitchFamily="34" charset="0"/>
              </a:rPr>
              <a:t>Sources : Registre et Réseau des Bons Résultats dès la naissance Ontario. Données tabulées, extraites en juin 2024. </a:t>
            </a:r>
          </a:p>
          <a:p>
            <a:pPr algn="l" rtl="0" fontAlgn="t"/>
            <a:r>
              <a:rPr lang="fr-CA" sz="1200" b="0" i="0" u="none" baseline="0" dirty="0">
                <a:cs typeface="Calibri" panose="020F0502020204030204" pitchFamily="34" charset="0"/>
              </a:rPr>
              <a:t>Base de données sur les congés des patients (Institut canadien d’information sur la santé).</a:t>
            </a:r>
            <a:endParaRPr lang="fr-CA" sz="1200" dirty="0">
              <a:ea typeface="MS PGothic"/>
              <a:cs typeface="Calibri"/>
            </a:endParaRPr>
          </a:p>
        </p:txBody>
      </p:sp>
      <p:sp>
        <p:nvSpPr>
          <p:cNvPr id="5" name="Slide Number Placeholder 4">
            <a:extLst>
              <a:ext uri="{FF2B5EF4-FFF2-40B4-BE49-F238E27FC236}">
                <a16:creationId xmlns:a16="http://schemas.microsoft.com/office/drawing/2014/main" id="{4443B773-739B-C0B3-29EB-A432A736BFFC}"/>
              </a:ext>
            </a:extLst>
          </p:cNvPr>
          <p:cNvSpPr>
            <a:spLocks noGrp="1"/>
          </p:cNvSpPr>
          <p:nvPr>
            <p:ph type="sldNum" sz="quarter" idx="12"/>
          </p:nvPr>
        </p:nvSpPr>
        <p:spPr/>
        <p:txBody>
          <a:bodyPr/>
          <a:lstStyle/>
          <a:p>
            <a:pPr algn="r" rtl="0"/>
            <a:fld id="{F4838459-7531-48CC-942F-86A532F04E35}" type="slidenum">
              <a:rPr/>
              <a:t>24</a:t>
            </a:fld>
            <a:endParaRPr lang="fr-ca" dirty="0"/>
          </a:p>
        </p:txBody>
      </p:sp>
    </p:spTree>
    <p:extLst>
      <p:ext uri="{BB962C8B-B14F-4D97-AF65-F5344CB8AC3E}">
        <p14:creationId xmlns:p14="http://schemas.microsoft.com/office/powerpoint/2010/main" val="954581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E939-A44B-0E74-0F88-47022AB67A57}"/>
              </a:ext>
            </a:extLst>
          </p:cNvPr>
          <p:cNvSpPr>
            <a:spLocks noGrp="1"/>
          </p:cNvSpPr>
          <p:nvPr>
            <p:ph type="title"/>
          </p:nvPr>
        </p:nvSpPr>
        <p:spPr>
          <a:xfrm>
            <a:off x="533399" y="239084"/>
            <a:ext cx="11330553" cy="697541"/>
          </a:xfrm>
        </p:spPr>
        <p:txBody>
          <a:bodyPr/>
          <a:lstStyle/>
          <a:p>
            <a:pPr algn="l" rtl="0"/>
            <a:r>
              <a:rPr lang="fr-CA" sz="2500" b="1" i="0" u="none" baseline="0" dirty="0"/>
              <a:t>Les taux de morbidité ou de mortalité néonatale variaient selon les régions de Santé Ontario, mais étaient similaires pour les nouveau-nés nés de personnes qui planifiaient un AVAC et pour ceux nés de personnes qui ne le planifiaient pas</a:t>
            </a:r>
            <a:endParaRPr lang="fr-CA" sz="2500" dirty="0"/>
          </a:p>
        </p:txBody>
      </p:sp>
      <p:graphicFrame>
        <p:nvGraphicFramePr>
          <p:cNvPr id="8" name="Chart 7" descr="Pourcentage de nouveau-nés présentant des problèmes respiratoires, des convulsions ou un décès, nés de personnes ayant planifié un AVAC par rapport aux nouveau-nés nés de personnes qui ne l’ont pas fait, par exercice. Les pourcentages sont présentés par région de santé de l’Ontario.">
            <a:extLst>
              <a:ext uri="{FF2B5EF4-FFF2-40B4-BE49-F238E27FC236}">
                <a16:creationId xmlns:a16="http://schemas.microsoft.com/office/drawing/2014/main" id="{7465755A-50E4-D5CB-2811-FF11792D9DDE}"/>
              </a:ext>
            </a:extLst>
          </p:cNvPr>
          <p:cNvGraphicFramePr>
            <a:graphicFrameLocks/>
          </p:cNvGraphicFramePr>
          <p:nvPr>
            <p:extLst>
              <p:ext uri="{D42A27DB-BD31-4B8C-83A1-F6EECF244321}">
                <p14:modId xmlns:p14="http://schemas.microsoft.com/office/powerpoint/2010/main" val="3302221842"/>
              </p:ext>
            </p:extLst>
          </p:nvPr>
        </p:nvGraphicFramePr>
        <p:xfrm>
          <a:off x="533399" y="1371600"/>
          <a:ext cx="10972800" cy="416250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82D4267-1D41-6B00-BD8E-293681CB35D6}"/>
              </a:ext>
            </a:extLst>
          </p:cNvPr>
          <p:cNvSpPr txBox="1"/>
          <p:nvPr/>
        </p:nvSpPr>
        <p:spPr>
          <a:xfrm>
            <a:off x="774915" y="5427404"/>
            <a:ext cx="10225318" cy="987942"/>
          </a:xfrm>
          <a:prstGeom prst="rect">
            <a:avLst/>
          </a:prstGeom>
          <a:noFill/>
        </p:spPr>
        <p:txBody>
          <a:bodyPr wrap="square" lIns="0" tIns="0" rIns="0" bIns="0" rtlCol="0" anchor="t" anchorCtr="0">
            <a:noAutofit/>
          </a:bodyPr>
          <a:lstStyle/>
          <a:p>
            <a:pPr algn="l" rtl="0" fontAlgn="t"/>
            <a:r>
              <a:rPr lang="fr-CA" sz="1200" b="0" i="0" u="none" baseline="0" dirty="0">
                <a:ea typeface="MS PGothic"/>
                <a:cs typeface="Calibri"/>
              </a:rPr>
              <a:t>Abréviation : </a:t>
            </a:r>
            <a:r>
              <a:rPr lang="fr-CA" sz="1200" b="0" i="0" u="none" baseline="0" dirty="0">
                <a:effectLst/>
                <a:ea typeface="Calibri" panose="020F0502020204030204" pitchFamily="34" charset="0"/>
                <a:cs typeface="Arial" panose="020B0604020202020204" pitchFamily="34" charset="0"/>
              </a:rPr>
              <a:t>AVAC, accouchement vaginal après une césarienne</a:t>
            </a:r>
            <a:r>
              <a:rPr lang="fr-CA" sz="1200" b="0" i="0" u="none" baseline="0" dirty="0">
                <a:effectLst/>
                <a:ea typeface="MS PGothic"/>
                <a:cs typeface="Calibri"/>
              </a:rPr>
              <a:t>.</a:t>
            </a:r>
            <a:endParaRPr lang="fr-CA" sz="1200" dirty="0">
              <a:ea typeface="MS PGothic"/>
              <a:cs typeface="Calibri"/>
            </a:endParaRPr>
          </a:p>
          <a:p>
            <a:pPr algn="l" rtl="0" fontAlgn="t">
              <a:spcAft>
                <a:spcPts val="1200"/>
              </a:spcAft>
            </a:pPr>
            <a:r>
              <a:rPr lang="fr-CA" sz="1200" b="0" i="0" u="none" baseline="0" dirty="0">
                <a:ea typeface="MS PGothic"/>
                <a:cs typeface="Calibri"/>
              </a:rPr>
              <a:t>Remarque : La région de Santé Ontario est basée sur le lieu de naissance, qui peut être différent du lieu de résidence. La morbidité et la mortalité sont déterminées par l’incidence de problèmes respiratoires, de crises ou de décès chez les nouveau-nés. La cohorte de personnes qui n’ont pas planifié un AVAC est utilisée comme mandataire pour les personnes qui ont planifié une césarienne répétée élective.</a:t>
            </a:r>
          </a:p>
          <a:p>
            <a:pPr algn="l" rtl="0" fontAlgn="t"/>
            <a:r>
              <a:rPr lang="fr-CA" sz="1200" b="0" i="0" u="none" baseline="0" dirty="0">
                <a:cs typeface="Calibri" panose="020F0502020204030204" pitchFamily="34" charset="0"/>
              </a:rPr>
              <a:t>Sources : Registre et Réseau des Bons Résultats dès la naissance Ontario. Données tabulées, extraites en juin 2024. </a:t>
            </a:r>
          </a:p>
          <a:p>
            <a:pPr algn="l" rtl="0" fontAlgn="t"/>
            <a:r>
              <a:rPr lang="fr-CA" sz="1200" b="0" i="0" u="none" baseline="0" dirty="0">
                <a:cs typeface="Calibri" panose="020F0502020204030204" pitchFamily="34" charset="0"/>
              </a:rPr>
              <a:t>Base de données sur les congés des patients (Institut canadien d’information sur la santé).</a:t>
            </a:r>
            <a:endParaRPr lang="fr-CA" sz="1200" dirty="0">
              <a:ea typeface="MS PGothic"/>
              <a:cs typeface="Calibri"/>
            </a:endParaRPr>
          </a:p>
        </p:txBody>
      </p:sp>
      <p:sp>
        <p:nvSpPr>
          <p:cNvPr id="5" name="Slide Number Placeholder 4">
            <a:extLst>
              <a:ext uri="{FF2B5EF4-FFF2-40B4-BE49-F238E27FC236}">
                <a16:creationId xmlns:a16="http://schemas.microsoft.com/office/drawing/2014/main" id="{4443B773-739B-C0B3-29EB-A432A736BFFC}"/>
              </a:ext>
            </a:extLst>
          </p:cNvPr>
          <p:cNvSpPr>
            <a:spLocks noGrp="1"/>
          </p:cNvSpPr>
          <p:nvPr>
            <p:ph type="sldNum" sz="quarter" idx="12"/>
          </p:nvPr>
        </p:nvSpPr>
        <p:spPr/>
        <p:txBody>
          <a:bodyPr/>
          <a:lstStyle/>
          <a:p>
            <a:pPr algn="r" rtl="0"/>
            <a:fld id="{F4838459-7531-48CC-942F-86A532F04E35}" type="slidenum">
              <a:rPr/>
              <a:t>25</a:t>
            </a:fld>
            <a:endParaRPr lang="fr-ca" dirty="0"/>
          </a:p>
        </p:txBody>
      </p:sp>
    </p:spTree>
    <p:extLst>
      <p:ext uri="{BB962C8B-B14F-4D97-AF65-F5344CB8AC3E}">
        <p14:creationId xmlns:p14="http://schemas.microsoft.com/office/powerpoint/2010/main" val="927532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0468DB77-C676-7FBA-3B8B-6C4823E5C301}"/>
              </a:ext>
            </a:extLst>
          </p:cNvPr>
          <p:cNvSpPr txBox="1">
            <a:spLocks noGrp="1"/>
          </p:cNvSpPr>
          <p:nvPr>
            <p:ph type="title" idx="4294967295"/>
          </p:nvPr>
        </p:nvSpPr>
        <p:spPr>
          <a:xfrm>
            <a:off x="539839" y="1943100"/>
            <a:ext cx="11087100" cy="4533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None/>
              <a:tabLst/>
              <a:defRPr/>
            </a:pPr>
            <a:r>
              <a:rPr kumimoji="0" lang="fr-CA" sz="2000" b="0" i="0" u="none" strike="noStrike" kern="1200" cap="none" spc="0" normalizeH="0" baseline="0" dirty="0">
                <a:ln>
                  <a:noFill/>
                </a:ln>
                <a:solidFill>
                  <a:schemeClr val="tx1"/>
                </a:solidFill>
                <a:effectLst/>
                <a:uLnTx/>
                <a:uFillTx/>
                <a:latin typeface="+mn-lt"/>
                <a:ea typeface="+mn-ea"/>
                <a:cs typeface="+mn-cs"/>
              </a:rPr>
              <a:t>« Alors que je me souvenais de l’histoire et des difficultés de ma première expérience de naissance, j’espérais toujours avoir un AVAC. Il n’y avait aucune indication que j’étais en mauvaise santé ou inapte à avoir un AVAC... Je savais que j’étais une bonne candidate. La chose la plus importante est de comprendre l’information et d’être soutenu pour prendre une décision en fonction de votre propre niveau de risque acceptable et de ce que vous valorisez pour votre famille. Je voulais me donner une chance, à moi et à mon bébé, d’avoir un accouchement par voie vaginale; je voulais aussi ressentir cette sensation personnelle de « mon corps en est capable ! »</a:t>
            </a:r>
          </a:p>
          <a:p>
            <a:pPr marL="0" marR="0" lvl="0" indent="0" algn="l" defTabSz="914400" rtl="0" eaLnBrk="1" fontAlgn="auto" latinLnBrk="0" hangingPunct="1">
              <a:lnSpc>
                <a:spcPct val="100000"/>
              </a:lnSpc>
              <a:spcBef>
                <a:spcPts val="0"/>
              </a:spcBef>
              <a:spcAft>
                <a:spcPts val="2400"/>
              </a:spcAft>
              <a:buClr>
                <a:schemeClr val="tx2"/>
              </a:buClr>
              <a:buSzTx/>
              <a:buFont typeface="Arial" panose="020B0604020202020204" pitchFamily="34" charset="0"/>
              <a:buNone/>
              <a:tabLst/>
              <a:defRPr/>
            </a:pPr>
            <a:r>
              <a:rPr kumimoji="0" lang="fr-CA" sz="2000" b="0" i="0" u="none" strike="noStrike" kern="1200" cap="none" spc="0" normalizeH="0" baseline="0" dirty="0">
                <a:ln>
                  <a:noFill/>
                </a:ln>
                <a:solidFill>
                  <a:schemeClr val="tx1"/>
                </a:solidFill>
                <a:effectLst/>
                <a:uLnTx/>
                <a:uFillTx/>
                <a:latin typeface="+mn-lt"/>
                <a:ea typeface="+mn-ea"/>
                <a:cs typeface="+mn-cs"/>
              </a:rPr>
              <a:t>Étrangement, même si ma deuxième expérience de naissance était encore loin d’être « parfaite », j’étais comblé(e). Malgré un séjour prolongé à nouveau en soins intensifs néonatals, comme cela s’est produit avec ma fille, j’ai été impressionnée, reconnaissante et fière d’avoir eu un AVAC. »</a:t>
            </a:r>
          </a:p>
          <a:p>
            <a:pPr marL="0" marR="0" lvl="0" indent="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None/>
              <a:tabLst/>
              <a:defRPr/>
            </a:pPr>
            <a:r>
              <a:rPr kumimoji="0" lang="fr-CA" sz="1800" b="0" i="1" u="none" strike="noStrike" kern="1200" cap="none" spc="0" normalizeH="0" baseline="0" dirty="0">
                <a:ln>
                  <a:noFill/>
                </a:ln>
                <a:solidFill>
                  <a:schemeClr val="tx1"/>
                </a:solidFill>
                <a:effectLst/>
                <a:uLnTx/>
                <a:uFillTx/>
                <a:latin typeface="+mn-lt"/>
                <a:ea typeface="+mn-ea"/>
                <a:cs typeface="+mn-cs"/>
              </a:rPr>
              <a:t>– Catherine Lombardo, Personne ayant vécu cette expérience</a:t>
            </a:r>
          </a:p>
        </p:txBody>
      </p:sp>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0" dirty="0"/>
              <a:t>”</a:t>
            </a:r>
            <a:endParaRPr lang="en-US" sz="20000" i="1" dirty="0">
              <a:highlight>
                <a:srgbClr val="FFFF00"/>
              </a:highlight>
            </a:endParaRPr>
          </a:p>
        </p:txBody>
      </p:sp>
      <p:sp>
        <p:nvSpPr>
          <p:cNvPr id="5" name="Slide Number Placeholder 4">
            <a:extLst>
              <a:ext uri="{FF2B5EF4-FFF2-40B4-BE49-F238E27FC236}">
                <a16:creationId xmlns:a16="http://schemas.microsoft.com/office/drawing/2014/main" id="{B18C8311-DE78-3D49-9FCB-23F41294545D}"/>
              </a:ext>
            </a:extLst>
          </p:cNvPr>
          <p:cNvSpPr>
            <a:spLocks noGrp="1"/>
          </p:cNvSpPr>
          <p:nvPr>
            <p:ph type="sldNum" sz="quarter" idx="10"/>
          </p:nvPr>
        </p:nvSpPr>
        <p:spPr/>
        <p:txBody>
          <a:bodyPr/>
          <a:lstStyle/>
          <a:p>
            <a:pPr algn="r" rtl="0"/>
            <a:fld id="{F4838459-7531-48CC-942F-86A532F04E35}" type="slidenum">
              <a:rPr/>
              <a:t>26</a:t>
            </a:fld>
            <a:endParaRPr lang="fr-ca" dirty="0"/>
          </a:p>
        </p:txBody>
      </p:sp>
    </p:spTree>
    <p:extLst>
      <p:ext uri="{BB962C8B-B14F-4D97-AF65-F5344CB8AC3E}">
        <p14:creationId xmlns:p14="http://schemas.microsoft.com/office/powerpoint/2010/main" val="863682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0468DB77-C676-7FBA-3B8B-6C4823E5C301}"/>
              </a:ext>
            </a:extLst>
          </p:cNvPr>
          <p:cNvSpPr txBox="1">
            <a:spLocks noGrp="1"/>
          </p:cNvSpPr>
          <p:nvPr>
            <p:ph type="title" idx="4294967295"/>
          </p:nvPr>
        </p:nvSpPr>
        <p:spPr>
          <a:xfrm>
            <a:off x="539839" y="1943100"/>
            <a:ext cx="11087100" cy="4533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400"/>
              </a:spcAft>
              <a:buClr>
                <a:schemeClr val="tx2"/>
              </a:buClr>
              <a:buSzTx/>
              <a:buFont typeface="Arial" panose="020B0604020202020204" pitchFamily="34" charset="0"/>
              <a:buNone/>
              <a:tabLst/>
              <a:defRPr/>
            </a:pPr>
            <a:r>
              <a:rPr kumimoji="0" lang="fr-CA" sz="2200" b="0" i="0" u="none" strike="noStrike" kern="1200" cap="none" spc="0" normalizeH="0" baseline="0" dirty="0">
                <a:ln>
                  <a:noFill/>
                </a:ln>
                <a:solidFill>
                  <a:schemeClr val="tx1"/>
                </a:solidFill>
                <a:effectLst/>
                <a:uLnTx/>
                <a:uFillTx/>
                <a:latin typeface="+mn-lt"/>
                <a:ea typeface="+mn-ea"/>
                <a:cs typeface="+mn-cs"/>
              </a:rPr>
              <a:t>« Compte tenu des taux de césarienne en constante augmentation, nous avons besoin de lignes directrices de bonne qualité pour de pratiques exemplaires dans notre propre contexte. Ceci est particulièrement important pour les populations immigrantes et marginalisées. Les normes de qualité en place améliorent le choix et la compréhension des risques, en particulier pour ceux qui sont les plus susceptibles d’être désavantagés dans notre système. »</a:t>
            </a:r>
          </a:p>
          <a:p>
            <a:pPr marL="0" marR="0" lvl="0" indent="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None/>
              <a:tabLst/>
              <a:defRPr/>
            </a:pPr>
            <a:r>
              <a:rPr kumimoji="0" lang="fr-CA" sz="1800" b="0" i="1" u="none" strike="noStrike" kern="1200" cap="none" spc="0" normalizeH="0" baseline="0" dirty="0">
                <a:ln>
                  <a:noFill/>
                </a:ln>
                <a:solidFill>
                  <a:schemeClr val="tx1"/>
                </a:solidFill>
                <a:effectLst/>
                <a:uLnTx/>
                <a:uFillTx/>
                <a:latin typeface="+mn-lt"/>
                <a:ea typeface="+mn-ea"/>
                <a:cs typeface="+mn-cs"/>
              </a:rPr>
              <a:t>– Manavi Handa, professeure agrégée en maïeutique à la Toronto Metropolitan University; co-présidente du comité consultatif sur la norme de qualité pour les accouchements vaginaux après une césarienne</a:t>
            </a:r>
          </a:p>
        </p:txBody>
      </p:sp>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0" dirty="0"/>
              <a:t>”</a:t>
            </a:r>
            <a:endParaRPr lang="en-US" sz="20000" i="1" dirty="0">
              <a:highlight>
                <a:srgbClr val="FFFF00"/>
              </a:highlight>
            </a:endParaRPr>
          </a:p>
        </p:txBody>
      </p:sp>
      <p:sp>
        <p:nvSpPr>
          <p:cNvPr id="5" name="Slide Number Placeholder 4">
            <a:extLst>
              <a:ext uri="{FF2B5EF4-FFF2-40B4-BE49-F238E27FC236}">
                <a16:creationId xmlns:a16="http://schemas.microsoft.com/office/drawing/2014/main" id="{B18C8311-DE78-3D49-9FCB-23F41294545D}"/>
              </a:ext>
            </a:extLst>
          </p:cNvPr>
          <p:cNvSpPr>
            <a:spLocks noGrp="1"/>
          </p:cNvSpPr>
          <p:nvPr>
            <p:ph type="sldNum" sz="quarter" idx="10"/>
          </p:nvPr>
        </p:nvSpPr>
        <p:spPr/>
        <p:txBody>
          <a:bodyPr/>
          <a:lstStyle/>
          <a:p>
            <a:pPr algn="r" rtl="0"/>
            <a:fld id="{F4838459-7531-48CC-942F-86A532F04E35}" type="slidenum">
              <a:rPr/>
              <a:t>27</a:t>
            </a:fld>
            <a:endParaRPr lang="fr-ca" dirty="0"/>
          </a:p>
        </p:txBody>
      </p:sp>
    </p:spTree>
    <p:extLst>
      <p:ext uri="{BB962C8B-B14F-4D97-AF65-F5344CB8AC3E}">
        <p14:creationId xmlns:p14="http://schemas.microsoft.com/office/powerpoint/2010/main" val="4262307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Énoncés de qualité pour améliorer les soins</a:t>
            </a:r>
          </a:p>
        </p:txBody>
      </p:sp>
    </p:spTree>
    <p:extLst>
      <p:ext uri="{BB962C8B-B14F-4D97-AF65-F5344CB8AC3E}">
        <p14:creationId xmlns:p14="http://schemas.microsoft.com/office/powerpoint/2010/main" val="2299874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dirty="0">
                <a:solidFill>
                  <a:schemeClr val="tx1"/>
                </a:solidFill>
                <a:latin typeface="Calibri" panose="020F0502020204030204" pitchFamily="34" charset="0"/>
                <a:cs typeface="Calibri" panose="020F0502020204030204" pitchFamily="34" charset="0"/>
              </a:rPr>
              <a:t>Portée de cette norme de qualité</a:t>
            </a:r>
            <a:endParaRPr lang="fr-CA"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vert="horz" lIns="0" tIns="0" rIns="0" bIns="0" numCol="1" spcCol="457200" rtlCol="0" anchor="t">
            <a:noAutofit/>
          </a:bodyPr>
          <a:lstStyle/>
          <a:p>
            <a:pPr marL="342900" indent="-342900">
              <a:buFont typeface="Arial" panose="020B0604020202020204" pitchFamily="34" charset="0"/>
              <a:buChar char="•"/>
            </a:pPr>
            <a:r>
              <a:rPr lang="fr-CA" dirty="0"/>
              <a:t>La portée de cette norme de qualité s’étend du counselling post-partum après une césarienne à des soins prénataux et intrapartum pendant la grossesse et l’accouchement suivants</a:t>
            </a:r>
          </a:p>
          <a:p>
            <a:pPr marL="342900" indent="-342900">
              <a:buFont typeface="Arial" panose="020B0604020202020204" pitchFamily="34" charset="0"/>
              <a:buChar char="•"/>
            </a:pPr>
            <a:r>
              <a:rPr lang="fr-CA" dirty="0"/>
              <a:t>Les conseils donnés dans cette norme de qualité sur les soins de grossesse portent plus particulièrement sur les personnes ayant déjà accouché par césarienne, qui sont enceintes d’un bébé à terme ayant la tête en bas (&gt; 37 semaines) et qui reçoivent des soins de grossesse de tout type de clinicien</a:t>
            </a:r>
          </a:p>
          <a:p>
            <a:pPr marL="342900" indent="-342900">
              <a:buFont typeface="Arial" panose="020B0604020202020204" pitchFamily="34" charset="0"/>
              <a:buChar char="•"/>
            </a:pPr>
            <a:r>
              <a:rPr lang="fr-CA" dirty="0"/>
              <a:t>Même si les personnes ayant déjà accouché plus d’une fois par césarienne font partie de ce champ d’application, les données de recherche sont limitées pour cette population</a:t>
            </a:r>
          </a:p>
          <a:p>
            <a:pPr marL="342900" indent="-342900">
              <a:buFont typeface="Arial" panose="020B0604020202020204" pitchFamily="34" charset="0"/>
              <a:buChar char="•"/>
            </a:pPr>
            <a:r>
              <a:rPr lang="fr-CA" dirty="0"/>
              <a:t>La présente norme ne s’applique pas aux personnes qui ont les contre-indications suivantes à l’accouchement vaginal après césarienne</a:t>
            </a:r>
          </a:p>
        </p:txBody>
      </p:sp>
      <p:sp>
        <p:nvSpPr>
          <p:cNvPr id="2" name="Slide Number Placeholder 1">
            <a:extLst>
              <a:ext uri="{FF2B5EF4-FFF2-40B4-BE49-F238E27FC236}">
                <a16:creationId xmlns:a16="http://schemas.microsoft.com/office/drawing/2014/main" id="{984EBC1F-2AD8-92B7-AF10-606653036833}"/>
              </a:ext>
            </a:extLst>
          </p:cNvPr>
          <p:cNvSpPr>
            <a:spLocks noGrp="1"/>
          </p:cNvSpPr>
          <p:nvPr>
            <p:ph type="sldNum" sz="quarter" idx="12"/>
          </p:nvPr>
        </p:nvSpPr>
        <p:spPr/>
        <p:txBody>
          <a:bodyPr/>
          <a:lstStyle/>
          <a:p>
            <a:fld id="{F4838459-7531-48CC-942F-86A532F04E35}" type="slidenum">
              <a:rPr lang="en-CA" smtClean="0"/>
              <a:t>29</a:t>
            </a:fld>
            <a:endParaRPr lang="en-CA" dirty="0"/>
          </a:p>
        </p:txBody>
      </p:sp>
    </p:spTree>
    <p:extLst>
      <p:ext uri="{BB962C8B-B14F-4D97-AF65-F5344CB8AC3E}">
        <p14:creationId xmlns:p14="http://schemas.microsoft.com/office/powerpoint/2010/main" val="3909832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dirty="0"/>
              <a:t>Informent les cliniciens et les patients sur ce devraient être la qualité des soins</a:t>
            </a:r>
          </a:p>
          <a:p>
            <a:pPr marL="342900" indent="-342900">
              <a:buFont typeface="Arial" panose="020B0604020202020204" pitchFamily="34" charset="0"/>
              <a:buChar char="•"/>
            </a:pPr>
            <a:r>
              <a:rPr lang="fr-CA" sz="3000" dirty="0"/>
              <a:t>Elles se concentrent sur les affections ou les processus pour lesquels il existe des variations importantes dans la prestation des soins, ou sur les écarts entre les soins offerts en Ontario et ceux que les patients devraient recevoir</a:t>
            </a:r>
          </a:p>
          <a:p>
            <a:pPr marL="342900" indent="-342900">
              <a:buFont typeface="Arial" panose="020B0604020202020204" pitchFamily="34" charset="0"/>
              <a:buChar char="•"/>
            </a:pPr>
            <a:r>
              <a:rPr lang="fr-CA" sz="3000" dirty="0"/>
              <a:t>Elles reposent sur les meilleures données probantes disponibles</a:t>
            </a:r>
          </a:p>
        </p:txBody>
      </p:sp>
      <p:sp>
        <p:nvSpPr>
          <p:cNvPr id="2" name="Slide Number Placeholder 1">
            <a:extLst>
              <a:ext uri="{FF2B5EF4-FFF2-40B4-BE49-F238E27FC236}">
                <a16:creationId xmlns:a16="http://schemas.microsoft.com/office/drawing/2014/main" id="{C0C51C52-4321-0E07-0FC9-F8E4716EA807}"/>
              </a:ext>
            </a:extLst>
          </p:cNvPr>
          <p:cNvSpPr>
            <a:spLocks noGrp="1"/>
          </p:cNvSpPr>
          <p:nvPr>
            <p:ph type="sldNum" sz="quarter" idx="12"/>
          </p:nvPr>
        </p:nvSpPr>
        <p:spPr/>
        <p:txBody>
          <a:bodyPr/>
          <a:lstStyle/>
          <a:p>
            <a:fld id="{F4838459-7531-48CC-942F-86A532F04E35}" type="slidenum">
              <a:rPr lang="en-CA" smtClean="0"/>
              <a:t>3</a:t>
            </a:fld>
            <a:endParaRPr lang="en-CA" dirty="0"/>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4400" dirty="0"/>
              <a:t>Thèmes de l’énoncé sur cette norme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609600" y="1822450"/>
            <a:ext cx="10972800" cy="4533900"/>
          </a:xfrm>
        </p:spPr>
        <p:txBody>
          <a:bodyPr/>
          <a:lstStyle/>
          <a:p>
            <a:pPr marL="457200" indent="-457200">
              <a:buFont typeface="+mj-lt"/>
              <a:buAutoNum type="arabicPeriod"/>
            </a:pPr>
            <a:r>
              <a:rPr lang="fr-CA" dirty="0"/>
              <a:t>Accès à l’accouchement vaginal après césarienne</a:t>
            </a:r>
          </a:p>
          <a:p>
            <a:pPr marL="457200" indent="-457200">
              <a:buFont typeface="+mj-lt"/>
              <a:buAutoNum type="arabicPeriod"/>
            </a:pPr>
            <a:r>
              <a:rPr lang="fr-CA" dirty="0"/>
              <a:t>Discussion après la césarienne</a:t>
            </a:r>
          </a:p>
          <a:p>
            <a:pPr marL="457200" indent="-457200">
              <a:buFont typeface="+mj-lt"/>
              <a:buAutoNum type="arabicPeriod"/>
            </a:pPr>
            <a:r>
              <a:rPr lang="fr-CA" dirty="0"/>
              <a:t>Prise de décision commune</a:t>
            </a:r>
          </a:p>
          <a:p>
            <a:pPr marL="457200" indent="-457200">
              <a:buFont typeface="+mj-lt"/>
              <a:buAutoNum type="arabicPeriod"/>
            </a:pPr>
            <a:r>
              <a:rPr lang="fr-CA" dirty="0"/>
              <a:t>Accouchement vaginal antérieur </a:t>
            </a:r>
          </a:p>
          <a:p>
            <a:pPr marL="457200" indent="-457200">
              <a:buFont typeface="+mj-lt"/>
              <a:buAutoNum type="arabicPeriod"/>
            </a:pPr>
            <a:r>
              <a:rPr lang="fr-CA" dirty="0"/>
              <a:t>Rapports opératoires et type d’incision</a:t>
            </a:r>
          </a:p>
          <a:p>
            <a:pPr marL="457200" indent="-457200">
              <a:buFont typeface="+mj-lt"/>
              <a:buAutoNum type="arabicPeriod"/>
            </a:pPr>
            <a:r>
              <a:rPr lang="fr-CA" dirty="0"/>
              <a:t>Accès en temps opportun à l’accouchement par césarienne</a:t>
            </a:r>
          </a:p>
          <a:p>
            <a:pPr marL="457200" indent="-457200">
              <a:buFont typeface="+mj-lt"/>
              <a:buAutoNum type="arabicPeriod"/>
            </a:pPr>
            <a:r>
              <a:rPr lang="fr-CA" dirty="0"/>
              <a:t>Travail non planifié</a:t>
            </a:r>
          </a:p>
          <a:p>
            <a:pPr marL="457200" indent="-457200">
              <a:buFont typeface="+mj-lt"/>
              <a:buAutoNum type="arabicPeriod"/>
            </a:pPr>
            <a:r>
              <a:rPr lang="fr-CA" dirty="0"/>
              <a:t>Déclenchement et stimulation du travail </a:t>
            </a:r>
          </a:p>
          <a:p>
            <a:pPr marL="457200" indent="-457200">
              <a:buFont typeface="+mj-lt"/>
              <a:buAutoNum type="arabicPeriod"/>
            </a:pPr>
            <a:r>
              <a:rPr lang="fr-CA" dirty="0"/>
              <a:t>Symptômes de la rupture utérine</a:t>
            </a:r>
          </a:p>
        </p:txBody>
      </p:sp>
      <p:sp>
        <p:nvSpPr>
          <p:cNvPr id="2" name="Slide Number Placeholder 1">
            <a:extLst>
              <a:ext uri="{FF2B5EF4-FFF2-40B4-BE49-F238E27FC236}">
                <a16:creationId xmlns:a16="http://schemas.microsoft.com/office/drawing/2014/main" id="{481D093E-778C-78D9-0109-9FBA7F1DB4A1}"/>
              </a:ext>
            </a:extLst>
          </p:cNvPr>
          <p:cNvSpPr>
            <a:spLocks noGrp="1"/>
          </p:cNvSpPr>
          <p:nvPr>
            <p:ph type="sldNum" sz="quarter" idx="12"/>
          </p:nvPr>
        </p:nvSpPr>
        <p:spPr/>
        <p:txBody>
          <a:bodyPr/>
          <a:lstStyle/>
          <a:p>
            <a:fld id="{F4838459-7531-48CC-942F-86A532F04E35}" type="slidenum">
              <a:rPr lang="en-CA" smtClean="0"/>
              <a:t>30</a:t>
            </a:fld>
            <a:endParaRPr lang="en-CA" dirty="0"/>
          </a:p>
        </p:txBody>
      </p:sp>
    </p:spTree>
    <p:extLst>
      <p:ext uri="{BB962C8B-B14F-4D97-AF65-F5344CB8AC3E}">
        <p14:creationId xmlns:p14="http://schemas.microsoft.com/office/powerpoint/2010/main" val="936660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200" dirty="0"/>
              <a:t>Accès à l’accouchement vaginal après césarienne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fr-CA" dirty="0"/>
              <a:t>1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qui ont déjà eu une césarienne peuvent planifier un accouchement vaginal pour la prochaine fois, pourvu qu’il n’y ait aucune contre-indication médicale.</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31</a:t>
            </a:fld>
            <a:endParaRPr lang="en-CA" dirty="0"/>
          </a:p>
        </p:txBody>
      </p:sp>
    </p:spTree>
    <p:extLst>
      <p:ext uri="{BB962C8B-B14F-4D97-AF65-F5344CB8AC3E}">
        <p14:creationId xmlns:p14="http://schemas.microsoft.com/office/powerpoint/2010/main" val="830031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Discussion après la césarienne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fr-CA" dirty="0"/>
              <a:t>2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Après la césarienne, la personne ayant accouché discute avec son médecin ou sa sage-femme et reçoit des informations écrites sur les raisons de son accouchement par césarienne et ses options pour ses futurs accouchements.</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32</a:t>
            </a:fld>
            <a:endParaRPr lang="en-CA" dirty="0"/>
          </a:p>
        </p:txBody>
      </p:sp>
    </p:spTree>
    <p:extLst>
      <p:ext uri="{BB962C8B-B14F-4D97-AF65-F5344CB8AC3E}">
        <p14:creationId xmlns:p14="http://schemas.microsoft.com/office/powerpoint/2010/main" val="3634918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Prise de décision commune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fr-CA" dirty="0"/>
              <a:t>3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enceintes qui ont déjà eu une césarienne participent à la prise de décision commune avec leur médecin ou leur sage-femme. La discussion et le mode d’accouchement prévu sont documentés dans le dossier périnatal.</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33</a:t>
            </a:fld>
            <a:endParaRPr lang="en-CA" dirty="0"/>
          </a:p>
        </p:txBody>
      </p:sp>
    </p:spTree>
    <p:extLst>
      <p:ext uri="{BB962C8B-B14F-4D97-AF65-F5344CB8AC3E}">
        <p14:creationId xmlns:p14="http://schemas.microsoft.com/office/powerpoint/2010/main" val="407684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Accouchement vaginal antérieur</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fr-CA" dirty="0"/>
              <a:t>4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enceintes qui ont déjà eu une césarienne et un accouchement vaginal sont informées qu’elles ont une forte probabilité d’avoir un accouchement vaginal réussi si aucune contre-indication n’est présente.</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34</a:t>
            </a:fld>
            <a:endParaRPr lang="en-CA" dirty="0"/>
          </a:p>
        </p:txBody>
      </p:sp>
    </p:spTree>
    <p:extLst>
      <p:ext uri="{BB962C8B-B14F-4D97-AF65-F5344CB8AC3E}">
        <p14:creationId xmlns:p14="http://schemas.microsoft.com/office/powerpoint/2010/main" val="319040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Rapports opératoires et type d’incision</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fr-CA" dirty="0"/>
              <a:t>5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médecins et les sages-femmes obtiennent un rapport opératoire de toutes les césariennes passées autant que possible. Les personnes enceintes qui ont eu une césarienne précédente avec un type inconnu d’incision utérine reçoivent une évaluation individualisée de leur médecin ou de leur sage-femme pour déterminer la probabilité d’une incision transversale basse.</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35</a:t>
            </a:fld>
            <a:endParaRPr lang="en-CA" dirty="0"/>
          </a:p>
        </p:txBody>
      </p:sp>
    </p:spTree>
    <p:extLst>
      <p:ext uri="{BB962C8B-B14F-4D97-AF65-F5344CB8AC3E}">
        <p14:creationId xmlns:p14="http://schemas.microsoft.com/office/powerpoint/2010/main" val="1107484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3500" dirty="0"/>
              <a:t>Accès en temps opportun à l’accouchement par césarienne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fr-CA" dirty="0"/>
              <a:t>6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enceintes qui planifient un AVAC sont conscientes des ressources disponibles et non disponibles à leur lieu de naissance prévu, y compris les médecins, les sages-femmes, les soins infirmiers, l’anesthésiologie et les soins néonatals, et de la possibilité d’accoucher en temps opportun par césarienne.</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36</a:t>
            </a:fld>
            <a:endParaRPr lang="en-CA" dirty="0"/>
          </a:p>
        </p:txBody>
      </p:sp>
    </p:spTree>
    <p:extLst>
      <p:ext uri="{BB962C8B-B14F-4D97-AF65-F5344CB8AC3E}">
        <p14:creationId xmlns:p14="http://schemas.microsoft.com/office/powerpoint/2010/main" val="1266446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Travail non planifié</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fr-CA" dirty="0"/>
              <a:t>7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Les personnes enceintes planifiant un accouchement par césarienne de convenance doivent avoir avec leur médecin ou leur sage-femme une discussion documentée sur la possibilité d’un AVAC si elles accouchent à la suite d’un travail non planifié. Elle devrait avoir lieu pendant les soins prénatals et encore une fois si elles arrivent à l’hôpital pendant le travail.</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37</a:t>
            </a:fld>
            <a:endParaRPr lang="en-CA" dirty="0"/>
          </a:p>
        </p:txBody>
      </p:sp>
    </p:spTree>
    <p:extLst>
      <p:ext uri="{BB962C8B-B14F-4D97-AF65-F5344CB8AC3E}">
        <p14:creationId xmlns:p14="http://schemas.microsoft.com/office/powerpoint/2010/main" val="42559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Déclenchement et stimulation du travail</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fr-CA" dirty="0"/>
              <a:t>8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Selon l’état médical des personnes enceintes ayant déjà eu une césarienne, on leur propose de déclencher artificiellement le travail ou d’augmenter leur ocytocine pour stimuler le travail. Leur médecin ou leur sage-femme les avise des avantages et des inconvénients potentiels associés à la méthode proposée. La discussion à ce sujet devrait commencer pendant la période prénatale.</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38</a:t>
            </a:fld>
            <a:endParaRPr lang="en-CA" dirty="0"/>
          </a:p>
        </p:txBody>
      </p:sp>
    </p:spTree>
    <p:extLst>
      <p:ext uri="{BB962C8B-B14F-4D97-AF65-F5344CB8AC3E}">
        <p14:creationId xmlns:p14="http://schemas.microsoft.com/office/powerpoint/2010/main" val="3517515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dirty="0"/>
              <a:t>Symptômes de la rupture utérine</a:t>
            </a: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fr-CA" dirty="0"/>
              <a:t>9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dirty="0">
                <a:solidFill>
                  <a:schemeClr val="bg1"/>
                </a:solidFill>
              </a:rPr>
              <a:t>Pendant la phase active du travail, les personnes enceintes qui ont déjà eu une césarienne sont étroitement surveillées afin de détecter tout symptôme de rupture utérine.</a:t>
            </a:r>
          </a:p>
        </p:txBody>
      </p:sp>
      <p:sp>
        <p:nvSpPr>
          <p:cNvPr id="2" name="Slide Number Placeholder 1">
            <a:extLst>
              <a:ext uri="{FF2B5EF4-FFF2-40B4-BE49-F238E27FC236}">
                <a16:creationId xmlns:a16="http://schemas.microsoft.com/office/drawing/2014/main" id="{A5A66A3A-2B6F-4496-D8EA-2E84A915F354}"/>
              </a:ext>
            </a:extLst>
          </p:cNvPr>
          <p:cNvSpPr>
            <a:spLocks noGrp="1"/>
          </p:cNvSpPr>
          <p:nvPr>
            <p:ph type="sldNum" sz="quarter" idx="15"/>
          </p:nvPr>
        </p:nvSpPr>
        <p:spPr/>
        <p:txBody>
          <a:bodyPr/>
          <a:lstStyle/>
          <a:p>
            <a:fld id="{F4838459-7531-48CC-942F-86A532F04E35}" type="slidenum">
              <a:rPr lang="en-CA" smtClean="0"/>
              <a:t>39</a:t>
            </a:fld>
            <a:endParaRPr lang="en-CA" dirty="0"/>
          </a:p>
        </p:txBody>
      </p:sp>
    </p:spTree>
    <p:extLst>
      <p:ext uri="{BB962C8B-B14F-4D97-AF65-F5344CB8AC3E}">
        <p14:creationId xmlns:p14="http://schemas.microsoft.com/office/powerpoint/2010/main" val="300964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fr-CA" dirty="0"/>
              <a:t>Normes de qualité</a:t>
            </a:r>
          </a:p>
        </p:txBody>
      </p:sp>
      <p:graphicFrame>
        <p:nvGraphicFramePr>
          <p:cNvPr id="7" name="Diagram 6" descr="- Aider les cliniciens à savoir quels soins fournir, en se basant sur les données probantes et le consensus d’experts&#10;- Aider les cliniciens à savoir quels soins fournir, en se basant sur les données probantes et le consensus d’experts&#10;- Aider les organismes de soins de santé à mesurer, à évaluer et à améliorer la qualité des soins qu’ils fournissent&#10;- Assurer continuellement des soins de grande qualité dans l’ensemble de la province">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2798180813"/>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2801249-7105-88F1-CBB9-C0195509FB05}"/>
              </a:ext>
            </a:extLst>
          </p:cNvPr>
          <p:cNvSpPr>
            <a:spLocks noGrp="1"/>
          </p:cNvSpPr>
          <p:nvPr>
            <p:ph type="sldNum" sz="quarter" idx="15"/>
          </p:nvPr>
        </p:nvSpPr>
        <p:spPr/>
        <p:txBody>
          <a:bodyPr/>
          <a:lstStyle/>
          <a:p>
            <a:fld id="{84655269-31F9-4D2A-98C7-932A10691EEB}" type="slidenum">
              <a:rPr lang="en-CA" smtClean="0"/>
              <a:t>4</a:t>
            </a:fld>
            <a:endParaRPr lang="en-CA" dirty="0"/>
          </a:p>
        </p:txBody>
      </p:sp>
    </p:spTree>
    <p:extLst>
      <p:ext uri="{BB962C8B-B14F-4D97-AF65-F5344CB8AC3E}">
        <p14:creationId xmlns:p14="http://schemas.microsoft.com/office/powerpoint/2010/main" val="2273944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dirty="0">
                <a:ln>
                  <a:noFill/>
                </a:ln>
                <a:solidFill>
                  <a:schemeClr val="bg1"/>
                </a:solidFill>
                <a:effectLst/>
                <a:uLnTx/>
                <a:uFillTx/>
                <a:latin typeface="+mn-lt"/>
                <a:ea typeface="+mn-ea"/>
                <a:cs typeface="+mn-cs"/>
              </a:rPr>
              <a:t>Mesure à l’appui de l’amélioration</a:t>
            </a:r>
          </a:p>
        </p:txBody>
      </p:sp>
    </p:spTree>
    <p:extLst>
      <p:ext uri="{BB962C8B-B14F-4D97-AF65-F5344CB8AC3E}">
        <p14:creationId xmlns:p14="http://schemas.microsoft.com/office/powerpoint/2010/main" val="988386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dirty="0"/>
              <a:t>Indicateurs pouvant être mesurés à l’aide de données provinciales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52450" y="1667435"/>
            <a:ext cx="11087100" cy="4884440"/>
          </a:xfrm>
        </p:spPr>
        <p:txBody>
          <a:bodyPr vert="horz" lIns="0" tIns="0" rIns="0" bIns="0" numCol="1" spcCol="457200" rtlCol="0" anchor="t">
            <a:noAutofit/>
          </a:bodyPr>
          <a:lstStyle/>
          <a:p>
            <a:pPr marL="342900" marR="0" lvl="0" indent="-342900">
              <a:spcBef>
                <a:spcPts val="0"/>
              </a:spcBef>
              <a:buFont typeface="Arial" panose="020B0604020202020204" pitchFamily="34" charset="0"/>
              <a:buChar char="•"/>
            </a:pPr>
            <a:r>
              <a:rPr lang="fr-CA" sz="2000" kern="100" dirty="0">
                <a:effectLst/>
                <a:latin typeface="Calibri"/>
                <a:ea typeface="Calibri"/>
                <a:cs typeface="Calibri"/>
              </a:rPr>
              <a:t>Pourcentage de personnes enceintes admissibles qui prévoient un accouchement vaginal après césarienne</a:t>
            </a:r>
          </a:p>
          <a:p>
            <a:pPr marL="342900" marR="0" lvl="0" indent="-342900">
              <a:spcBef>
                <a:spcPts val="0"/>
              </a:spcBef>
              <a:buFont typeface="Arial" panose="020B0604020202020204" pitchFamily="34" charset="0"/>
              <a:buChar char="•"/>
            </a:pPr>
            <a:r>
              <a:rPr lang="fr-CA" sz="2000" kern="100" dirty="0">
                <a:latin typeface="Calibri"/>
                <a:ea typeface="Calibri"/>
                <a:cs typeface="Calibri"/>
              </a:rPr>
              <a:t>Pourcentage de personnes enceintes admissibles qui ont un accouchement vaginal réussi après césarienne</a:t>
            </a:r>
          </a:p>
          <a:p>
            <a:pPr marL="342900" marR="0" lvl="0" indent="-342900">
              <a:spcBef>
                <a:spcPts val="0"/>
              </a:spcBef>
              <a:buFont typeface="Arial" panose="020B0604020202020204" pitchFamily="34" charset="0"/>
              <a:buChar char="•"/>
            </a:pPr>
            <a:r>
              <a:rPr lang="fr-CA" sz="2000" kern="100" dirty="0">
                <a:effectLst/>
                <a:latin typeface="Calibri"/>
                <a:ea typeface="Calibri"/>
                <a:cs typeface="Calibri"/>
              </a:rPr>
              <a:t>Pourcentage de personnes enceintes admissibles qui planifient un accouchement par césarienne de convenance</a:t>
            </a:r>
          </a:p>
          <a:p>
            <a:pPr marL="342900" marR="0" lvl="0" indent="-342900">
              <a:spcBef>
                <a:spcPts val="0"/>
              </a:spcBef>
              <a:buFont typeface="Arial" panose="020B0604020202020204" pitchFamily="34" charset="0"/>
              <a:buChar char="•"/>
            </a:pPr>
            <a:r>
              <a:rPr lang="fr-CA" sz="2000" kern="100" dirty="0">
                <a:effectLst/>
                <a:latin typeface="Calibri"/>
                <a:ea typeface="Calibri"/>
                <a:cs typeface="Calibri"/>
              </a:rPr>
              <a:t>Taux de rupture utérine par 1 000 accouchements vaginaux après césarienne planifiés </a:t>
            </a:r>
          </a:p>
          <a:p>
            <a:pPr marL="342900" marR="0" lvl="0" indent="-342900">
              <a:spcBef>
                <a:spcPts val="0"/>
              </a:spcBef>
              <a:buFont typeface="Arial" panose="020B0604020202020204" pitchFamily="34" charset="0"/>
              <a:buChar char="•"/>
            </a:pPr>
            <a:r>
              <a:rPr lang="fr-CA" sz="2000" kern="100" dirty="0">
                <a:effectLst/>
                <a:latin typeface="Calibri"/>
                <a:ea typeface="Calibri"/>
                <a:cs typeface="Calibri"/>
              </a:rPr>
              <a:t>Pourcentage de nouveau-nés qui sont restés en soins intensifs néonatals pendant plus de 4 heures parmi les nourrissons nés de mères ayant prévu un accouchement vaginal après césarienne et parmi les nourrissons nés de mères ayant prévu une nouvelle césarienne élective</a:t>
            </a:r>
          </a:p>
          <a:p>
            <a:pPr marL="342900" marR="0" lvl="0" indent="-342900">
              <a:spcBef>
                <a:spcPts val="0"/>
              </a:spcBef>
              <a:buFont typeface="Arial" panose="020B0604020202020204" pitchFamily="34" charset="0"/>
              <a:buChar char="•"/>
            </a:pPr>
            <a:r>
              <a:rPr lang="fr-CA" sz="2000" kern="100" dirty="0">
                <a:effectLst/>
                <a:latin typeface="Calibri"/>
                <a:ea typeface="Calibri"/>
                <a:cs typeface="Calibri"/>
              </a:rPr>
              <a:t>Taux de morbidité et de mortalité néonatales chez les nourrissons nés de personnes ayant planifié un accouchement vaginal après césarienne et chez les nourrissons nés de personnes ayant planifié une nouvelle césarienne élective</a:t>
            </a:r>
          </a:p>
        </p:txBody>
      </p:sp>
      <p:sp>
        <p:nvSpPr>
          <p:cNvPr id="2" name="Slide Number Placeholder 1">
            <a:extLst>
              <a:ext uri="{FF2B5EF4-FFF2-40B4-BE49-F238E27FC236}">
                <a16:creationId xmlns:a16="http://schemas.microsoft.com/office/drawing/2014/main" id="{0E13E5DA-651E-809F-4A6F-076B86C8C0F8}"/>
              </a:ext>
            </a:extLst>
          </p:cNvPr>
          <p:cNvSpPr>
            <a:spLocks noGrp="1"/>
          </p:cNvSpPr>
          <p:nvPr>
            <p:ph type="sldNum" sz="quarter" idx="12"/>
          </p:nvPr>
        </p:nvSpPr>
        <p:spPr/>
        <p:txBody>
          <a:bodyPr/>
          <a:lstStyle/>
          <a:p>
            <a:fld id="{F4838459-7531-48CC-942F-86A532F04E35}" type="slidenum">
              <a:rPr lang="en-CA" smtClean="0"/>
              <a:t>41</a:t>
            </a:fld>
            <a:endParaRPr lang="en-CA" dirty="0"/>
          </a:p>
        </p:txBody>
      </p:sp>
    </p:spTree>
    <p:extLst>
      <p:ext uri="{BB962C8B-B14F-4D97-AF65-F5344CB8AC3E}">
        <p14:creationId xmlns:p14="http://schemas.microsoft.com/office/powerpoint/2010/main" val="2832015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dirty="0"/>
              <a:t>Sources des données et remerciements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fr-CA" dirty="0"/>
              <a:t>Les données utilisées dans les analyses sont fournies par le Registre et Réseau des Bons Résultats dès la naissance de l’Ontario et l’Institut canadien d’information sur la santé (ICIS). Toutefois, les analyses, les conclusions, les opinions et les déclarations exprimées dans le présent document sont celles des auteurs, et pas nécessairement celles de l’ICIS ou du Registre et Réseau des Bons Résultats dès la naissance de l’Ontario.</a:t>
            </a:r>
          </a:p>
        </p:txBody>
      </p:sp>
      <p:sp>
        <p:nvSpPr>
          <p:cNvPr id="2" name="Slide Number Placeholder 1">
            <a:extLst>
              <a:ext uri="{FF2B5EF4-FFF2-40B4-BE49-F238E27FC236}">
                <a16:creationId xmlns:a16="http://schemas.microsoft.com/office/drawing/2014/main" id="{9003E9DE-139C-B7D7-A1E4-D542B285CE18}"/>
              </a:ext>
            </a:extLst>
          </p:cNvPr>
          <p:cNvSpPr>
            <a:spLocks noGrp="1"/>
          </p:cNvSpPr>
          <p:nvPr>
            <p:ph type="sldNum" sz="quarter" idx="12"/>
          </p:nvPr>
        </p:nvSpPr>
        <p:spPr/>
        <p:txBody>
          <a:bodyPr/>
          <a:lstStyle/>
          <a:p>
            <a:fld id="{F4838459-7531-48CC-942F-86A532F04E35}" type="slidenum">
              <a:rPr lang="en-CA" smtClean="0"/>
              <a:t>42</a:t>
            </a:fld>
            <a:endParaRPr lang="en-CA" dirty="0"/>
          </a:p>
        </p:txBody>
      </p:sp>
    </p:spTree>
    <p:extLst>
      <p:ext uri="{BB962C8B-B14F-4D97-AF65-F5344CB8AC3E}">
        <p14:creationId xmlns:p14="http://schemas.microsoft.com/office/powerpoint/2010/main" val="81161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E49F21-0E93-A022-1D81-1462AB999B0D}"/>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dirty="0">
                <a:ln>
                  <a:noFill/>
                </a:ln>
                <a:solidFill>
                  <a:schemeClr val="bg1"/>
                </a:solidFill>
                <a:effectLst/>
                <a:uLnTx/>
                <a:uFillTx/>
                <a:latin typeface="+mn-lt"/>
                <a:ea typeface="+mn-ea"/>
                <a:cs typeface="+mn-cs"/>
              </a:rPr>
              <a:t>Merci</a:t>
            </a:r>
          </a:p>
        </p:txBody>
      </p:sp>
    </p:spTree>
    <p:extLst>
      <p:ext uri="{BB962C8B-B14F-4D97-AF65-F5344CB8AC3E}">
        <p14:creationId xmlns:p14="http://schemas.microsoft.com/office/powerpoint/2010/main" val="367353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dirty="0"/>
              <a:t>Ressources des normes de qualité</a:t>
            </a:r>
          </a:p>
        </p:txBody>
      </p:sp>
      <p:sp>
        <p:nvSpPr>
          <p:cNvPr id="5" name="TextBox 2">
            <a:extLst>
              <a:ext uri="{FF2B5EF4-FFF2-40B4-BE49-F238E27FC236}">
                <a16:creationId xmlns:a16="http://schemas.microsoft.com/office/drawing/2014/main" id="{51942B0D-B547-AF32-57F8-D420ED71654D}"/>
              </a:ext>
            </a:extLst>
          </p:cNvPr>
          <p:cNvSpPr txBox="1"/>
          <p:nvPr/>
        </p:nvSpPr>
        <p:spPr>
          <a:xfrm>
            <a:off x="1169173" y="3169228"/>
            <a:ext cx="1828449"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Norme de qualité</a:t>
            </a:r>
          </a:p>
        </p:txBody>
      </p:sp>
      <p:pic>
        <p:nvPicPr>
          <p:cNvPr id="19" name="Picture 18" descr="Image de la norme de qualité.">
            <a:extLst>
              <a:ext uri="{FF2B5EF4-FFF2-40B4-BE49-F238E27FC236}">
                <a16:creationId xmlns:a16="http://schemas.microsoft.com/office/drawing/2014/main" id="{83924ED7-124E-40CF-D9E7-6A0801634E39}"/>
              </a:ext>
            </a:extLst>
          </p:cNvPr>
          <p:cNvPicPr>
            <a:picLocks noChangeAspect="1"/>
          </p:cNvPicPr>
          <p:nvPr/>
        </p:nvPicPr>
        <p:blipFill>
          <a:blip r:embed="rId3"/>
          <a:srcRect/>
          <a:stretch/>
        </p:blipFill>
        <p:spPr>
          <a:xfrm>
            <a:off x="1453296" y="1456383"/>
            <a:ext cx="1260202" cy="1634159"/>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3959013" y="3168433"/>
            <a:ext cx="1764201"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du patient</a:t>
            </a:r>
          </a:p>
        </p:txBody>
      </p:sp>
      <p:pic>
        <p:nvPicPr>
          <p:cNvPr id="20" name="Picture 19" descr="Image du guide du patient.">
            <a:extLst>
              <a:ext uri="{FF2B5EF4-FFF2-40B4-BE49-F238E27FC236}">
                <a16:creationId xmlns:a16="http://schemas.microsoft.com/office/drawing/2014/main" id="{11D7C2A5-5798-31B7-6CCB-DCA28377F428}"/>
              </a:ext>
            </a:extLst>
          </p:cNvPr>
          <p:cNvPicPr>
            <a:picLocks noChangeAspect="1"/>
          </p:cNvPicPr>
          <p:nvPr/>
        </p:nvPicPr>
        <p:blipFill>
          <a:blip r:embed="rId4"/>
          <a:srcRect/>
          <a:stretch/>
        </p:blipFill>
        <p:spPr>
          <a:xfrm>
            <a:off x="4212182" y="1450404"/>
            <a:ext cx="1257862" cy="1634159"/>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7" name="TextBox 6">
            <a:extLst>
              <a:ext uri="{FF2B5EF4-FFF2-40B4-BE49-F238E27FC236}">
                <a16:creationId xmlns:a16="http://schemas.microsoft.com/office/drawing/2014/main" id="{F78A8C55-0FAA-AC09-AE6C-D0AA969EA9FB}"/>
              </a:ext>
            </a:extLst>
          </p:cNvPr>
          <p:cNvSpPr txBox="1"/>
          <p:nvPr/>
        </p:nvSpPr>
        <p:spPr>
          <a:xfrm>
            <a:off x="6568398" y="3172187"/>
            <a:ext cx="1137043"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Sommaire</a:t>
            </a:r>
          </a:p>
        </p:txBody>
      </p:sp>
      <p:pic>
        <p:nvPicPr>
          <p:cNvPr id="21" name="Picture 20" descr="Image du sommaire.">
            <a:extLst>
              <a:ext uri="{FF2B5EF4-FFF2-40B4-BE49-F238E27FC236}">
                <a16:creationId xmlns:a16="http://schemas.microsoft.com/office/drawing/2014/main" id="{D08D0465-3597-BBE9-00E5-7A759B0A4BBD}"/>
              </a:ext>
            </a:extLst>
          </p:cNvPr>
          <p:cNvPicPr>
            <a:picLocks noChangeAspect="1"/>
          </p:cNvPicPr>
          <p:nvPr/>
        </p:nvPicPr>
        <p:blipFill>
          <a:blip r:embed="rId5"/>
          <a:srcRect/>
          <a:stretch/>
        </p:blipFill>
        <p:spPr>
          <a:xfrm>
            <a:off x="6507988" y="1453350"/>
            <a:ext cx="1257862" cy="162826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5" name="TextBox 14">
            <a:extLst>
              <a:ext uri="{FF2B5EF4-FFF2-40B4-BE49-F238E27FC236}">
                <a16:creationId xmlns:a16="http://schemas.microsoft.com/office/drawing/2014/main" id="{91712260-D8C0-4C97-63E8-D53D777217EE}"/>
              </a:ext>
            </a:extLst>
          </p:cNvPr>
          <p:cNvSpPr txBox="1"/>
          <p:nvPr/>
        </p:nvSpPr>
        <p:spPr>
          <a:xfrm>
            <a:off x="8422803" y="3169228"/>
            <a:ext cx="2375264" cy="646331"/>
          </a:xfrm>
          <a:prstGeom prst="rect">
            <a:avLst/>
          </a:prstGeom>
          <a:noFill/>
        </p:spPr>
        <p:txBody>
          <a:bodyPr wrap="square">
            <a:spAutoFit/>
          </a:bodyPr>
          <a:lstStyle/>
          <a:p>
            <a:pPr algn="ctr"/>
            <a:r>
              <a:rPr lang="fr-CA" dirty="0">
                <a:latin typeface="Calibri" panose="020F0502020204030204" pitchFamily="34" charset="0"/>
                <a:ea typeface="Calibri" panose="020F0502020204030204" pitchFamily="34" charset="0"/>
                <a:cs typeface="Arial" panose="020B0604020202020204" pitchFamily="34" charset="0"/>
              </a:rPr>
              <a:t>J</a:t>
            </a:r>
            <a:r>
              <a:rPr lang="fr-CA" sz="1800" dirty="0">
                <a:effectLst/>
                <a:latin typeface="Calibri" panose="020F0502020204030204" pitchFamily="34" charset="0"/>
                <a:ea typeface="Calibri" panose="020F0502020204030204" pitchFamily="34" charset="0"/>
                <a:cs typeface="Arial" panose="020B0604020202020204" pitchFamily="34" charset="0"/>
              </a:rPr>
              <a:t>eu de diapositives </a:t>
            </a:r>
            <a:br>
              <a:rPr lang="fr-CA" sz="1800" dirty="0">
                <a:effectLst/>
                <a:latin typeface="Calibri" panose="020F0502020204030204" pitchFamily="34" charset="0"/>
                <a:ea typeface="Calibri" panose="020F0502020204030204" pitchFamily="34" charset="0"/>
                <a:cs typeface="Arial" panose="020B0604020202020204" pitchFamily="34" charset="0"/>
              </a:rPr>
            </a:br>
            <a:r>
              <a:rPr lang="fr-CA" sz="1800" dirty="0">
                <a:effectLst/>
                <a:latin typeface="Calibri" panose="020F0502020204030204" pitchFamily="34" charset="0"/>
                <a:ea typeface="Calibri" panose="020F0502020204030204" pitchFamily="34" charset="0"/>
                <a:cs typeface="Arial" panose="020B0604020202020204" pitchFamily="34" charset="0"/>
              </a:rPr>
              <a:t>« cas d’amélioration »</a:t>
            </a:r>
            <a:endParaRPr lang="fr-CA" dirty="0"/>
          </a:p>
        </p:txBody>
      </p:sp>
      <p:pic>
        <p:nvPicPr>
          <p:cNvPr id="22" name="Picture 21" descr="Image du jeu de diapositives « cas d’amélioration ».">
            <a:extLst>
              <a:ext uri="{FF2B5EF4-FFF2-40B4-BE49-F238E27FC236}">
                <a16:creationId xmlns:a16="http://schemas.microsoft.com/office/drawing/2014/main" id="{652AE5D6-D32F-EA89-9BE4-5B221BDFF7DD}"/>
              </a:ext>
            </a:extLst>
          </p:cNvPr>
          <p:cNvPicPr>
            <a:picLocks noChangeAspect="1"/>
          </p:cNvPicPr>
          <p:nvPr/>
        </p:nvPicPr>
        <p:blipFill>
          <a:blip r:embed="rId6"/>
          <a:srcRect/>
          <a:stretch/>
        </p:blipFill>
        <p:spPr>
          <a:xfrm>
            <a:off x="8643048" y="1725829"/>
            <a:ext cx="1934773" cy="10871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2464679" y="5623472"/>
            <a:ext cx="1789464"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chemeClr val="tx2"/>
                </a:solidFill>
                <a:latin typeface="Calibri"/>
                <a:ea typeface="MS PGothic"/>
                <a:cs typeface="Calibri"/>
              </a:rPr>
              <a:t>Guide de mesure</a:t>
            </a:r>
          </a:p>
        </p:txBody>
      </p:sp>
      <p:pic>
        <p:nvPicPr>
          <p:cNvPr id="10" name="Picture 9" descr="Image du guide de mesur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2727732" y="3916060"/>
            <a:ext cx="1263358"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762237" y="5617624"/>
            <a:ext cx="2670796"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a:ea typeface="MS PGothic"/>
                <a:cs typeface="Calibri"/>
              </a:rPr>
              <a:t>Spécifications techniques*</a:t>
            </a:r>
          </a:p>
        </p:txBody>
      </p:sp>
      <p:pic>
        <p:nvPicPr>
          <p:cNvPr id="23" name="Picture 22" descr="Image des spécifications techniques.">
            <a:extLst>
              <a:ext uri="{FF2B5EF4-FFF2-40B4-BE49-F238E27FC236}">
                <a16:creationId xmlns:a16="http://schemas.microsoft.com/office/drawing/2014/main" id="{2F1A3CE0-0733-CAF1-8D0A-D451C15C8C9E}"/>
              </a:ext>
            </a:extLst>
          </p:cNvPr>
          <p:cNvPicPr>
            <a:picLocks noChangeAspect="1"/>
          </p:cNvPicPr>
          <p:nvPr/>
        </p:nvPicPr>
        <p:blipFill>
          <a:blip r:embed="rId8"/>
          <a:srcRect/>
          <a:stretch/>
        </p:blipFill>
        <p:spPr>
          <a:xfrm>
            <a:off x="5470044" y="3916060"/>
            <a:ext cx="1255179" cy="1634159"/>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937859" y="5617624"/>
            <a:ext cx="2106410"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de démarrage</a:t>
            </a:r>
          </a:p>
        </p:txBody>
      </p:sp>
      <p:pic>
        <p:nvPicPr>
          <p:cNvPr id="8" name="Picture 7" descr="Image du guide de démarrag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8180248" y="4238932"/>
            <a:ext cx="1621633" cy="1218209"/>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323849" y="6173515"/>
            <a:ext cx="11087100" cy="553998"/>
          </a:xfrm>
        </p:spPr>
        <p:txBody>
          <a:bodyPr/>
          <a:lstStyle/>
          <a:p>
            <a:r>
              <a:rPr lang="fr-CA" b="0" dirty="0"/>
              <a:t>*Disponible en anglais uniquement.</a:t>
            </a:r>
            <a:br>
              <a:rPr lang="fr-CA" b="0" dirty="0"/>
            </a:br>
            <a:r>
              <a:rPr lang="fr-CA" b="0" dirty="0"/>
              <a:t>Vous trouverez ces ressources ici : </a:t>
            </a:r>
            <a:r>
              <a:rPr lang="fr-CA" b="0" dirty="0">
                <a:hlinkClick r:id="rId10"/>
              </a:rPr>
              <a:t>https://www.hqontario.ca/Améliorer-les-soins-grâce-aux-données-probantes/Normes-de-qualité/Voir-toutes-les-normes-de-qualité/Accouchement-vaginal-après-césarienne-AVAC</a:t>
            </a:r>
            <a:endParaRPr lang="fr-CA" b="0" dirty="0">
              <a:highlight>
                <a:srgbClr val="FFFF00"/>
              </a:highlight>
            </a:endParaRPr>
          </a:p>
        </p:txBody>
      </p:sp>
      <p:sp>
        <p:nvSpPr>
          <p:cNvPr id="14" name="Slide Number Placeholder 13">
            <a:extLst>
              <a:ext uri="{FF2B5EF4-FFF2-40B4-BE49-F238E27FC236}">
                <a16:creationId xmlns:a16="http://schemas.microsoft.com/office/drawing/2014/main" id="{E136A2D3-55F0-0A47-B176-783EDC70A7B1}"/>
              </a:ext>
            </a:extLst>
          </p:cNvPr>
          <p:cNvSpPr>
            <a:spLocks noGrp="1"/>
          </p:cNvSpPr>
          <p:nvPr>
            <p:ph type="sldNum" sz="quarter" idx="11"/>
          </p:nvPr>
        </p:nvSpPr>
        <p:spPr/>
        <p:txBody>
          <a:bodyPr/>
          <a:lstStyle/>
          <a:p>
            <a:fld id="{84655269-31F9-4D2A-98C7-932A10691EEB}" type="slidenum">
              <a:rPr lang="en-CA" smtClean="0"/>
              <a:t>5</a:t>
            </a:fld>
            <a:endParaRPr lang="en-CA" dirty="0"/>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dirty="0"/>
              <a:t>Aperçu de la norme de qualité</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bg1"/>
                </a:solidFill>
                <a:latin typeface="Calibri" panose="020F0502020204030204" pitchFamily="34" charset="0"/>
                <a:ea typeface="MS PGothic"/>
                <a:cs typeface="Calibri" panose="020F0502020204030204" pitchFamily="34" charset="0"/>
              </a:rPr>
              <a:t>L’énoncé</a:t>
            </a:r>
          </a:p>
        </p:txBody>
      </p:sp>
      <p:pic>
        <p:nvPicPr>
          <p:cNvPr id="4" name="Picture 3" descr="Énoncé de qualité 1 de la norme de qualité.">
            <a:extLst>
              <a:ext uri="{FF2B5EF4-FFF2-40B4-BE49-F238E27FC236}">
                <a16:creationId xmlns:a16="http://schemas.microsoft.com/office/drawing/2014/main" id="{0E791E77-E09F-DF35-86FF-9C5A57B547EA}"/>
              </a:ext>
            </a:extLst>
          </p:cNvPr>
          <p:cNvPicPr>
            <a:picLocks noChangeAspect="1"/>
          </p:cNvPicPr>
          <p:nvPr/>
        </p:nvPicPr>
        <p:blipFill>
          <a:blip r:embed="rId2"/>
          <a:srcRect/>
          <a:stretch/>
        </p:blipFill>
        <p:spPr>
          <a:xfrm>
            <a:off x="1706613" y="2289593"/>
            <a:ext cx="3681242" cy="1614681"/>
          </a:xfrm>
          <a:prstGeom prst="rect">
            <a:avLst/>
          </a:prstGeom>
          <a:effectLst>
            <a:outerShdw blurRad="50800" dist="38100" dir="2700000" algn="tl" rotWithShape="0">
              <a:prstClr val="black">
                <a:alpha val="40000"/>
              </a:prstClr>
            </a:outerShdw>
          </a:effectLst>
        </p:spPr>
      </p:pic>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bg1"/>
                </a:solidFill>
                <a:latin typeface="Calibri" panose="020F0502020204030204" pitchFamily="34" charset="0"/>
                <a:ea typeface="MS PGothic"/>
                <a:cs typeface="Calibri" panose="020F0502020204030204" pitchFamily="34" charset="0"/>
              </a:rPr>
              <a:t>Les définitions</a:t>
            </a:r>
          </a:p>
        </p:txBody>
      </p:sp>
      <p:pic>
        <p:nvPicPr>
          <p:cNvPr id="5" name="Picture 4" descr="Les définitions pour l'énoncé de qualité 1 de la norme de qualité.">
            <a:extLst>
              <a:ext uri="{FF2B5EF4-FFF2-40B4-BE49-F238E27FC236}">
                <a16:creationId xmlns:a16="http://schemas.microsoft.com/office/drawing/2014/main" id="{B89AE17C-F131-B81F-7CE4-2B6EFF1A4F67}"/>
              </a:ext>
            </a:extLst>
          </p:cNvPr>
          <p:cNvPicPr>
            <a:picLocks noChangeAspect="1"/>
          </p:cNvPicPr>
          <p:nvPr/>
        </p:nvPicPr>
        <p:blipFill>
          <a:blip r:embed="rId3"/>
          <a:srcRect/>
          <a:stretch/>
        </p:blipFill>
        <p:spPr>
          <a:xfrm>
            <a:off x="1477379" y="4959430"/>
            <a:ext cx="4138963" cy="697541"/>
          </a:xfrm>
          <a:prstGeom prst="rect">
            <a:avLst/>
          </a:prstGeom>
          <a:effectLst>
            <a:outerShdw blurRad="50800" dist="38100" dir="2700000" algn="tl" rotWithShape="0">
              <a:prstClr val="black">
                <a:alpha val="40000"/>
              </a:prstClr>
            </a:outerShdw>
          </a:effectLst>
        </p:spPr>
      </p:pic>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761251"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bg1"/>
                </a:solidFill>
                <a:latin typeface="Calibri" panose="020F0502020204030204" pitchFamily="34" charset="0"/>
                <a:ea typeface="MS PGothic"/>
                <a:cs typeface="Calibri" panose="020F0502020204030204" pitchFamily="34" charset="0"/>
              </a:rPr>
              <a:t>Le public</a:t>
            </a:r>
          </a:p>
        </p:txBody>
      </p:sp>
      <p:pic>
        <p:nvPicPr>
          <p:cNvPr id="6" name="Picture 5" descr="Les déclarations du public pour l'énoncé de qualité 1 de la norme de qualité. Ces déclarations s'adressent aux personnes atteintes de l'affection, aux cliniciens et aux organisations et aux planificateurs des services de santé.">
            <a:extLst>
              <a:ext uri="{FF2B5EF4-FFF2-40B4-BE49-F238E27FC236}">
                <a16:creationId xmlns:a16="http://schemas.microsoft.com/office/drawing/2014/main" id="{F47F6200-BB08-BAED-7DF6-62A16E2206F1}"/>
              </a:ext>
            </a:extLst>
          </p:cNvPr>
          <p:cNvPicPr>
            <a:picLocks noChangeAspect="1"/>
          </p:cNvPicPr>
          <p:nvPr/>
        </p:nvPicPr>
        <p:blipFill>
          <a:blip r:embed="rId4"/>
          <a:srcRect/>
          <a:stretch/>
        </p:blipFill>
        <p:spPr>
          <a:xfrm>
            <a:off x="6918144" y="2292704"/>
            <a:ext cx="3681242" cy="1649406"/>
          </a:xfrm>
          <a:prstGeom prst="rect">
            <a:avLst/>
          </a:prstGeom>
          <a:effectLst>
            <a:outerShdw blurRad="50800" dist="38100" dir="2700000" algn="tl" rotWithShape="0">
              <a:prstClr val="black">
                <a:alpha val="40000"/>
              </a:prstClr>
            </a:outerShdw>
          </a:effectLst>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b="1" dirty="0">
                <a:solidFill>
                  <a:schemeClr val="bg1"/>
                </a:solidFill>
                <a:latin typeface="Calibri" panose="020F0502020204030204" pitchFamily="34" charset="0"/>
                <a:ea typeface="MS PGothic"/>
                <a:cs typeface="Calibri" panose="020F0502020204030204" pitchFamily="34" charset="0"/>
              </a:rPr>
              <a:t>Les indicateurs</a:t>
            </a:r>
          </a:p>
        </p:txBody>
      </p:sp>
      <p:pic>
        <p:nvPicPr>
          <p:cNvPr id="7" name="Picture 6" descr="Les indicateurs pour l'énoncé de qualité 1 de la norme de qualité.">
            <a:extLst>
              <a:ext uri="{FF2B5EF4-FFF2-40B4-BE49-F238E27FC236}">
                <a16:creationId xmlns:a16="http://schemas.microsoft.com/office/drawing/2014/main" id="{D78D6F63-4054-FDCD-49FF-BF56B0FA9BD3}"/>
              </a:ext>
            </a:extLst>
          </p:cNvPr>
          <p:cNvPicPr>
            <a:picLocks noChangeAspect="1"/>
          </p:cNvPicPr>
          <p:nvPr/>
        </p:nvPicPr>
        <p:blipFill>
          <a:blip r:embed="rId5"/>
          <a:srcRect/>
          <a:stretch/>
        </p:blipFill>
        <p:spPr>
          <a:xfrm>
            <a:off x="6684188" y="4925847"/>
            <a:ext cx="4138963" cy="877962"/>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5DCD08F0-497C-CC79-FC8F-A46B679B0808}"/>
              </a:ext>
            </a:extLst>
          </p:cNvPr>
          <p:cNvSpPr>
            <a:spLocks noGrp="1"/>
          </p:cNvSpPr>
          <p:nvPr>
            <p:ph type="sldNum" sz="quarter" idx="11"/>
          </p:nvPr>
        </p:nvSpPr>
        <p:spPr/>
        <p:txBody>
          <a:bodyPr/>
          <a:lstStyle/>
          <a:p>
            <a:fld id="{84655269-31F9-4D2A-98C7-932A10691EEB}" type="slidenum">
              <a:rPr lang="en-CA" smtClean="0"/>
              <a:t>6</a:t>
            </a:fld>
            <a:endParaRPr lang="en-CA" dirty="0"/>
          </a:p>
        </p:txBody>
      </p:sp>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t>Guide du patient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2551839"/>
          </a:xfrm>
        </p:spPr>
        <p:txBody>
          <a:bodyPr/>
          <a:lstStyle/>
          <a:p>
            <a:r>
              <a:rPr lang="fr-CA" dirty="0"/>
              <a:t>Le </a:t>
            </a:r>
            <a:r>
              <a:rPr lang="fr-CA" b="1" dirty="0"/>
              <a:t>guide du patient </a:t>
            </a:r>
            <a:r>
              <a:rPr lang="fr-CA" dirty="0"/>
              <a:t>est conçu pour donner </a:t>
            </a:r>
            <a:br>
              <a:rPr lang="fr-CA" dirty="0"/>
            </a:br>
            <a:r>
              <a:rPr lang="fr-CA" dirty="0"/>
              <a:t>aux patients de l’information sur ce à quoi ressemblent des soins de qualité pour diverses affections, en se fondant sur les meilleures données probantes, afin qu’ils puissent poser des questions éclairées à leurs équipes de soins de santé. </a:t>
            </a:r>
          </a:p>
        </p:txBody>
      </p:sp>
      <p:pic>
        <p:nvPicPr>
          <p:cNvPr id="4" name="Picture Placeholder 1" descr="Image du guide du patient.">
            <a:extLst>
              <a:ext uri="{FF2B5EF4-FFF2-40B4-BE49-F238E27FC236}">
                <a16:creationId xmlns:a16="http://schemas.microsoft.com/office/drawing/2014/main" id="{C99474E6-201B-6FA5-9F84-994DA7A73EA2}"/>
              </a:ext>
            </a:extLst>
          </p:cNvPr>
          <p:cNvPicPr>
            <a:picLocks noChangeAspect="1"/>
          </p:cNvPicPr>
          <p:nvPr/>
        </p:nvPicPr>
        <p:blipFill>
          <a:blip r:embed="rId3"/>
          <a:srcRect/>
          <a:stretch/>
        </p:blipFill>
        <p:spPr>
          <a:xfrm>
            <a:off x="7083404" y="1176946"/>
            <a:ext cx="3625891" cy="4710595"/>
          </a:xfrm>
          <a:prstGeom prst="rect">
            <a:avLst/>
          </a:prstGeom>
          <a:noFill/>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5F496A74-A013-9744-50B8-84236709267F}"/>
              </a:ext>
            </a:extLst>
          </p:cNvPr>
          <p:cNvSpPr>
            <a:spLocks noGrp="1"/>
          </p:cNvSpPr>
          <p:nvPr>
            <p:ph type="sldNum" sz="quarter" idx="14"/>
          </p:nvPr>
        </p:nvSpPr>
        <p:spPr/>
        <p:txBody>
          <a:bodyPr/>
          <a:lstStyle/>
          <a:p>
            <a:fld id="{84655269-31F9-4D2A-98C7-932A10691EEB}" type="slidenum">
              <a:rPr lang="en-CA" smtClean="0"/>
              <a:t>7</a:t>
            </a:fld>
            <a:endParaRPr lang="en-CA" dirty="0"/>
          </a:p>
        </p:txBody>
      </p:sp>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t>Sommaire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fr-CA" dirty="0"/>
              <a:t>Ce </a:t>
            </a:r>
            <a:r>
              <a:rPr lang="fr-CA" b="1" dirty="0"/>
              <a:t>sommaire</a:t>
            </a:r>
            <a:r>
              <a:rPr lang="fr-CA" dirty="0"/>
              <a:t> est une ressource de référence rapide pour les cliniciens qui résume la norme de qualité et comprend des liens vers des ressources et des outils utiles.</a:t>
            </a:r>
          </a:p>
        </p:txBody>
      </p:sp>
      <p:pic>
        <p:nvPicPr>
          <p:cNvPr id="6" name="Picture Placeholder 4" descr="Image du sommaire.">
            <a:extLst>
              <a:ext uri="{FF2B5EF4-FFF2-40B4-BE49-F238E27FC236}">
                <a16:creationId xmlns:a16="http://schemas.microsoft.com/office/drawing/2014/main" id="{427453B0-8993-64A9-4314-03741286B743}"/>
              </a:ext>
            </a:extLst>
          </p:cNvPr>
          <p:cNvPicPr>
            <a:picLocks noChangeAspect="1"/>
          </p:cNvPicPr>
          <p:nvPr/>
        </p:nvPicPr>
        <p:blipFill>
          <a:blip r:embed="rId2"/>
          <a:srcRect/>
          <a:stretch/>
        </p:blipFill>
        <p:spPr>
          <a:xfrm>
            <a:off x="7040813" y="1185798"/>
            <a:ext cx="3711074" cy="4803877"/>
          </a:xfrm>
          <a:prstGeom prst="rect">
            <a:avLst/>
          </a:prstGeom>
          <a:noFill/>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E0D95F4F-02D9-B9D8-33B3-D26A2F503491}"/>
              </a:ext>
            </a:extLst>
          </p:cNvPr>
          <p:cNvSpPr>
            <a:spLocks noGrp="1"/>
          </p:cNvSpPr>
          <p:nvPr>
            <p:ph type="sldNum" sz="quarter" idx="14"/>
          </p:nvPr>
        </p:nvSpPr>
        <p:spPr/>
        <p:txBody>
          <a:bodyPr/>
          <a:lstStyle/>
          <a:p>
            <a:fld id="{84655269-31F9-4D2A-98C7-932A10691EEB}" type="slidenum">
              <a:rPr lang="en-CA" smtClean="0"/>
              <a:t>8</a:t>
            </a:fld>
            <a:endParaRPr lang="en-CA" dirty="0"/>
          </a:p>
        </p:txBody>
      </p:sp>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latin typeface="Calibri" panose="020F0502020204030204" pitchFamily="34" charset="0"/>
                <a:ea typeface="Calibri" panose="020F0502020204030204" pitchFamily="34" charset="0"/>
                <a:cs typeface="Arial" panose="020B0604020202020204" pitchFamily="34" charset="0"/>
              </a:rPr>
              <a:t>J</a:t>
            </a:r>
            <a:r>
              <a:rPr lang="fr-CA" sz="4800" dirty="0">
                <a:effectLst/>
                <a:latin typeface="Calibri" panose="020F0502020204030204" pitchFamily="34" charset="0"/>
                <a:ea typeface="Calibri" panose="020F0502020204030204" pitchFamily="34" charset="0"/>
                <a:cs typeface="Arial" panose="020B0604020202020204" pitchFamily="34" charset="0"/>
              </a:rPr>
              <a:t>eu de diapositives « cas d’amélioration »</a:t>
            </a:r>
            <a:endParaRPr lang="fr-CA" dirty="0"/>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547937"/>
            <a:ext cx="5135880" cy="1609725"/>
          </a:xfrm>
        </p:spPr>
        <p:txBody>
          <a:bodyPr/>
          <a:lstStyle/>
          <a:p>
            <a:r>
              <a:rPr lang="fr-CA" b="0" i="0" u="none" baseline="0" dirty="0"/>
              <a:t>Le jeu de diapositives </a:t>
            </a:r>
            <a:r>
              <a:rPr lang="fr-CA" b="1" i="0" u="none" baseline="0" dirty="0"/>
              <a:t>«</a:t>
            </a:r>
            <a:r>
              <a:rPr lang="fr-CA" b="0" i="0" u="none" baseline="0" dirty="0"/>
              <a:t> </a:t>
            </a:r>
            <a:r>
              <a:rPr lang="fr-CA" b="1" i="0" u="none" baseline="0" dirty="0"/>
              <a:t>cas d’amélioration »</a:t>
            </a:r>
            <a:r>
              <a:rPr lang="fr-CA" b="0" i="0" u="none" baseline="0" dirty="0"/>
              <a:t> décrit pourquoi la norme de qualité a été inventée et démontre certaines des données utilisées pour l’élaborer. Les champions peuvent utiliser ou adapter cette diapositive pour renforcer le soutien pour la norme de qualité dans leur entreprise.</a:t>
            </a:r>
            <a:r>
              <a:rPr lang="fr-CA" dirty="0"/>
              <a:t> </a:t>
            </a:r>
          </a:p>
        </p:txBody>
      </p:sp>
      <p:pic>
        <p:nvPicPr>
          <p:cNvPr id="3" name="Picture 2" descr="Image du jeu de diapositives « cas d’amélioration ».">
            <a:extLst>
              <a:ext uri="{FF2B5EF4-FFF2-40B4-BE49-F238E27FC236}">
                <a16:creationId xmlns:a16="http://schemas.microsoft.com/office/drawing/2014/main" id="{2F5739FA-8174-8EC7-59B2-7EDB26F00133}"/>
              </a:ext>
            </a:extLst>
          </p:cNvPr>
          <p:cNvPicPr>
            <a:picLocks noChangeAspect="1"/>
          </p:cNvPicPr>
          <p:nvPr/>
        </p:nvPicPr>
        <p:blipFill>
          <a:blip r:embed="rId3"/>
          <a:srcRect/>
          <a:stretch/>
        </p:blipFill>
        <p:spPr>
          <a:xfrm>
            <a:off x="6335243" y="1947035"/>
            <a:ext cx="5274615" cy="2963930"/>
          </a:xfrm>
          <a:prstGeom prst="rect">
            <a:avLst/>
          </a:prstGeom>
          <a:noFill/>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37918D98-F7C0-218C-5B83-6AB4AC8745BD}"/>
              </a:ext>
            </a:extLst>
          </p:cNvPr>
          <p:cNvSpPr>
            <a:spLocks noGrp="1"/>
          </p:cNvSpPr>
          <p:nvPr>
            <p:ph type="sldNum" sz="quarter" idx="14"/>
          </p:nvPr>
        </p:nvSpPr>
        <p:spPr/>
        <p:txBody>
          <a:bodyPr/>
          <a:lstStyle/>
          <a:p>
            <a:fld id="{84655269-31F9-4D2A-98C7-932A10691EEB}" type="slidenum">
              <a:rPr lang="en-CA" smtClean="0"/>
              <a:t>9</a:t>
            </a:fld>
            <a:endParaRPr lang="en-CA" dirty="0"/>
          </a:p>
        </p:txBody>
      </p:sp>
    </p:spTree>
    <p:extLst>
      <p:ext uri="{BB962C8B-B14F-4D97-AF65-F5344CB8AC3E}">
        <p14:creationId xmlns:p14="http://schemas.microsoft.com/office/powerpoint/2010/main" val="2895079067"/>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639A4E-51D6-44A7-8ACA-F88ABA3871F8}">
  <ds:schemaRefs>
    <ds:schemaRef ds:uri="http://purl.org/dc/elements/1.1/"/>
    <ds:schemaRef ds:uri="623dabe2-7971-4695-be10-17b1dbde532f"/>
    <ds:schemaRef ds:uri="http://schemas.microsoft.com/office/2006/documentManagement/types"/>
    <ds:schemaRef ds:uri="f4a9ebb6-6bae-4df8-b4d9-b705f0eb6b4b"/>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85FEE223-8CC4-436B-BD26-FFC536ABE83F}">
  <ds:schemaRefs>
    <ds:schemaRef ds:uri="http://schemas.microsoft.com/sharepoint/v3/contenttype/forms"/>
  </ds:schemaRefs>
</ds:datastoreItem>
</file>

<file path=customXml/itemProps3.xml><?xml version="1.0" encoding="utf-8"?>
<ds:datastoreItem xmlns:ds="http://schemas.openxmlformats.org/officeDocument/2006/customXml" ds:itemID="{2F1E2D94-9644-42C4-B59B-081CC29D691D}">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OH Template-Mar30</Template>
  <TotalTime>207</TotalTime>
  <Words>5050</Words>
  <Application>Microsoft Office PowerPoint</Application>
  <PresentationFormat>Widescreen</PresentationFormat>
  <Paragraphs>345</Paragraphs>
  <Slides>43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MS PGothic</vt:lpstr>
      <vt:lpstr>Arial</vt:lpstr>
      <vt:lpstr>Calibri</vt:lpstr>
      <vt:lpstr>Calibri Light</vt:lpstr>
      <vt:lpstr>Symbol</vt:lpstr>
      <vt:lpstr>System Font Regular</vt:lpstr>
      <vt:lpstr>Wingdings</vt:lpstr>
      <vt:lpstr>OH Template-Mar30</vt:lpstr>
      <vt:lpstr>Accouchement vaginal après césarienne</vt:lpstr>
      <vt:lpstr>Objectifs</vt:lpstr>
      <vt:lpstr>Normes de qualité</vt:lpstr>
      <vt:lpstr>Normes de qualité</vt:lpstr>
      <vt:lpstr>Ressources des normes de qualité</vt:lpstr>
      <vt:lpstr>Aperçu de la norme de qualité</vt:lpstr>
      <vt:lpstr>Guide du patient</vt:lpstr>
      <vt:lpstr>Sommaire</vt:lpstr>
      <vt:lpstr>Jeu de diapositives « cas d’amélioration »</vt:lpstr>
      <vt:lpstr>Comment le système de santé peut appuyer la mise en œuvre</vt:lpstr>
      <vt:lpstr>Outils de mise en œuvre</vt:lpstr>
      <vt:lpstr>Quorum</vt:lpstr>
      <vt:lpstr>Guide de mesure</vt:lpstr>
      <vt:lpstr>Spécifications techniques</vt:lpstr>
      <vt:lpstr>Pourquoi avons-nous besoin d’une norme de qualité pour l’AVAC?</vt:lpstr>
      <vt:lpstr>Environ 29 % des nourrissons naissent par césarienne en Ontario1. La plupart des personnes qui ont eu une césarienne peuvent avoir un AVAC, ce qui offre de nombreux avantages1-3.</vt:lpstr>
      <vt:lpstr>En Ontario, entre l’exercice 2014-2015 et 2022-2023, environ 85 % des personnes enceintes ayant eu une césarienne précédente étaient admissibles à un AVAC</vt:lpstr>
      <vt:lpstr>Les pourcentages de personnes qui prévoyaient et qui ont tenté un AVAC ont diminué au fil du temps en Ontario</vt:lpstr>
      <vt:lpstr>Le pourcentage d’AVAC planifiés a varié selon les régions de Santé Ontario au cours de l’exercice 2022-2023</vt:lpstr>
      <vt:lpstr>Les pourcentages de personnes qui accouchent avec succès par AVAC sont restés stables au fil du temps</vt:lpstr>
      <vt:lpstr>La rupture utérine après un AVAC planifié est un résultat rare, survenant dans environ 5 pour 1 000 (1 sur 200) AVAC planifiés de l’exercice 2014-2015 à l’exercice 2022-2023</vt:lpstr>
      <vt:lpstr>Les taux d’admission en unité de soins intensifs néonatals étaient similaires pour les nouveau-nés nés de personnes qui planifiaient un AVAC par rapport à ceux nés de personnes qui ne le planifiaient pas</vt:lpstr>
      <vt:lpstr>Au cours de l’exercice 2021-2022, les taux d’admission en unité de soins intensifs néonatals pendant plus de 4 heures variaient selon la région, mais étaient similaires pour les nouveau-nés nés de personnes qui prévoyaient un AVAC par rapport à ceux nés de personnes qui ne le prévoyaient pas</vt:lpstr>
      <vt:lpstr>Les taux de mortalité et de morbidité chez les nouveau-nés nés de personnes qui avaient prévu un AVAC étaient similaires aux taux pour les nouveau-nés nés de personnes qui ne l’avaient pas prévu, avec une légère augmentation au fil du temps</vt:lpstr>
      <vt:lpstr>Les taux de morbidité ou de mortalité néonatale variaient selon les régions de Santé Ontario, mais étaient similaires pour les nouveau-nés nés de personnes qui planifiaient un AVAC et pour ceux nés de personnes qui ne le planifiaient pas</vt:lpstr>
      <vt:lpstr>« Alors que je me souvenais de l’histoire et des difficultés de ma première expérience de naissance, j’espérais toujours avoir un AVAC. Il n’y avait aucune indication que j’étais en mauvaise santé ou inapte à avoir un AVAC... Je savais que j’étais une bonne candidate. La chose la plus importante est de comprendre l’information et d’être soutenu pour prendre une décision en fonction de votre propre niveau de risque acceptable et de ce que vous valorisez pour votre famille. Je voulais me donner une chance, à moi et à mon bébé, d’avoir un accouchement par voie vaginale; je voulais aussi ressentir cette sensation personnelle de « mon corps en est capable ! » Étrangement, même si ma deuxième expérience de naissance était encore loin d’être « parfaite », j’étais comblé(e). Malgré un séjour prolongé à nouveau en soins intensifs néonatals, comme cela s’est produit avec ma fille, j’ai été impressionnée, reconnaissante et fière d’avoir eu un AVAC. » – Catherine Lombardo, Personne ayant vécu cette expérience</vt:lpstr>
      <vt:lpstr>« Compte tenu des taux de césarienne en constante augmentation, nous avons besoin de lignes directrices de bonne qualité pour de pratiques exemplaires dans notre propre contexte. Ceci est particulièrement important pour les populations immigrantes et marginalisées. Les normes de qualité en place améliorent le choix et la compréhension des risques, en particulier pour ceux qui sont les plus susceptibles d’être désavantagés dans notre système. » – Manavi Handa, professeure agrégée en maïeutique à la Toronto Metropolitan University; co-présidente du comité consultatif sur la norme de qualité pour les accouchements vaginaux après une césarienne</vt:lpstr>
      <vt:lpstr>Énoncés de qualité pour améliorer les soins</vt:lpstr>
      <vt:lpstr>Portée de cette norme de qualité</vt:lpstr>
      <vt:lpstr>Thèmes de l’énoncé sur cette norme de qualité</vt:lpstr>
      <vt:lpstr>Accès à l’accouchement vaginal après césarienne</vt:lpstr>
      <vt:lpstr>Discussion après la césarienne</vt:lpstr>
      <vt:lpstr>Prise de décision commune</vt:lpstr>
      <vt:lpstr>Accouchement vaginal antérieur</vt:lpstr>
      <vt:lpstr>Rapports opératoires et type d’incision</vt:lpstr>
      <vt:lpstr>Accès en temps opportun à l’accouchement par césarienne</vt:lpstr>
      <vt:lpstr>Travail non planifié</vt:lpstr>
      <vt:lpstr>Déclenchement et stimulation du travail</vt:lpstr>
      <vt:lpstr>Symptômes de la rupture utérine</vt:lpstr>
      <vt:lpstr>Mesure à l’appui de l’amélioration</vt:lpstr>
      <vt:lpstr>Indicateurs pouvant être mesurés à l’aide de données provinciales</vt:lpstr>
      <vt:lpstr>Sources des données et remerciements</vt:lpstr>
      <vt:lpstr>Merci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Accouchement vaginal après césarienne : justification d’amélioration (diapositives)</dc:title>
  <dc:subject/>
  <dc:creator>Santé Ontario</dc:creator>
  <cp:keywords/>
  <dc:description/>
  <cp:lastModifiedBy>Stoker, Kesiah</cp:lastModifiedBy>
  <cp:revision>8</cp:revision>
  <cp:lastPrinted>2023-03-01T15:21:33Z</cp:lastPrinted>
  <dcterms:created xsi:type="dcterms:W3CDTF">2023-04-11T19:41:18Z</dcterms:created>
  <dcterms:modified xsi:type="dcterms:W3CDTF">2024-09-27T18:35:58Z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