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3" r:id="rId1"/>
    <p:sldMasterId id="2147484110" r:id="rId2"/>
    <p:sldMasterId id="2147484115" r:id="rId3"/>
    <p:sldMasterId id="2147484128" r:id="rId4"/>
    <p:sldMasterId id="2147484143" r:id="rId5"/>
    <p:sldMasterId id="2147484145" r:id="rId6"/>
    <p:sldMasterId id="2147484157" r:id="rId7"/>
  </p:sldMasterIdLst>
  <p:notesMasterIdLst>
    <p:notesMasterId r:id="rId41"/>
  </p:notesMasterIdLst>
  <p:handoutMasterIdLst>
    <p:handoutMasterId r:id="rId42"/>
  </p:handoutMasterIdLst>
  <p:sldIdLst>
    <p:sldId id="364" r:id="rId8"/>
    <p:sldId id="414" r:id="rId9"/>
    <p:sldId id="426" r:id="rId10"/>
    <p:sldId id="487" r:id="rId11"/>
    <p:sldId id="475" r:id="rId12"/>
    <p:sldId id="482" r:id="rId13"/>
    <p:sldId id="483" r:id="rId14"/>
    <p:sldId id="441" r:id="rId15"/>
    <p:sldId id="442" r:id="rId16"/>
    <p:sldId id="461" r:id="rId17"/>
    <p:sldId id="428" r:id="rId18"/>
    <p:sldId id="429" r:id="rId19"/>
    <p:sldId id="443" r:id="rId20"/>
    <p:sldId id="472" r:id="rId21"/>
    <p:sldId id="463" r:id="rId22"/>
    <p:sldId id="467" r:id="rId23"/>
    <p:sldId id="430" r:id="rId24"/>
    <p:sldId id="473" r:id="rId25"/>
    <p:sldId id="432" r:id="rId26"/>
    <p:sldId id="433" r:id="rId27"/>
    <p:sldId id="477" r:id="rId28"/>
    <p:sldId id="489" r:id="rId29"/>
    <p:sldId id="436" r:id="rId30"/>
    <p:sldId id="450" r:id="rId31"/>
    <p:sldId id="474" r:id="rId32"/>
    <p:sldId id="479" r:id="rId33"/>
    <p:sldId id="484" r:id="rId34"/>
    <p:sldId id="500" r:id="rId35"/>
    <p:sldId id="497" r:id="rId36"/>
    <p:sldId id="498" r:id="rId37"/>
    <p:sldId id="499" r:id="rId38"/>
    <p:sldId id="496" r:id="rId39"/>
    <p:sldId id="493" r:id="rId40"/>
  </p:sldIdLst>
  <p:sldSz cx="9144000" cy="6858000" type="screen4x3"/>
  <p:notesSz cx="7010400" cy="9296400"/>
  <p:defaultTex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 Trafford" initials="AT" lastIdx="5" clrIdx="0"/>
  <p:cmAuthor id="1" name="Emily Holton" initials="E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8E00"/>
    <a:srgbClr val="F69240"/>
    <a:srgbClr val="72C7E7"/>
    <a:srgbClr val="6A85C8"/>
    <a:srgbClr val="93A299"/>
    <a:srgbClr val="4060AF"/>
    <a:srgbClr val="73AF55"/>
    <a:srgbClr val="6D87C9"/>
    <a:srgbClr val="3C8A24"/>
    <a:srgbClr val="DC50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73871" autoAdjust="0"/>
  </p:normalViewPr>
  <p:slideViewPr>
    <p:cSldViewPr snapToGrid="0" snapToObjects="1">
      <p:cViewPr varScale="1">
        <p:scale>
          <a:sx n="77" d="100"/>
          <a:sy n="77" d="100"/>
        </p:scale>
        <p:origin x="1902" y="78"/>
      </p:cViewPr>
      <p:guideLst>
        <p:guide orient="horz" pos="2160"/>
        <p:guide pos="2887"/>
      </p:guideLst>
    </p:cSldViewPr>
  </p:slideViewPr>
  <p:notesTextViewPr>
    <p:cViewPr>
      <p:scale>
        <a:sx n="100" d="100"/>
        <a:sy n="100" d="100"/>
      </p:scale>
      <p:origin x="0" y="0"/>
    </p:cViewPr>
  </p:notesTextViewPr>
  <p:sorterViewPr>
    <p:cViewPr>
      <p:scale>
        <a:sx n="85" d="100"/>
        <a:sy n="85" d="100"/>
      </p:scale>
      <p:origin x="0" y="315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75CC90-67E0-47A1-943A-53A66F15FEA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CA"/>
        </a:p>
      </dgm:t>
    </dgm:pt>
    <dgm:pt modelId="{0187BC8C-5B31-4994-ADCD-AA719A02AD14}">
      <dgm:prSet phldrT="[Text]" custT="1"/>
      <dgm:spPr>
        <a:ln>
          <a:solidFill>
            <a:srgbClr val="4060AF"/>
          </a:solidFill>
        </a:ln>
      </dgm:spPr>
      <dgm:t>
        <a:bodyPr/>
        <a:lstStyle/>
        <a:p>
          <a:r>
            <a:rPr lang="en-US" sz="1200" dirty="0" smtClean="0"/>
            <a:t>Quality and Performance Portfolio</a:t>
          </a:r>
          <a:endParaRPr lang="en-CA" sz="1200" dirty="0"/>
        </a:p>
      </dgm:t>
    </dgm:pt>
    <dgm:pt modelId="{130A5A36-9F60-4357-BCB1-15EAD2860637}" type="parTrans" cxnId="{69F79429-5E4A-4A0E-AA18-A36E0679D83C}">
      <dgm:prSet/>
      <dgm:spPr/>
      <dgm:t>
        <a:bodyPr/>
        <a:lstStyle/>
        <a:p>
          <a:endParaRPr lang="en-CA"/>
        </a:p>
      </dgm:t>
    </dgm:pt>
    <dgm:pt modelId="{369022AD-E6D5-4298-9101-C6BD236AE551}" type="sibTrans" cxnId="{69F79429-5E4A-4A0E-AA18-A36E0679D83C}">
      <dgm:prSet/>
      <dgm:spPr/>
      <dgm:t>
        <a:bodyPr/>
        <a:lstStyle/>
        <a:p>
          <a:endParaRPr lang="en-CA"/>
        </a:p>
      </dgm:t>
    </dgm:pt>
    <dgm:pt modelId="{678FEF49-24E5-4767-9830-097F52171292}">
      <dgm:prSet phldrT="[Text]" custT="1"/>
      <dgm:spPr>
        <a:ln>
          <a:solidFill>
            <a:srgbClr val="4060AF"/>
          </a:solidFill>
        </a:ln>
      </dgm:spPr>
      <dgm:t>
        <a:bodyPr/>
        <a:lstStyle/>
        <a:p>
          <a:r>
            <a:rPr lang="en-US" sz="1200" dirty="0" smtClean="0"/>
            <a:t>Quality Improvement </a:t>
          </a:r>
        </a:p>
        <a:p>
          <a:r>
            <a:rPr lang="en-US" sz="900" dirty="0" smtClean="0"/>
            <a:t>(Safety, QI, Project Management)</a:t>
          </a:r>
          <a:endParaRPr lang="en-CA" sz="900" dirty="0"/>
        </a:p>
      </dgm:t>
    </dgm:pt>
    <dgm:pt modelId="{592F1C70-BC0A-4FB4-A38B-CF8EBB25612E}" type="parTrans" cxnId="{CC8313C5-95D8-40A6-A44D-6A97DCD5FEFE}">
      <dgm:prSet/>
      <dgm:spPr>
        <a:ln>
          <a:solidFill>
            <a:srgbClr val="4060AF"/>
          </a:solidFill>
        </a:ln>
      </dgm:spPr>
      <dgm:t>
        <a:bodyPr/>
        <a:lstStyle/>
        <a:p>
          <a:endParaRPr lang="en-CA"/>
        </a:p>
      </dgm:t>
    </dgm:pt>
    <dgm:pt modelId="{661BE19D-8BAF-4749-85D8-D6C114B58B34}" type="sibTrans" cxnId="{CC8313C5-95D8-40A6-A44D-6A97DCD5FEFE}">
      <dgm:prSet/>
      <dgm:spPr/>
      <dgm:t>
        <a:bodyPr/>
        <a:lstStyle/>
        <a:p>
          <a:endParaRPr lang="en-CA"/>
        </a:p>
      </dgm:t>
    </dgm:pt>
    <dgm:pt modelId="{45A3D1F0-730A-46C3-8CAC-B4315C64B730}">
      <dgm:prSet phldrT="[Text]" custT="1"/>
      <dgm:spPr>
        <a:ln>
          <a:solidFill>
            <a:srgbClr val="4060AF"/>
          </a:solidFill>
        </a:ln>
      </dgm:spPr>
      <dgm:t>
        <a:bodyPr/>
        <a:lstStyle/>
        <a:p>
          <a:r>
            <a:rPr lang="en-US" sz="1200" dirty="0" smtClean="0"/>
            <a:t>Patient Experience/ Patient Relations</a:t>
          </a:r>
          <a:endParaRPr lang="en-CA" sz="1200" dirty="0"/>
        </a:p>
      </dgm:t>
    </dgm:pt>
    <dgm:pt modelId="{34768D53-92E1-4CBB-91E6-054993DF63AF}" type="parTrans" cxnId="{73DB6B4A-0F24-4C8B-9831-94C57855E3B6}">
      <dgm:prSet/>
      <dgm:spPr>
        <a:ln>
          <a:solidFill>
            <a:srgbClr val="4060AF"/>
          </a:solidFill>
        </a:ln>
      </dgm:spPr>
      <dgm:t>
        <a:bodyPr/>
        <a:lstStyle/>
        <a:p>
          <a:endParaRPr lang="en-CA"/>
        </a:p>
      </dgm:t>
    </dgm:pt>
    <dgm:pt modelId="{8380F9C2-79B0-43E6-94BE-6D27F5A48F4C}" type="sibTrans" cxnId="{73DB6B4A-0F24-4C8B-9831-94C57855E3B6}">
      <dgm:prSet/>
      <dgm:spPr/>
      <dgm:t>
        <a:bodyPr/>
        <a:lstStyle/>
        <a:p>
          <a:endParaRPr lang="en-CA"/>
        </a:p>
      </dgm:t>
    </dgm:pt>
    <dgm:pt modelId="{BD94258E-CD6D-42D4-A023-5F16CD3CE1EF}">
      <dgm:prSet phldrT="[Text]" custT="1"/>
      <dgm:spPr>
        <a:ln>
          <a:solidFill>
            <a:srgbClr val="4060AF"/>
          </a:solidFill>
        </a:ln>
      </dgm:spPr>
      <dgm:t>
        <a:bodyPr/>
        <a:lstStyle/>
        <a:p>
          <a:r>
            <a:rPr lang="en-US" sz="1200" dirty="0" smtClean="0"/>
            <a:t>Decision Support</a:t>
          </a:r>
          <a:endParaRPr lang="en-CA" sz="1200" dirty="0"/>
        </a:p>
      </dgm:t>
    </dgm:pt>
    <dgm:pt modelId="{FE1F28C3-076C-4DC7-A592-20372B3B8D8C}" type="parTrans" cxnId="{73EAA372-89A0-49F1-9517-005AB2A64599}">
      <dgm:prSet/>
      <dgm:spPr>
        <a:ln>
          <a:solidFill>
            <a:srgbClr val="4060AF"/>
          </a:solidFill>
        </a:ln>
      </dgm:spPr>
      <dgm:t>
        <a:bodyPr/>
        <a:lstStyle/>
        <a:p>
          <a:endParaRPr lang="en-CA"/>
        </a:p>
      </dgm:t>
    </dgm:pt>
    <dgm:pt modelId="{91FCE915-FEB1-4DD3-A399-C8746DDFEE70}" type="sibTrans" cxnId="{73EAA372-89A0-49F1-9517-005AB2A64599}">
      <dgm:prSet/>
      <dgm:spPr/>
      <dgm:t>
        <a:bodyPr/>
        <a:lstStyle/>
        <a:p>
          <a:endParaRPr lang="en-CA"/>
        </a:p>
      </dgm:t>
    </dgm:pt>
    <dgm:pt modelId="{7105036A-88DE-4CD4-8A1B-01E66C310F94}">
      <dgm:prSet phldrT="[Text]" custT="1"/>
      <dgm:spPr>
        <a:ln>
          <a:solidFill>
            <a:srgbClr val="4060AF"/>
          </a:solidFill>
        </a:ln>
      </dgm:spPr>
      <dgm:t>
        <a:bodyPr/>
        <a:lstStyle/>
        <a:p>
          <a:r>
            <a:rPr lang="en-US" sz="1200" dirty="0" smtClean="0"/>
            <a:t>Informatics (IT)</a:t>
          </a:r>
          <a:endParaRPr lang="en-CA" sz="1200" dirty="0"/>
        </a:p>
      </dgm:t>
    </dgm:pt>
    <dgm:pt modelId="{868EE434-747E-4560-BAC7-A197BB345EE1}" type="parTrans" cxnId="{4D19E7AE-22A1-4D04-9C9E-8A7264A540D1}">
      <dgm:prSet/>
      <dgm:spPr>
        <a:ln>
          <a:solidFill>
            <a:srgbClr val="4060AF"/>
          </a:solidFill>
        </a:ln>
      </dgm:spPr>
      <dgm:t>
        <a:bodyPr/>
        <a:lstStyle/>
        <a:p>
          <a:endParaRPr lang="en-CA"/>
        </a:p>
      </dgm:t>
    </dgm:pt>
    <dgm:pt modelId="{71DDF83B-F00F-438E-82A8-69D2981C1534}" type="sibTrans" cxnId="{4D19E7AE-22A1-4D04-9C9E-8A7264A540D1}">
      <dgm:prSet/>
      <dgm:spPr/>
      <dgm:t>
        <a:bodyPr/>
        <a:lstStyle/>
        <a:p>
          <a:endParaRPr lang="en-CA"/>
        </a:p>
      </dgm:t>
    </dgm:pt>
    <dgm:pt modelId="{9FEE558C-C181-479A-98F4-AA5D1580C866}">
      <dgm:prSet phldrT="[Text]" custT="1"/>
      <dgm:spPr>
        <a:ln>
          <a:solidFill>
            <a:srgbClr val="4060AF"/>
          </a:solidFill>
        </a:ln>
      </dgm:spPr>
      <dgm:t>
        <a:bodyPr/>
        <a:lstStyle/>
        <a:p>
          <a:r>
            <a:rPr lang="en-US" sz="1200" dirty="0" smtClean="0"/>
            <a:t>Process Redesign (project management)</a:t>
          </a:r>
          <a:endParaRPr lang="en-CA" sz="1200" dirty="0"/>
        </a:p>
      </dgm:t>
    </dgm:pt>
    <dgm:pt modelId="{DC73F21A-54EE-4807-9156-2BF302142EB8}" type="parTrans" cxnId="{BADD57FE-A35B-4272-A1F9-F1EAEF0E290A}">
      <dgm:prSet/>
      <dgm:spPr>
        <a:ln>
          <a:solidFill>
            <a:srgbClr val="4060AF"/>
          </a:solidFill>
        </a:ln>
      </dgm:spPr>
      <dgm:t>
        <a:bodyPr/>
        <a:lstStyle/>
        <a:p>
          <a:endParaRPr lang="en-CA"/>
        </a:p>
      </dgm:t>
    </dgm:pt>
    <dgm:pt modelId="{5DDA13FD-4FE8-4092-AC18-27B57412C461}" type="sibTrans" cxnId="{BADD57FE-A35B-4272-A1F9-F1EAEF0E290A}">
      <dgm:prSet/>
      <dgm:spPr/>
      <dgm:t>
        <a:bodyPr/>
        <a:lstStyle/>
        <a:p>
          <a:endParaRPr lang="en-CA"/>
        </a:p>
      </dgm:t>
    </dgm:pt>
    <dgm:pt modelId="{0FF10745-5F67-4D89-8215-9FDC45D910FE}">
      <dgm:prSet phldrT="[Text]" custT="1"/>
      <dgm:spPr>
        <a:ln>
          <a:solidFill>
            <a:srgbClr val="4060AF"/>
          </a:solidFill>
        </a:ln>
      </dgm:spPr>
      <dgm:t>
        <a:bodyPr/>
        <a:lstStyle/>
        <a:p>
          <a:r>
            <a:rPr lang="en-US" sz="1200" dirty="0" smtClean="0"/>
            <a:t>Risk and Privacy</a:t>
          </a:r>
          <a:endParaRPr lang="en-CA" sz="1200" dirty="0"/>
        </a:p>
      </dgm:t>
    </dgm:pt>
    <dgm:pt modelId="{5B6FC096-1BDA-4DEA-8AE8-6A2967BB031B}" type="parTrans" cxnId="{AEC600C8-4FAB-4782-9490-475D5F09D52C}">
      <dgm:prSet/>
      <dgm:spPr>
        <a:ln>
          <a:solidFill>
            <a:srgbClr val="4060AF"/>
          </a:solidFill>
        </a:ln>
      </dgm:spPr>
      <dgm:t>
        <a:bodyPr/>
        <a:lstStyle/>
        <a:p>
          <a:endParaRPr lang="en-CA"/>
        </a:p>
      </dgm:t>
    </dgm:pt>
    <dgm:pt modelId="{C1094B10-18A8-4EC8-BF45-DE0FB8C373E4}" type="sibTrans" cxnId="{AEC600C8-4FAB-4782-9490-475D5F09D52C}">
      <dgm:prSet/>
      <dgm:spPr/>
      <dgm:t>
        <a:bodyPr/>
        <a:lstStyle/>
        <a:p>
          <a:endParaRPr lang="en-CA"/>
        </a:p>
      </dgm:t>
    </dgm:pt>
    <dgm:pt modelId="{DCEA386C-8C30-4A96-9DF3-9687361F3ABC}" type="pres">
      <dgm:prSet presAssocID="{AB75CC90-67E0-47A1-943A-53A66F15FEA8}" presName="hierChild1" presStyleCnt="0">
        <dgm:presLayoutVars>
          <dgm:chPref val="1"/>
          <dgm:dir/>
          <dgm:animOne val="branch"/>
          <dgm:animLvl val="lvl"/>
          <dgm:resizeHandles/>
        </dgm:presLayoutVars>
      </dgm:prSet>
      <dgm:spPr/>
      <dgm:t>
        <a:bodyPr/>
        <a:lstStyle/>
        <a:p>
          <a:endParaRPr lang="en-CA"/>
        </a:p>
      </dgm:t>
    </dgm:pt>
    <dgm:pt modelId="{5E5591A8-8624-40CC-A03B-B48922362D97}" type="pres">
      <dgm:prSet presAssocID="{0187BC8C-5B31-4994-ADCD-AA719A02AD14}" presName="hierRoot1" presStyleCnt="0"/>
      <dgm:spPr/>
    </dgm:pt>
    <dgm:pt modelId="{E1220CB7-36D7-44A3-82CF-BB3D5C629393}" type="pres">
      <dgm:prSet presAssocID="{0187BC8C-5B31-4994-ADCD-AA719A02AD14}" presName="composite" presStyleCnt="0"/>
      <dgm:spPr/>
    </dgm:pt>
    <dgm:pt modelId="{A5CE2BAC-0548-4C8A-BAD5-137B8C50ABDC}" type="pres">
      <dgm:prSet presAssocID="{0187BC8C-5B31-4994-ADCD-AA719A02AD14}" presName="background" presStyleLbl="node0" presStyleIdx="0" presStyleCnt="1"/>
      <dgm:spPr>
        <a:solidFill>
          <a:srgbClr val="4060AF"/>
        </a:solidFill>
        <a:ln>
          <a:noFill/>
        </a:ln>
      </dgm:spPr>
      <dgm:t>
        <a:bodyPr/>
        <a:lstStyle/>
        <a:p>
          <a:endParaRPr lang="en-US"/>
        </a:p>
      </dgm:t>
    </dgm:pt>
    <dgm:pt modelId="{3D1048F4-B81B-4BD6-ABEE-06F2F5E915B0}" type="pres">
      <dgm:prSet presAssocID="{0187BC8C-5B31-4994-ADCD-AA719A02AD14}" presName="text" presStyleLbl="fgAcc0" presStyleIdx="0" presStyleCnt="1">
        <dgm:presLayoutVars>
          <dgm:chPref val="3"/>
        </dgm:presLayoutVars>
      </dgm:prSet>
      <dgm:spPr/>
      <dgm:t>
        <a:bodyPr/>
        <a:lstStyle/>
        <a:p>
          <a:endParaRPr lang="en-CA"/>
        </a:p>
      </dgm:t>
    </dgm:pt>
    <dgm:pt modelId="{11700203-B4FB-4133-9D6B-3CE5C11EFDE3}" type="pres">
      <dgm:prSet presAssocID="{0187BC8C-5B31-4994-ADCD-AA719A02AD14}" presName="hierChild2" presStyleCnt="0"/>
      <dgm:spPr/>
    </dgm:pt>
    <dgm:pt modelId="{3DDF833B-1EA1-4FC1-B4F2-992A99B032B5}" type="pres">
      <dgm:prSet presAssocID="{592F1C70-BC0A-4FB4-A38B-CF8EBB25612E}" presName="Name10" presStyleLbl="parChTrans1D2" presStyleIdx="0" presStyleCnt="6"/>
      <dgm:spPr/>
      <dgm:t>
        <a:bodyPr/>
        <a:lstStyle/>
        <a:p>
          <a:endParaRPr lang="en-CA"/>
        </a:p>
      </dgm:t>
    </dgm:pt>
    <dgm:pt modelId="{16B4C7A9-E28C-4B37-A06A-E59D09246506}" type="pres">
      <dgm:prSet presAssocID="{678FEF49-24E5-4767-9830-097F52171292}" presName="hierRoot2" presStyleCnt="0"/>
      <dgm:spPr/>
    </dgm:pt>
    <dgm:pt modelId="{C78116DA-1663-40D7-AE5C-5EA415ADB5BB}" type="pres">
      <dgm:prSet presAssocID="{678FEF49-24E5-4767-9830-097F52171292}" presName="composite2" presStyleCnt="0"/>
      <dgm:spPr/>
    </dgm:pt>
    <dgm:pt modelId="{03195906-DDAA-4463-BD8C-5E1C145D8DF3}" type="pres">
      <dgm:prSet presAssocID="{678FEF49-24E5-4767-9830-097F52171292}" presName="background2" presStyleLbl="node2" presStyleIdx="0" presStyleCnt="6"/>
      <dgm:spPr>
        <a:solidFill>
          <a:srgbClr val="4060AF"/>
        </a:solidFill>
        <a:ln>
          <a:noFill/>
        </a:ln>
      </dgm:spPr>
      <dgm:t>
        <a:bodyPr/>
        <a:lstStyle/>
        <a:p>
          <a:endParaRPr lang="en-US"/>
        </a:p>
      </dgm:t>
    </dgm:pt>
    <dgm:pt modelId="{3E89611D-D4B2-43CD-9E04-51C1CBC7EE0A}" type="pres">
      <dgm:prSet presAssocID="{678FEF49-24E5-4767-9830-097F52171292}" presName="text2" presStyleLbl="fgAcc2" presStyleIdx="0" presStyleCnt="6">
        <dgm:presLayoutVars>
          <dgm:chPref val="3"/>
        </dgm:presLayoutVars>
      </dgm:prSet>
      <dgm:spPr/>
      <dgm:t>
        <a:bodyPr/>
        <a:lstStyle/>
        <a:p>
          <a:endParaRPr lang="en-CA"/>
        </a:p>
      </dgm:t>
    </dgm:pt>
    <dgm:pt modelId="{C511EBD7-0535-409C-9B5F-C0DF9127E1D2}" type="pres">
      <dgm:prSet presAssocID="{678FEF49-24E5-4767-9830-097F52171292}" presName="hierChild3" presStyleCnt="0"/>
      <dgm:spPr/>
    </dgm:pt>
    <dgm:pt modelId="{328ED538-C4D8-4AD6-89AB-A107E9D9C7DD}" type="pres">
      <dgm:prSet presAssocID="{34768D53-92E1-4CBB-91E6-054993DF63AF}" presName="Name10" presStyleLbl="parChTrans1D2" presStyleIdx="1" presStyleCnt="6"/>
      <dgm:spPr/>
      <dgm:t>
        <a:bodyPr/>
        <a:lstStyle/>
        <a:p>
          <a:endParaRPr lang="en-CA"/>
        </a:p>
      </dgm:t>
    </dgm:pt>
    <dgm:pt modelId="{EC3B9089-F08F-468A-9C61-8D71B956B9EF}" type="pres">
      <dgm:prSet presAssocID="{45A3D1F0-730A-46C3-8CAC-B4315C64B730}" presName="hierRoot2" presStyleCnt="0"/>
      <dgm:spPr/>
    </dgm:pt>
    <dgm:pt modelId="{6BBFB44B-5075-4AC4-8249-157E9C320D43}" type="pres">
      <dgm:prSet presAssocID="{45A3D1F0-730A-46C3-8CAC-B4315C64B730}" presName="composite2" presStyleCnt="0"/>
      <dgm:spPr/>
    </dgm:pt>
    <dgm:pt modelId="{255E90C6-DB44-4ADB-BB9E-07A62E265A4E}" type="pres">
      <dgm:prSet presAssocID="{45A3D1F0-730A-46C3-8CAC-B4315C64B730}" presName="background2" presStyleLbl="node2" presStyleIdx="1" presStyleCnt="6"/>
      <dgm:spPr>
        <a:solidFill>
          <a:srgbClr val="4060AF"/>
        </a:solidFill>
        <a:ln>
          <a:noFill/>
        </a:ln>
      </dgm:spPr>
      <dgm:t>
        <a:bodyPr/>
        <a:lstStyle/>
        <a:p>
          <a:endParaRPr lang="en-US"/>
        </a:p>
      </dgm:t>
    </dgm:pt>
    <dgm:pt modelId="{2BD89305-9719-4CD6-89B6-E8BF6B2B5A37}" type="pres">
      <dgm:prSet presAssocID="{45A3D1F0-730A-46C3-8CAC-B4315C64B730}" presName="text2" presStyleLbl="fgAcc2" presStyleIdx="1" presStyleCnt="6">
        <dgm:presLayoutVars>
          <dgm:chPref val="3"/>
        </dgm:presLayoutVars>
      </dgm:prSet>
      <dgm:spPr/>
      <dgm:t>
        <a:bodyPr/>
        <a:lstStyle/>
        <a:p>
          <a:endParaRPr lang="en-CA"/>
        </a:p>
      </dgm:t>
    </dgm:pt>
    <dgm:pt modelId="{D2009CC9-4952-440C-A314-F179574A1BE1}" type="pres">
      <dgm:prSet presAssocID="{45A3D1F0-730A-46C3-8CAC-B4315C64B730}" presName="hierChild3" presStyleCnt="0"/>
      <dgm:spPr/>
    </dgm:pt>
    <dgm:pt modelId="{9B2580EC-E71E-4AE7-B53E-613D06386117}" type="pres">
      <dgm:prSet presAssocID="{FE1F28C3-076C-4DC7-A592-20372B3B8D8C}" presName="Name10" presStyleLbl="parChTrans1D2" presStyleIdx="2" presStyleCnt="6"/>
      <dgm:spPr/>
      <dgm:t>
        <a:bodyPr/>
        <a:lstStyle/>
        <a:p>
          <a:endParaRPr lang="en-CA"/>
        </a:p>
      </dgm:t>
    </dgm:pt>
    <dgm:pt modelId="{AB70E125-D0C8-41C4-B821-B7D5461E2F9D}" type="pres">
      <dgm:prSet presAssocID="{BD94258E-CD6D-42D4-A023-5F16CD3CE1EF}" presName="hierRoot2" presStyleCnt="0"/>
      <dgm:spPr/>
    </dgm:pt>
    <dgm:pt modelId="{8FE873D7-975D-43D3-9B79-655B617CD346}" type="pres">
      <dgm:prSet presAssocID="{BD94258E-CD6D-42D4-A023-5F16CD3CE1EF}" presName="composite2" presStyleCnt="0"/>
      <dgm:spPr/>
    </dgm:pt>
    <dgm:pt modelId="{86453A10-D802-4AB7-BDBB-2014328B227E}" type="pres">
      <dgm:prSet presAssocID="{BD94258E-CD6D-42D4-A023-5F16CD3CE1EF}" presName="background2" presStyleLbl="node2" presStyleIdx="2" presStyleCnt="6"/>
      <dgm:spPr>
        <a:solidFill>
          <a:srgbClr val="4060AF"/>
        </a:solidFill>
        <a:ln>
          <a:noFill/>
        </a:ln>
      </dgm:spPr>
      <dgm:t>
        <a:bodyPr/>
        <a:lstStyle/>
        <a:p>
          <a:endParaRPr lang="en-US"/>
        </a:p>
      </dgm:t>
    </dgm:pt>
    <dgm:pt modelId="{DBEBE6BE-0A9D-4E90-8BFC-492F6E11C8EB}" type="pres">
      <dgm:prSet presAssocID="{BD94258E-CD6D-42D4-A023-5F16CD3CE1EF}" presName="text2" presStyleLbl="fgAcc2" presStyleIdx="2" presStyleCnt="6">
        <dgm:presLayoutVars>
          <dgm:chPref val="3"/>
        </dgm:presLayoutVars>
      </dgm:prSet>
      <dgm:spPr/>
      <dgm:t>
        <a:bodyPr/>
        <a:lstStyle/>
        <a:p>
          <a:endParaRPr lang="en-CA"/>
        </a:p>
      </dgm:t>
    </dgm:pt>
    <dgm:pt modelId="{36358539-9E8C-49DF-887F-8B504687C685}" type="pres">
      <dgm:prSet presAssocID="{BD94258E-CD6D-42D4-A023-5F16CD3CE1EF}" presName="hierChild3" presStyleCnt="0"/>
      <dgm:spPr/>
    </dgm:pt>
    <dgm:pt modelId="{00D13BAD-0F49-403C-82DF-4F47728DE338}" type="pres">
      <dgm:prSet presAssocID="{868EE434-747E-4560-BAC7-A197BB345EE1}" presName="Name10" presStyleLbl="parChTrans1D2" presStyleIdx="3" presStyleCnt="6"/>
      <dgm:spPr/>
      <dgm:t>
        <a:bodyPr/>
        <a:lstStyle/>
        <a:p>
          <a:endParaRPr lang="en-CA"/>
        </a:p>
      </dgm:t>
    </dgm:pt>
    <dgm:pt modelId="{661FE9C4-7854-462F-AFB5-A1F541146584}" type="pres">
      <dgm:prSet presAssocID="{7105036A-88DE-4CD4-8A1B-01E66C310F94}" presName="hierRoot2" presStyleCnt="0"/>
      <dgm:spPr/>
    </dgm:pt>
    <dgm:pt modelId="{A3C7FA3B-7C1B-4360-A373-0F599CFC780E}" type="pres">
      <dgm:prSet presAssocID="{7105036A-88DE-4CD4-8A1B-01E66C310F94}" presName="composite2" presStyleCnt="0"/>
      <dgm:spPr/>
    </dgm:pt>
    <dgm:pt modelId="{45FECB46-397F-4D1D-B3EC-788F610F91E0}" type="pres">
      <dgm:prSet presAssocID="{7105036A-88DE-4CD4-8A1B-01E66C310F94}" presName="background2" presStyleLbl="node2" presStyleIdx="3" presStyleCnt="6"/>
      <dgm:spPr>
        <a:solidFill>
          <a:srgbClr val="4060AF"/>
        </a:solidFill>
        <a:ln>
          <a:noFill/>
        </a:ln>
      </dgm:spPr>
      <dgm:t>
        <a:bodyPr/>
        <a:lstStyle/>
        <a:p>
          <a:endParaRPr lang="en-US"/>
        </a:p>
      </dgm:t>
    </dgm:pt>
    <dgm:pt modelId="{6F0AAEB5-1F7F-42C7-BBEF-70DB29C82A1D}" type="pres">
      <dgm:prSet presAssocID="{7105036A-88DE-4CD4-8A1B-01E66C310F94}" presName="text2" presStyleLbl="fgAcc2" presStyleIdx="3" presStyleCnt="6">
        <dgm:presLayoutVars>
          <dgm:chPref val="3"/>
        </dgm:presLayoutVars>
      </dgm:prSet>
      <dgm:spPr/>
      <dgm:t>
        <a:bodyPr/>
        <a:lstStyle/>
        <a:p>
          <a:endParaRPr lang="en-CA"/>
        </a:p>
      </dgm:t>
    </dgm:pt>
    <dgm:pt modelId="{F9A42F04-BD7D-46A0-BC39-47D3E4F018FE}" type="pres">
      <dgm:prSet presAssocID="{7105036A-88DE-4CD4-8A1B-01E66C310F94}" presName="hierChild3" presStyleCnt="0"/>
      <dgm:spPr/>
    </dgm:pt>
    <dgm:pt modelId="{5FC230F2-AA15-47D9-8095-7B7681023AE7}" type="pres">
      <dgm:prSet presAssocID="{DC73F21A-54EE-4807-9156-2BF302142EB8}" presName="Name10" presStyleLbl="parChTrans1D2" presStyleIdx="4" presStyleCnt="6"/>
      <dgm:spPr/>
      <dgm:t>
        <a:bodyPr/>
        <a:lstStyle/>
        <a:p>
          <a:endParaRPr lang="en-CA"/>
        </a:p>
      </dgm:t>
    </dgm:pt>
    <dgm:pt modelId="{2BA71496-7032-465B-B03C-1675157E3C0A}" type="pres">
      <dgm:prSet presAssocID="{9FEE558C-C181-479A-98F4-AA5D1580C866}" presName="hierRoot2" presStyleCnt="0"/>
      <dgm:spPr/>
    </dgm:pt>
    <dgm:pt modelId="{CB8CB511-955A-4069-B10F-5F85F55E79CC}" type="pres">
      <dgm:prSet presAssocID="{9FEE558C-C181-479A-98F4-AA5D1580C866}" presName="composite2" presStyleCnt="0"/>
      <dgm:spPr/>
    </dgm:pt>
    <dgm:pt modelId="{F6E0FAED-CF76-4D66-BAC7-071753EFD643}" type="pres">
      <dgm:prSet presAssocID="{9FEE558C-C181-479A-98F4-AA5D1580C866}" presName="background2" presStyleLbl="node2" presStyleIdx="4" presStyleCnt="6"/>
      <dgm:spPr>
        <a:solidFill>
          <a:srgbClr val="4060AF"/>
        </a:solidFill>
        <a:ln>
          <a:noFill/>
        </a:ln>
      </dgm:spPr>
      <dgm:t>
        <a:bodyPr/>
        <a:lstStyle/>
        <a:p>
          <a:endParaRPr lang="en-US"/>
        </a:p>
      </dgm:t>
    </dgm:pt>
    <dgm:pt modelId="{A5B31EE4-BEEE-43C9-8880-91148DC35D95}" type="pres">
      <dgm:prSet presAssocID="{9FEE558C-C181-479A-98F4-AA5D1580C866}" presName="text2" presStyleLbl="fgAcc2" presStyleIdx="4" presStyleCnt="6">
        <dgm:presLayoutVars>
          <dgm:chPref val="3"/>
        </dgm:presLayoutVars>
      </dgm:prSet>
      <dgm:spPr/>
      <dgm:t>
        <a:bodyPr/>
        <a:lstStyle/>
        <a:p>
          <a:endParaRPr lang="en-CA"/>
        </a:p>
      </dgm:t>
    </dgm:pt>
    <dgm:pt modelId="{5F7AC769-CA34-4DEA-8DBA-2276F8F89267}" type="pres">
      <dgm:prSet presAssocID="{9FEE558C-C181-479A-98F4-AA5D1580C866}" presName="hierChild3" presStyleCnt="0"/>
      <dgm:spPr/>
    </dgm:pt>
    <dgm:pt modelId="{C62BF44A-DEEE-49D9-BD39-F2BD415486DE}" type="pres">
      <dgm:prSet presAssocID="{5B6FC096-1BDA-4DEA-8AE8-6A2967BB031B}" presName="Name10" presStyleLbl="parChTrans1D2" presStyleIdx="5" presStyleCnt="6"/>
      <dgm:spPr/>
      <dgm:t>
        <a:bodyPr/>
        <a:lstStyle/>
        <a:p>
          <a:endParaRPr lang="en-CA"/>
        </a:p>
      </dgm:t>
    </dgm:pt>
    <dgm:pt modelId="{B370F238-52B0-4CA5-9971-78765560EFDF}" type="pres">
      <dgm:prSet presAssocID="{0FF10745-5F67-4D89-8215-9FDC45D910FE}" presName="hierRoot2" presStyleCnt="0"/>
      <dgm:spPr/>
    </dgm:pt>
    <dgm:pt modelId="{F802CD12-8F10-4E06-90BA-327EDAA92C72}" type="pres">
      <dgm:prSet presAssocID="{0FF10745-5F67-4D89-8215-9FDC45D910FE}" presName="composite2" presStyleCnt="0"/>
      <dgm:spPr/>
    </dgm:pt>
    <dgm:pt modelId="{F3FFC08C-773C-407B-BA69-CED2B849A0A4}" type="pres">
      <dgm:prSet presAssocID="{0FF10745-5F67-4D89-8215-9FDC45D910FE}" presName="background2" presStyleLbl="node2" presStyleIdx="5" presStyleCnt="6"/>
      <dgm:spPr>
        <a:solidFill>
          <a:srgbClr val="4060AF"/>
        </a:solidFill>
        <a:ln>
          <a:noFill/>
        </a:ln>
      </dgm:spPr>
      <dgm:t>
        <a:bodyPr/>
        <a:lstStyle/>
        <a:p>
          <a:endParaRPr lang="en-US"/>
        </a:p>
      </dgm:t>
    </dgm:pt>
    <dgm:pt modelId="{AD90BB6A-97E5-451B-9414-59419B3E4D9B}" type="pres">
      <dgm:prSet presAssocID="{0FF10745-5F67-4D89-8215-9FDC45D910FE}" presName="text2" presStyleLbl="fgAcc2" presStyleIdx="5" presStyleCnt="6">
        <dgm:presLayoutVars>
          <dgm:chPref val="3"/>
        </dgm:presLayoutVars>
      </dgm:prSet>
      <dgm:spPr/>
      <dgm:t>
        <a:bodyPr/>
        <a:lstStyle/>
        <a:p>
          <a:endParaRPr lang="en-CA"/>
        </a:p>
      </dgm:t>
    </dgm:pt>
    <dgm:pt modelId="{1FCB4EDA-A32D-4C8C-B5CE-3E7CF8C54E8C}" type="pres">
      <dgm:prSet presAssocID="{0FF10745-5F67-4D89-8215-9FDC45D910FE}" presName="hierChild3" presStyleCnt="0"/>
      <dgm:spPr/>
    </dgm:pt>
  </dgm:ptLst>
  <dgm:cxnLst>
    <dgm:cxn modelId="{5D97FE4A-DF56-49D8-931F-6441135CAF22}" type="presOf" srcId="{DC73F21A-54EE-4807-9156-2BF302142EB8}" destId="{5FC230F2-AA15-47D9-8095-7B7681023AE7}" srcOrd="0" destOrd="0" presId="urn:microsoft.com/office/officeart/2005/8/layout/hierarchy1"/>
    <dgm:cxn modelId="{73EAA372-89A0-49F1-9517-005AB2A64599}" srcId="{0187BC8C-5B31-4994-ADCD-AA719A02AD14}" destId="{BD94258E-CD6D-42D4-A023-5F16CD3CE1EF}" srcOrd="2" destOrd="0" parTransId="{FE1F28C3-076C-4DC7-A592-20372B3B8D8C}" sibTransId="{91FCE915-FEB1-4DD3-A399-C8746DDFEE70}"/>
    <dgm:cxn modelId="{4D19E7AE-22A1-4D04-9C9E-8A7264A540D1}" srcId="{0187BC8C-5B31-4994-ADCD-AA719A02AD14}" destId="{7105036A-88DE-4CD4-8A1B-01E66C310F94}" srcOrd="3" destOrd="0" parTransId="{868EE434-747E-4560-BAC7-A197BB345EE1}" sibTransId="{71DDF83B-F00F-438E-82A8-69D2981C1534}"/>
    <dgm:cxn modelId="{39948129-F539-472A-9C7A-B0D366529D67}" type="presOf" srcId="{AB75CC90-67E0-47A1-943A-53A66F15FEA8}" destId="{DCEA386C-8C30-4A96-9DF3-9687361F3ABC}" srcOrd="0" destOrd="0" presId="urn:microsoft.com/office/officeart/2005/8/layout/hierarchy1"/>
    <dgm:cxn modelId="{AE7323ED-8659-48BE-BDD8-8B99344F6F3B}" type="presOf" srcId="{BD94258E-CD6D-42D4-A023-5F16CD3CE1EF}" destId="{DBEBE6BE-0A9D-4E90-8BFC-492F6E11C8EB}" srcOrd="0" destOrd="0" presId="urn:microsoft.com/office/officeart/2005/8/layout/hierarchy1"/>
    <dgm:cxn modelId="{73DB6B4A-0F24-4C8B-9831-94C57855E3B6}" srcId="{0187BC8C-5B31-4994-ADCD-AA719A02AD14}" destId="{45A3D1F0-730A-46C3-8CAC-B4315C64B730}" srcOrd="1" destOrd="0" parTransId="{34768D53-92E1-4CBB-91E6-054993DF63AF}" sibTransId="{8380F9C2-79B0-43E6-94BE-6D27F5A48F4C}"/>
    <dgm:cxn modelId="{BADD57FE-A35B-4272-A1F9-F1EAEF0E290A}" srcId="{0187BC8C-5B31-4994-ADCD-AA719A02AD14}" destId="{9FEE558C-C181-479A-98F4-AA5D1580C866}" srcOrd="4" destOrd="0" parTransId="{DC73F21A-54EE-4807-9156-2BF302142EB8}" sibTransId="{5DDA13FD-4FE8-4092-AC18-27B57412C461}"/>
    <dgm:cxn modelId="{B41098D6-0186-4C42-8480-64D5A4F14163}" type="presOf" srcId="{678FEF49-24E5-4767-9830-097F52171292}" destId="{3E89611D-D4B2-43CD-9E04-51C1CBC7EE0A}" srcOrd="0" destOrd="0" presId="urn:microsoft.com/office/officeart/2005/8/layout/hierarchy1"/>
    <dgm:cxn modelId="{58EA5586-8A38-4E84-823D-5759AE62C43B}" type="presOf" srcId="{34768D53-92E1-4CBB-91E6-054993DF63AF}" destId="{328ED538-C4D8-4AD6-89AB-A107E9D9C7DD}" srcOrd="0" destOrd="0" presId="urn:microsoft.com/office/officeart/2005/8/layout/hierarchy1"/>
    <dgm:cxn modelId="{4C132AAE-E5AF-45F6-986E-52B35C95CBFD}" type="presOf" srcId="{9FEE558C-C181-479A-98F4-AA5D1580C866}" destId="{A5B31EE4-BEEE-43C9-8880-91148DC35D95}" srcOrd="0" destOrd="0" presId="urn:microsoft.com/office/officeart/2005/8/layout/hierarchy1"/>
    <dgm:cxn modelId="{82566E17-E0AB-4BB4-A0A5-EE56FC8C99D9}" type="presOf" srcId="{0FF10745-5F67-4D89-8215-9FDC45D910FE}" destId="{AD90BB6A-97E5-451B-9414-59419B3E4D9B}" srcOrd="0" destOrd="0" presId="urn:microsoft.com/office/officeart/2005/8/layout/hierarchy1"/>
    <dgm:cxn modelId="{AEC600C8-4FAB-4782-9490-475D5F09D52C}" srcId="{0187BC8C-5B31-4994-ADCD-AA719A02AD14}" destId="{0FF10745-5F67-4D89-8215-9FDC45D910FE}" srcOrd="5" destOrd="0" parTransId="{5B6FC096-1BDA-4DEA-8AE8-6A2967BB031B}" sibTransId="{C1094B10-18A8-4EC8-BF45-DE0FB8C373E4}"/>
    <dgm:cxn modelId="{925D6841-81B9-4AB9-884B-D39E449DEA4A}" type="presOf" srcId="{7105036A-88DE-4CD4-8A1B-01E66C310F94}" destId="{6F0AAEB5-1F7F-42C7-BBEF-70DB29C82A1D}" srcOrd="0" destOrd="0" presId="urn:microsoft.com/office/officeart/2005/8/layout/hierarchy1"/>
    <dgm:cxn modelId="{69F79429-5E4A-4A0E-AA18-A36E0679D83C}" srcId="{AB75CC90-67E0-47A1-943A-53A66F15FEA8}" destId="{0187BC8C-5B31-4994-ADCD-AA719A02AD14}" srcOrd="0" destOrd="0" parTransId="{130A5A36-9F60-4357-BCB1-15EAD2860637}" sibTransId="{369022AD-E6D5-4298-9101-C6BD236AE551}"/>
    <dgm:cxn modelId="{CC8313C5-95D8-40A6-A44D-6A97DCD5FEFE}" srcId="{0187BC8C-5B31-4994-ADCD-AA719A02AD14}" destId="{678FEF49-24E5-4767-9830-097F52171292}" srcOrd="0" destOrd="0" parTransId="{592F1C70-BC0A-4FB4-A38B-CF8EBB25612E}" sibTransId="{661BE19D-8BAF-4749-85D8-D6C114B58B34}"/>
    <dgm:cxn modelId="{9CB92EBA-090D-468A-B6D3-C8E5F3F3A6EB}" type="presOf" srcId="{868EE434-747E-4560-BAC7-A197BB345EE1}" destId="{00D13BAD-0F49-403C-82DF-4F47728DE338}" srcOrd="0" destOrd="0" presId="urn:microsoft.com/office/officeart/2005/8/layout/hierarchy1"/>
    <dgm:cxn modelId="{08E95E9D-6D17-4570-840F-18FB9E47CBF7}" type="presOf" srcId="{45A3D1F0-730A-46C3-8CAC-B4315C64B730}" destId="{2BD89305-9719-4CD6-89B6-E8BF6B2B5A37}" srcOrd="0" destOrd="0" presId="urn:microsoft.com/office/officeart/2005/8/layout/hierarchy1"/>
    <dgm:cxn modelId="{BACEF8D1-CE92-4E2A-91C9-F461A0E53E54}" type="presOf" srcId="{592F1C70-BC0A-4FB4-A38B-CF8EBB25612E}" destId="{3DDF833B-1EA1-4FC1-B4F2-992A99B032B5}" srcOrd="0" destOrd="0" presId="urn:microsoft.com/office/officeart/2005/8/layout/hierarchy1"/>
    <dgm:cxn modelId="{FA0609B4-7FA2-4CAC-9F66-AE36CD9FE9BA}" type="presOf" srcId="{FE1F28C3-076C-4DC7-A592-20372B3B8D8C}" destId="{9B2580EC-E71E-4AE7-B53E-613D06386117}" srcOrd="0" destOrd="0" presId="urn:microsoft.com/office/officeart/2005/8/layout/hierarchy1"/>
    <dgm:cxn modelId="{11581856-155D-409B-BBD5-84B72C7BB27E}" type="presOf" srcId="{5B6FC096-1BDA-4DEA-8AE8-6A2967BB031B}" destId="{C62BF44A-DEEE-49D9-BD39-F2BD415486DE}" srcOrd="0" destOrd="0" presId="urn:microsoft.com/office/officeart/2005/8/layout/hierarchy1"/>
    <dgm:cxn modelId="{DFCAE302-2FF4-43EB-B9DE-7F5269FF2958}" type="presOf" srcId="{0187BC8C-5B31-4994-ADCD-AA719A02AD14}" destId="{3D1048F4-B81B-4BD6-ABEE-06F2F5E915B0}" srcOrd="0" destOrd="0" presId="urn:microsoft.com/office/officeart/2005/8/layout/hierarchy1"/>
    <dgm:cxn modelId="{6825F2A9-84BC-4276-BAE7-ADA10D9DCCB9}" type="presParOf" srcId="{DCEA386C-8C30-4A96-9DF3-9687361F3ABC}" destId="{5E5591A8-8624-40CC-A03B-B48922362D97}" srcOrd="0" destOrd="0" presId="urn:microsoft.com/office/officeart/2005/8/layout/hierarchy1"/>
    <dgm:cxn modelId="{251D02E7-E247-4728-8237-639D875984DB}" type="presParOf" srcId="{5E5591A8-8624-40CC-A03B-B48922362D97}" destId="{E1220CB7-36D7-44A3-82CF-BB3D5C629393}" srcOrd="0" destOrd="0" presId="urn:microsoft.com/office/officeart/2005/8/layout/hierarchy1"/>
    <dgm:cxn modelId="{165C9478-51A8-419F-9DC6-B0C368617467}" type="presParOf" srcId="{E1220CB7-36D7-44A3-82CF-BB3D5C629393}" destId="{A5CE2BAC-0548-4C8A-BAD5-137B8C50ABDC}" srcOrd="0" destOrd="0" presId="urn:microsoft.com/office/officeart/2005/8/layout/hierarchy1"/>
    <dgm:cxn modelId="{3E23C855-F461-476C-A479-2ABA4D469DB5}" type="presParOf" srcId="{E1220CB7-36D7-44A3-82CF-BB3D5C629393}" destId="{3D1048F4-B81B-4BD6-ABEE-06F2F5E915B0}" srcOrd="1" destOrd="0" presId="urn:microsoft.com/office/officeart/2005/8/layout/hierarchy1"/>
    <dgm:cxn modelId="{62FBB8AB-A07C-4B99-AE61-7D51D6E25ACE}" type="presParOf" srcId="{5E5591A8-8624-40CC-A03B-B48922362D97}" destId="{11700203-B4FB-4133-9D6B-3CE5C11EFDE3}" srcOrd="1" destOrd="0" presId="urn:microsoft.com/office/officeart/2005/8/layout/hierarchy1"/>
    <dgm:cxn modelId="{1B0088CB-2209-423E-93A1-950FED092FF6}" type="presParOf" srcId="{11700203-B4FB-4133-9D6B-3CE5C11EFDE3}" destId="{3DDF833B-1EA1-4FC1-B4F2-992A99B032B5}" srcOrd="0" destOrd="0" presId="urn:microsoft.com/office/officeart/2005/8/layout/hierarchy1"/>
    <dgm:cxn modelId="{E2CD62E9-EB04-49F8-837A-201E3F36502E}" type="presParOf" srcId="{11700203-B4FB-4133-9D6B-3CE5C11EFDE3}" destId="{16B4C7A9-E28C-4B37-A06A-E59D09246506}" srcOrd="1" destOrd="0" presId="urn:microsoft.com/office/officeart/2005/8/layout/hierarchy1"/>
    <dgm:cxn modelId="{97CF4E23-B82B-4C39-A9C9-BE0C9F8B0CED}" type="presParOf" srcId="{16B4C7A9-E28C-4B37-A06A-E59D09246506}" destId="{C78116DA-1663-40D7-AE5C-5EA415ADB5BB}" srcOrd="0" destOrd="0" presId="urn:microsoft.com/office/officeart/2005/8/layout/hierarchy1"/>
    <dgm:cxn modelId="{C76B1F59-F0FF-44D9-940D-875893440174}" type="presParOf" srcId="{C78116DA-1663-40D7-AE5C-5EA415ADB5BB}" destId="{03195906-DDAA-4463-BD8C-5E1C145D8DF3}" srcOrd="0" destOrd="0" presId="urn:microsoft.com/office/officeart/2005/8/layout/hierarchy1"/>
    <dgm:cxn modelId="{50ED9EF6-6C53-4A35-80BD-5ACDD713C95B}" type="presParOf" srcId="{C78116DA-1663-40D7-AE5C-5EA415ADB5BB}" destId="{3E89611D-D4B2-43CD-9E04-51C1CBC7EE0A}" srcOrd="1" destOrd="0" presId="urn:microsoft.com/office/officeart/2005/8/layout/hierarchy1"/>
    <dgm:cxn modelId="{02401A58-DEE0-410B-A772-2CD1EE0F0D9B}" type="presParOf" srcId="{16B4C7A9-E28C-4B37-A06A-E59D09246506}" destId="{C511EBD7-0535-409C-9B5F-C0DF9127E1D2}" srcOrd="1" destOrd="0" presId="urn:microsoft.com/office/officeart/2005/8/layout/hierarchy1"/>
    <dgm:cxn modelId="{B8AD6925-DA14-4488-A085-0A41595DF4B9}" type="presParOf" srcId="{11700203-B4FB-4133-9D6B-3CE5C11EFDE3}" destId="{328ED538-C4D8-4AD6-89AB-A107E9D9C7DD}" srcOrd="2" destOrd="0" presId="urn:microsoft.com/office/officeart/2005/8/layout/hierarchy1"/>
    <dgm:cxn modelId="{EE6413E7-E9FF-4B4C-916C-3F9DA001C335}" type="presParOf" srcId="{11700203-B4FB-4133-9D6B-3CE5C11EFDE3}" destId="{EC3B9089-F08F-468A-9C61-8D71B956B9EF}" srcOrd="3" destOrd="0" presId="urn:microsoft.com/office/officeart/2005/8/layout/hierarchy1"/>
    <dgm:cxn modelId="{75FCDA74-EED0-44DF-A103-FBF85073F660}" type="presParOf" srcId="{EC3B9089-F08F-468A-9C61-8D71B956B9EF}" destId="{6BBFB44B-5075-4AC4-8249-157E9C320D43}" srcOrd="0" destOrd="0" presId="urn:microsoft.com/office/officeart/2005/8/layout/hierarchy1"/>
    <dgm:cxn modelId="{968CD995-83A7-4124-B82C-3AB5128B3BA7}" type="presParOf" srcId="{6BBFB44B-5075-4AC4-8249-157E9C320D43}" destId="{255E90C6-DB44-4ADB-BB9E-07A62E265A4E}" srcOrd="0" destOrd="0" presId="urn:microsoft.com/office/officeart/2005/8/layout/hierarchy1"/>
    <dgm:cxn modelId="{FB0C6BD3-E004-4A53-9E04-6A7D4AE3DEFD}" type="presParOf" srcId="{6BBFB44B-5075-4AC4-8249-157E9C320D43}" destId="{2BD89305-9719-4CD6-89B6-E8BF6B2B5A37}" srcOrd="1" destOrd="0" presId="urn:microsoft.com/office/officeart/2005/8/layout/hierarchy1"/>
    <dgm:cxn modelId="{972A7EA0-2FF5-48BD-8623-FEBE4ACE90CE}" type="presParOf" srcId="{EC3B9089-F08F-468A-9C61-8D71B956B9EF}" destId="{D2009CC9-4952-440C-A314-F179574A1BE1}" srcOrd="1" destOrd="0" presId="urn:microsoft.com/office/officeart/2005/8/layout/hierarchy1"/>
    <dgm:cxn modelId="{40C6D6B7-83E1-4EDF-9FC2-6E4BC8B89072}" type="presParOf" srcId="{11700203-B4FB-4133-9D6B-3CE5C11EFDE3}" destId="{9B2580EC-E71E-4AE7-B53E-613D06386117}" srcOrd="4" destOrd="0" presId="urn:microsoft.com/office/officeart/2005/8/layout/hierarchy1"/>
    <dgm:cxn modelId="{31453B96-95CB-4236-8351-3DA89C311118}" type="presParOf" srcId="{11700203-B4FB-4133-9D6B-3CE5C11EFDE3}" destId="{AB70E125-D0C8-41C4-B821-B7D5461E2F9D}" srcOrd="5" destOrd="0" presId="urn:microsoft.com/office/officeart/2005/8/layout/hierarchy1"/>
    <dgm:cxn modelId="{6F2E1ACB-1274-47D7-95D8-3B023749140B}" type="presParOf" srcId="{AB70E125-D0C8-41C4-B821-B7D5461E2F9D}" destId="{8FE873D7-975D-43D3-9B79-655B617CD346}" srcOrd="0" destOrd="0" presId="urn:microsoft.com/office/officeart/2005/8/layout/hierarchy1"/>
    <dgm:cxn modelId="{BC04033D-DACC-42D8-A22A-546DD669FAF0}" type="presParOf" srcId="{8FE873D7-975D-43D3-9B79-655B617CD346}" destId="{86453A10-D802-4AB7-BDBB-2014328B227E}" srcOrd="0" destOrd="0" presId="urn:microsoft.com/office/officeart/2005/8/layout/hierarchy1"/>
    <dgm:cxn modelId="{E66984AB-4EE2-41A0-A7EF-796DDA6D386A}" type="presParOf" srcId="{8FE873D7-975D-43D3-9B79-655B617CD346}" destId="{DBEBE6BE-0A9D-4E90-8BFC-492F6E11C8EB}" srcOrd="1" destOrd="0" presId="urn:microsoft.com/office/officeart/2005/8/layout/hierarchy1"/>
    <dgm:cxn modelId="{7E045DE8-B4E9-4E12-A18C-8F47AC50D75E}" type="presParOf" srcId="{AB70E125-D0C8-41C4-B821-B7D5461E2F9D}" destId="{36358539-9E8C-49DF-887F-8B504687C685}" srcOrd="1" destOrd="0" presId="urn:microsoft.com/office/officeart/2005/8/layout/hierarchy1"/>
    <dgm:cxn modelId="{5890536C-E3A1-4DBD-8838-0A07649D9B33}" type="presParOf" srcId="{11700203-B4FB-4133-9D6B-3CE5C11EFDE3}" destId="{00D13BAD-0F49-403C-82DF-4F47728DE338}" srcOrd="6" destOrd="0" presId="urn:microsoft.com/office/officeart/2005/8/layout/hierarchy1"/>
    <dgm:cxn modelId="{366A247D-D2A6-4D64-9929-B33CCE093C75}" type="presParOf" srcId="{11700203-B4FB-4133-9D6B-3CE5C11EFDE3}" destId="{661FE9C4-7854-462F-AFB5-A1F541146584}" srcOrd="7" destOrd="0" presId="urn:microsoft.com/office/officeart/2005/8/layout/hierarchy1"/>
    <dgm:cxn modelId="{A850C801-EED3-4A6F-A13C-F909F7500519}" type="presParOf" srcId="{661FE9C4-7854-462F-AFB5-A1F541146584}" destId="{A3C7FA3B-7C1B-4360-A373-0F599CFC780E}" srcOrd="0" destOrd="0" presId="urn:microsoft.com/office/officeart/2005/8/layout/hierarchy1"/>
    <dgm:cxn modelId="{D53C79F3-9B11-4AA2-8985-6CCF3C13DF59}" type="presParOf" srcId="{A3C7FA3B-7C1B-4360-A373-0F599CFC780E}" destId="{45FECB46-397F-4D1D-B3EC-788F610F91E0}" srcOrd="0" destOrd="0" presId="urn:microsoft.com/office/officeart/2005/8/layout/hierarchy1"/>
    <dgm:cxn modelId="{52623CD5-ED19-4955-9F85-47AB65EE0041}" type="presParOf" srcId="{A3C7FA3B-7C1B-4360-A373-0F599CFC780E}" destId="{6F0AAEB5-1F7F-42C7-BBEF-70DB29C82A1D}" srcOrd="1" destOrd="0" presId="urn:microsoft.com/office/officeart/2005/8/layout/hierarchy1"/>
    <dgm:cxn modelId="{CA33AA78-5C8E-4590-AC1F-DD17C3001FE1}" type="presParOf" srcId="{661FE9C4-7854-462F-AFB5-A1F541146584}" destId="{F9A42F04-BD7D-46A0-BC39-47D3E4F018FE}" srcOrd="1" destOrd="0" presId="urn:microsoft.com/office/officeart/2005/8/layout/hierarchy1"/>
    <dgm:cxn modelId="{070F6D13-E115-41DF-AEBB-4550ACFFEF81}" type="presParOf" srcId="{11700203-B4FB-4133-9D6B-3CE5C11EFDE3}" destId="{5FC230F2-AA15-47D9-8095-7B7681023AE7}" srcOrd="8" destOrd="0" presId="urn:microsoft.com/office/officeart/2005/8/layout/hierarchy1"/>
    <dgm:cxn modelId="{58E98A2D-D69A-43C9-8FEC-654D87E0DF73}" type="presParOf" srcId="{11700203-B4FB-4133-9D6B-3CE5C11EFDE3}" destId="{2BA71496-7032-465B-B03C-1675157E3C0A}" srcOrd="9" destOrd="0" presId="urn:microsoft.com/office/officeart/2005/8/layout/hierarchy1"/>
    <dgm:cxn modelId="{CC192936-0FF5-449C-84C3-9A1B42A5A25B}" type="presParOf" srcId="{2BA71496-7032-465B-B03C-1675157E3C0A}" destId="{CB8CB511-955A-4069-B10F-5F85F55E79CC}" srcOrd="0" destOrd="0" presId="urn:microsoft.com/office/officeart/2005/8/layout/hierarchy1"/>
    <dgm:cxn modelId="{40B93721-31E0-4F1F-B578-8ADECCBC7F79}" type="presParOf" srcId="{CB8CB511-955A-4069-B10F-5F85F55E79CC}" destId="{F6E0FAED-CF76-4D66-BAC7-071753EFD643}" srcOrd="0" destOrd="0" presId="urn:microsoft.com/office/officeart/2005/8/layout/hierarchy1"/>
    <dgm:cxn modelId="{BE0843AC-26F3-44CD-AF44-5AEF6118076E}" type="presParOf" srcId="{CB8CB511-955A-4069-B10F-5F85F55E79CC}" destId="{A5B31EE4-BEEE-43C9-8880-91148DC35D95}" srcOrd="1" destOrd="0" presId="urn:microsoft.com/office/officeart/2005/8/layout/hierarchy1"/>
    <dgm:cxn modelId="{48105D2A-9629-4E9A-B588-2F5A6023DEA1}" type="presParOf" srcId="{2BA71496-7032-465B-B03C-1675157E3C0A}" destId="{5F7AC769-CA34-4DEA-8DBA-2276F8F89267}" srcOrd="1" destOrd="0" presId="urn:microsoft.com/office/officeart/2005/8/layout/hierarchy1"/>
    <dgm:cxn modelId="{733777CC-647B-4A15-AFD9-3D64B88DDA60}" type="presParOf" srcId="{11700203-B4FB-4133-9D6B-3CE5C11EFDE3}" destId="{C62BF44A-DEEE-49D9-BD39-F2BD415486DE}" srcOrd="10" destOrd="0" presId="urn:microsoft.com/office/officeart/2005/8/layout/hierarchy1"/>
    <dgm:cxn modelId="{465A961A-84A4-4593-82D1-8419F97D45BC}" type="presParOf" srcId="{11700203-B4FB-4133-9D6B-3CE5C11EFDE3}" destId="{B370F238-52B0-4CA5-9971-78765560EFDF}" srcOrd="11" destOrd="0" presId="urn:microsoft.com/office/officeart/2005/8/layout/hierarchy1"/>
    <dgm:cxn modelId="{DCAB8A82-B4CF-4844-839A-AE362B0CD220}" type="presParOf" srcId="{B370F238-52B0-4CA5-9971-78765560EFDF}" destId="{F802CD12-8F10-4E06-90BA-327EDAA92C72}" srcOrd="0" destOrd="0" presId="urn:microsoft.com/office/officeart/2005/8/layout/hierarchy1"/>
    <dgm:cxn modelId="{ADEFBB8F-BD4F-4086-86B1-13D13F3F9ADE}" type="presParOf" srcId="{F802CD12-8F10-4E06-90BA-327EDAA92C72}" destId="{F3FFC08C-773C-407B-BA69-CED2B849A0A4}" srcOrd="0" destOrd="0" presId="urn:microsoft.com/office/officeart/2005/8/layout/hierarchy1"/>
    <dgm:cxn modelId="{2CF5CD43-F7DF-4060-A921-3E38D42BD22A}" type="presParOf" srcId="{F802CD12-8F10-4E06-90BA-327EDAA92C72}" destId="{AD90BB6A-97E5-451B-9414-59419B3E4D9B}" srcOrd="1" destOrd="0" presId="urn:microsoft.com/office/officeart/2005/8/layout/hierarchy1"/>
    <dgm:cxn modelId="{A07FBE78-62F4-4847-8A3F-76578AE80FBB}" type="presParOf" srcId="{B370F238-52B0-4CA5-9971-78765560EFDF}" destId="{1FCB4EDA-A32D-4C8C-B5CE-3E7CF8C54E8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120F99-32EC-4159-AC8E-A71CE6901918}"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9A7D30F3-C7AB-4B6D-85FA-64CD8D86527A}">
      <dgm:prSet phldrT="[Text]" custT="1"/>
      <dgm:spPr/>
      <dgm:t>
        <a:bodyPr/>
        <a:lstStyle/>
        <a:p>
          <a:r>
            <a:rPr lang="en-US" sz="1400" b="1" dirty="0" smtClean="0">
              <a:solidFill>
                <a:srgbClr val="4060AF"/>
              </a:solidFill>
              <a:latin typeface="Calibri" panose="020F0502020204030204" pitchFamily="34" charset="0"/>
            </a:rPr>
            <a:t>Understand emerging issues</a:t>
          </a:r>
          <a:endParaRPr lang="en-US" sz="1400" b="1" dirty="0">
            <a:solidFill>
              <a:srgbClr val="4060AF"/>
            </a:solidFill>
            <a:latin typeface="Calibri" panose="020F0502020204030204" pitchFamily="34" charset="0"/>
          </a:endParaRPr>
        </a:p>
      </dgm:t>
    </dgm:pt>
    <dgm:pt modelId="{EE813B23-4C47-4842-90DC-674527ACA0CF}" type="parTrans" cxnId="{D1B91BD5-38B6-4B2E-BF06-E64795EC3684}">
      <dgm:prSet/>
      <dgm:spPr/>
      <dgm:t>
        <a:bodyPr/>
        <a:lstStyle/>
        <a:p>
          <a:endParaRPr lang="en-US"/>
        </a:p>
      </dgm:t>
    </dgm:pt>
    <dgm:pt modelId="{167AF0BF-BF9C-49F1-ADE4-E205EBC8098F}" type="sibTrans" cxnId="{D1B91BD5-38B6-4B2E-BF06-E64795EC3684}">
      <dgm:prSet/>
      <dgm:spPr>
        <a:solidFill>
          <a:srgbClr val="72C7E7"/>
        </a:solidFill>
      </dgm:spPr>
      <dgm:t>
        <a:bodyPr/>
        <a:lstStyle/>
        <a:p>
          <a:endParaRPr lang="en-US"/>
        </a:p>
      </dgm:t>
    </dgm:pt>
    <dgm:pt modelId="{EE1D4E26-F430-4067-A342-2A6319544B49}">
      <dgm:prSet phldrT="[Text]" custT="1"/>
      <dgm:spPr/>
      <dgm:t>
        <a:bodyPr/>
        <a:lstStyle/>
        <a:p>
          <a:r>
            <a:rPr lang="en-US" sz="1400" b="1" dirty="0" smtClean="0">
              <a:solidFill>
                <a:srgbClr val="4060AF"/>
              </a:solidFill>
              <a:latin typeface="Calibri" panose="020F0502020204030204" pitchFamily="34" charset="0"/>
            </a:rPr>
            <a:t>Consider operating plan and business objectives</a:t>
          </a:r>
          <a:endParaRPr lang="en-US" sz="1400" b="1" dirty="0">
            <a:solidFill>
              <a:srgbClr val="4060AF"/>
            </a:solidFill>
            <a:latin typeface="Calibri" panose="020F0502020204030204" pitchFamily="34" charset="0"/>
          </a:endParaRPr>
        </a:p>
      </dgm:t>
    </dgm:pt>
    <dgm:pt modelId="{9B3C248E-CD65-4628-A01C-3936B1DC00B4}" type="parTrans" cxnId="{388B8F4F-B424-4144-8122-B2D783F31B5E}">
      <dgm:prSet/>
      <dgm:spPr/>
      <dgm:t>
        <a:bodyPr/>
        <a:lstStyle/>
        <a:p>
          <a:endParaRPr lang="en-US"/>
        </a:p>
      </dgm:t>
    </dgm:pt>
    <dgm:pt modelId="{B05F1CEB-007F-4D71-84BD-C9F23DADF3A4}" type="sibTrans" cxnId="{388B8F4F-B424-4144-8122-B2D783F31B5E}">
      <dgm:prSet/>
      <dgm:spPr>
        <a:solidFill>
          <a:srgbClr val="72C7E7"/>
        </a:solidFill>
      </dgm:spPr>
      <dgm:t>
        <a:bodyPr/>
        <a:lstStyle/>
        <a:p>
          <a:endParaRPr lang="en-US"/>
        </a:p>
      </dgm:t>
    </dgm:pt>
    <dgm:pt modelId="{387471CA-3206-4FBC-94ED-4B3707A98710}">
      <dgm:prSet phldrT="[Text]" custT="1"/>
      <dgm:spPr/>
      <dgm:t>
        <a:bodyPr/>
        <a:lstStyle/>
        <a:p>
          <a:r>
            <a:rPr lang="en-US" sz="1400" b="1" dirty="0" smtClean="0">
              <a:solidFill>
                <a:srgbClr val="4060AF"/>
              </a:solidFill>
              <a:latin typeface="Calibri" panose="020F0502020204030204" pitchFamily="34" charset="0"/>
            </a:rPr>
            <a:t>Set priorities and resources</a:t>
          </a:r>
          <a:endParaRPr lang="en-US" sz="1400" b="1" dirty="0">
            <a:solidFill>
              <a:srgbClr val="4060AF"/>
            </a:solidFill>
            <a:latin typeface="Calibri" panose="020F0502020204030204" pitchFamily="34" charset="0"/>
          </a:endParaRPr>
        </a:p>
      </dgm:t>
    </dgm:pt>
    <dgm:pt modelId="{0D886350-1C65-44ED-8577-57E8612AB497}" type="parTrans" cxnId="{C058FF83-4F5B-4EAA-AF34-0B97AE337DE2}">
      <dgm:prSet/>
      <dgm:spPr/>
      <dgm:t>
        <a:bodyPr/>
        <a:lstStyle/>
        <a:p>
          <a:endParaRPr lang="en-US"/>
        </a:p>
      </dgm:t>
    </dgm:pt>
    <dgm:pt modelId="{B80657C7-5FA7-4846-A28A-9E87577ED83C}" type="sibTrans" cxnId="{C058FF83-4F5B-4EAA-AF34-0B97AE337DE2}">
      <dgm:prSet/>
      <dgm:spPr>
        <a:solidFill>
          <a:srgbClr val="72C7E7"/>
        </a:solidFill>
      </dgm:spPr>
      <dgm:t>
        <a:bodyPr/>
        <a:lstStyle/>
        <a:p>
          <a:endParaRPr lang="en-US"/>
        </a:p>
      </dgm:t>
    </dgm:pt>
    <dgm:pt modelId="{1876A637-B863-46CE-84AC-A4694F62051D}">
      <dgm:prSet phldrT="[Text]" custT="1"/>
      <dgm:spPr/>
      <dgm:t>
        <a:bodyPr/>
        <a:lstStyle/>
        <a:p>
          <a:r>
            <a:rPr lang="en-US" sz="1400" b="1" dirty="0" smtClean="0">
              <a:solidFill>
                <a:srgbClr val="4060AF"/>
              </a:solidFill>
              <a:latin typeface="Calibri" panose="020F0502020204030204" pitchFamily="34" charset="0"/>
            </a:rPr>
            <a:t>Implement, monitor, adjust</a:t>
          </a:r>
          <a:endParaRPr lang="en-US" sz="1400" b="1" dirty="0">
            <a:solidFill>
              <a:srgbClr val="4060AF"/>
            </a:solidFill>
            <a:latin typeface="Calibri" panose="020F0502020204030204" pitchFamily="34" charset="0"/>
          </a:endParaRPr>
        </a:p>
      </dgm:t>
    </dgm:pt>
    <dgm:pt modelId="{0C7C342F-D855-49E4-97CC-45496DE6D867}" type="parTrans" cxnId="{B39B0079-5FB7-4CE7-9A1C-964861DD79C4}">
      <dgm:prSet/>
      <dgm:spPr/>
      <dgm:t>
        <a:bodyPr/>
        <a:lstStyle/>
        <a:p>
          <a:endParaRPr lang="en-US"/>
        </a:p>
      </dgm:t>
    </dgm:pt>
    <dgm:pt modelId="{D2A32622-4A16-409B-AB7F-62EC96243144}" type="sibTrans" cxnId="{B39B0079-5FB7-4CE7-9A1C-964861DD79C4}">
      <dgm:prSet/>
      <dgm:spPr>
        <a:solidFill>
          <a:srgbClr val="72C7E7"/>
        </a:solidFill>
      </dgm:spPr>
      <dgm:t>
        <a:bodyPr/>
        <a:lstStyle/>
        <a:p>
          <a:endParaRPr lang="en-US"/>
        </a:p>
      </dgm:t>
    </dgm:pt>
    <dgm:pt modelId="{C53BDFD7-ADA4-42ED-8EAF-24CCE7F6D218}">
      <dgm:prSet phldrT="[Text]" custT="1"/>
      <dgm:spPr/>
      <dgm:t>
        <a:bodyPr/>
        <a:lstStyle/>
        <a:p>
          <a:r>
            <a:rPr lang="en-US" sz="1400" b="1" dirty="0" smtClean="0">
              <a:solidFill>
                <a:srgbClr val="4060AF"/>
              </a:solidFill>
              <a:latin typeface="Calibri" panose="020F0502020204030204" pitchFamily="34" charset="0"/>
            </a:rPr>
            <a:t>Assess current performance</a:t>
          </a:r>
          <a:endParaRPr lang="en-US" sz="1400" b="1" dirty="0">
            <a:solidFill>
              <a:srgbClr val="4060AF"/>
            </a:solidFill>
            <a:latin typeface="Calibri" panose="020F0502020204030204" pitchFamily="34" charset="0"/>
          </a:endParaRPr>
        </a:p>
      </dgm:t>
    </dgm:pt>
    <dgm:pt modelId="{948CA22B-F45D-41FC-B44B-754F048DF4B9}" type="parTrans" cxnId="{591254F2-6D4C-45AF-983E-90E58B9A78C1}">
      <dgm:prSet/>
      <dgm:spPr/>
      <dgm:t>
        <a:bodyPr/>
        <a:lstStyle/>
        <a:p>
          <a:endParaRPr lang="en-US"/>
        </a:p>
      </dgm:t>
    </dgm:pt>
    <dgm:pt modelId="{C8B00248-43C7-4B15-AA90-C745F20774E0}" type="sibTrans" cxnId="{591254F2-6D4C-45AF-983E-90E58B9A78C1}">
      <dgm:prSet/>
      <dgm:spPr>
        <a:solidFill>
          <a:srgbClr val="72C7E7"/>
        </a:solidFill>
      </dgm:spPr>
      <dgm:t>
        <a:bodyPr/>
        <a:lstStyle/>
        <a:p>
          <a:endParaRPr lang="en-US"/>
        </a:p>
      </dgm:t>
    </dgm:pt>
    <dgm:pt modelId="{40E07FD5-E934-46A3-9902-27D2C0E1C93E}" type="pres">
      <dgm:prSet presAssocID="{9A120F99-32EC-4159-AC8E-A71CE6901918}" presName="cycle" presStyleCnt="0">
        <dgm:presLayoutVars>
          <dgm:dir/>
          <dgm:resizeHandles val="exact"/>
        </dgm:presLayoutVars>
      </dgm:prSet>
      <dgm:spPr/>
      <dgm:t>
        <a:bodyPr/>
        <a:lstStyle/>
        <a:p>
          <a:endParaRPr lang="en-CA"/>
        </a:p>
      </dgm:t>
    </dgm:pt>
    <dgm:pt modelId="{CE843FA6-47D8-4BE5-856E-6D4355F7D6BC}" type="pres">
      <dgm:prSet presAssocID="{9A7D30F3-C7AB-4B6D-85FA-64CD8D86527A}" presName="dummy" presStyleCnt="0"/>
      <dgm:spPr/>
    </dgm:pt>
    <dgm:pt modelId="{33C5714A-BA4A-4D81-952E-54E916BCD24A}" type="pres">
      <dgm:prSet presAssocID="{9A7D30F3-C7AB-4B6D-85FA-64CD8D86527A}" presName="node" presStyleLbl="revTx" presStyleIdx="0" presStyleCnt="5">
        <dgm:presLayoutVars>
          <dgm:bulletEnabled val="1"/>
        </dgm:presLayoutVars>
      </dgm:prSet>
      <dgm:spPr/>
      <dgm:t>
        <a:bodyPr/>
        <a:lstStyle/>
        <a:p>
          <a:endParaRPr lang="en-US"/>
        </a:p>
      </dgm:t>
    </dgm:pt>
    <dgm:pt modelId="{0C8489D9-0C49-4C79-B6DE-DBB9CC325F9E}" type="pres">
      <dgm:prSet presAssocID="{167AF0BF-BF9C-49F1-ADE4-E205EBC8098F}" presName="sibTrans" presStyleLbl="node1" presStyleIdx="0" presStyleCnt="5"/>
      <dgm:spPr/>
      <dgm:t>
        <a:bodyPr/>
        <a:lstStyle/>
        <a:p>
          <a:endParaRPr lang="en-CA"/>
        </a:p>
      </dgm:t>
    </dgm:pt>
    <dgm:pt modelId="{3F25159B-BA87-4DA0-A1C8-269DA7EC1838}" type="pres">
      <dgm:prSet presAssocID="{EE1D4E26-F430-4067-A342-2A6319544B49}" presName="dummy" presStyleCnt="0"/>
      <dgm:spPr/>
    </dgm:pt>
    <dgm:pt modelId="{E7092002-B23A-4ADD-A040-EE510C6DBC36}" type="pres">
      <dgm:prSet presAssocID="{EE1D4E26-F430-4067-A342-2A6319544B49}" presName="node" presStyleLbl="revTx" presStyleIdx="1" presStyleCnt="5" custScaleX="125574">
        <dgm:presLayoutVars>
          <dgm:bulletEnabled val="1"/>
        </dgm:presLayoutVars>
      </dgm:prSet>
      <dgm:spPr/>
      <dgm:t>
        <a:bodyPr/>
        <a:lstStyle/>
        <a:p>
          <a:endParaRPr lang="en-CA"/>
        </a:p>
      </dgm:t>
    </dgm:pt>
    <dgm:pt modelId="{5F68B85C-8A2C-486E-9A25-77DDD8625DF3}" type="pres">
      <dgm:prSet presAssocID="{B05F1CEB-007F-4D71-84BD-C9F23DADF3A4}" presName="sibTrans" presStyleLbl="node1" presStyleIdx="1" presStyleCnt="5"/>
      <dgm:spPr/>
      <dgm:t>
        <a:bodyPr/>
        <a:lstStyle/>
        <a:p>
          <a:endParaRPr lang="en-CA"/>
        </a:p>
      </dgm:t>
    </dgm:pt>
    <dgm:pt modelId="{38FDD657-5C7E-4154-9CD5-20E400AAB1A2}" type="pres">
      <dgm:prSet presAssocID="{387471CA-3206-4FBC-94ED-4B3707A98710}" presName="dummy" presStyleCnt="0"/>
      <dgm:spPr/>
    </dgm:pt>
    <dgm:pt modelId="{641F558D-A8E6-46C9-9307-ED4D0454C789}" type="pres">
      <dgm:prSet presAssocID="{387471CA-3206-4FBC-94ED-4B3707A98710}" presName="node" presStyleLbl="revTx" presStyleIdx="2" presStyleCnt="5" custScaleX="83739">
        <dgm:presLayoutVars>
          <dgm:bulletEnabled val="1"/>
        </dgm:presLayoutVars>
      </dgm:prSet>
      <dgm:spPr/>
      <dgm:t>
        <a:bodyPr/>
        <a:lstStyle/>
        <a:p>
          <a:endParaRPr lang="en-US"/>
        </a:p>
      </dgm:t>
    </dgm:pt>
    <dgm:pt modelId="{93FC9EC0-22C4-43A6-AC0E-BE077DD6F076}" type="pres">
      <dgm:prSet presAssocID="{B80657C7-5FA7-4846-A28A-9E87577ED83C}" presName="sibTrans" presStyleLbl="node1" presStyleIdx="2" presStyleCnt="5"/>
      <dgm:spPr/>
      <dgm:t>
        <a:bodyPr/>
        <a:lstStyle/>
        <a:p>
          <a:endParaRPr lang="en-CA"/>
        </a:p>
      </dgm:t>
    </dgm:pt>
    <dgm:pt modelId="{6628254F-F67A-429F-9B93-2AC1D3F504DC}" type="pres">
      <dgm:prSet presAssocID="{1876A637-B863-46CE-84AC-A4694F62051D}" presName="dummy" presStyleCnt="0"/>
      <dgm:spPr/>
    </dgm:pt>
    <dgm:pt modelId="{6DD282AD-03B7-4C31-86F6-FE363E32BDB6}" type="pres">
      <dgm:prSet presAssocID="{1876A637-B863-46CE-84AC-A4694F62051D}" presName="node" presStyleLbl="revTx" presStyleIdx="3" presStyleCnt="5">
        <dgm:presLayoutVars>
          <dgm:bulletEnabled val="1"/>
        </dgm:presLayoutVars>
      </dgm:prSet>
      <dgm:spPr/>
      <dgm:t>
        <a:bodyPr/>
        <a:lstStyle/>
        <a:p>
          <a:endParaRPr lang="en-CA"/>
        </a:p>
      </dgm:t>
    </dgm:pt>
    <dgm:pt modelId="{F600122A-9E5D-45E4-94CB-A623CA81CCF6}" type="pres">
      <dgm:prSet presAssocID="{D2A32622-4A16-409B-AB7F-62EC96243144}" presName="sibTrans" presStyleLbl="node1" presStyleIdx="3" presStyleCnt="5"/>
      <dgm:spPr/>
      <dgm:t>
        <a:bodyPr/>
        <a:lstStyle/>
        <a:p>
          <a:endParaRPr lang="en-CA"/>
        </a:p>
      </dgm:t>
    </dgm:pt>
    <dgm:pt modelId="{DC519D6E-DF3D-4C40-BD32-2CF724626CCD}" type="pres">
      <dgm:prSet presAssocID="{C53BDFD7-ADA4-42ED-8EAF-24CCE7F6D218}" presName="dummy" presStyleCnt="0"/>
      <dgm:spPr/>
    </dgm:pt>
    <dgm:pt modelId="{FAC44DE4-94FC-4C48-8B7A-9B1ED7BF2E9F}" type="pres">
      <dgm:prSet presAssocID="{C53BDFD7-ADA4-42ED-8EAF-24CCE7F6D218}" presName="node" presStyleLbl="revTx" presStyleIdx="4" presStyleCnt="5">
        <dgm:presLayoutVars>
          <dgm:bulletEnabled val="1"/>
        </dgm:presLayoutVars>
      </dgm:prSet>
      <dgm:spPr/>
      <dgm:t>
        <a:bodyPr/>
        <a:lstStyle/>
        <a:p>
          <a:endParaRPr lang="en-CA"/>
        </a:p>
      </dgm:t>
    </dgm:pt>
    <dgm:pt modelId="{84E3F356-7589-446E-B278-8F3AF1B53D2B}" type="pres">
      <dgm:prSet presAssocID="{C8B00248-43C7-4B15-AA90-C745F20774E0}" presName="sibTrans" presStyleLbl="node1" presStyleIdx="4" presStyleCnt="5"/>
      <dgm:spPr/>
      <dgm:t>
        <a:bodyPr/>
        <a:lstStyle/>
        <a:p>
          <a:endParaRPr lang="en-CA"/>
        </a:p>
      </dgm:t>
    </dgm:pt>
  </dgm:ptLst>
  <dgm:cxnLst>
    <dgm:cxn modelId="{4FBB19C0-8683-47E7-9F6A-479B6CC5BE10}" type="presOf" srcId="{9A7D30F3-C7AB-4B6D-85FA-64CD8D86527A}" destId="{33C5714A-BA4A-4D81-952E-54E916BCD24A}" srcOrd="0" destOrd="0" presId="urn:microsoft.com/office/officeart/2005/8/layout/cycle1"/>
    <dgm:cxn modelId="{D1B91BD5-38B6-4B2E-BF06-E64795EC3684}" srcId="{9A120F99-32EC-4159-AC8E-A71CE6901918}" destId="{9A7D30F3-C7AB-4B6D-85FA-64CD8D86527A}" srcOrd="0" destOrd="0" parTransId="{EE813B23-4C47-4842-90DC-674527ACA0CF}" sibTransId="{167AF0BF-BF9C-49F1-ADE4-E205EBC8098F}"/>
    <dgm:cxn modelId="{183202AB-B268-41AD-AD87-A65958B306A9}" type="presOf" srcId="{EE1D4E26-F430-4067-A342-2A6319544B49}" destId="{E7092002-B23A-4ADD-A040-EE510C6DBC36}" srcOrd="0" destOrd="0" presId="urn:microsoft.com/office/officeart/2005/8/layout/cycle1"/>
    <dgm:cxn modelId="{FA78CED7-2628-4F98-8D62-EA968EE80C3D}" type="presOf" srcId="{C8B00248-43C7-4B15-AA90-C745F20774E0}" destId="{84E3F356-7589-446E-B278-8F3AF1B53D2B}" srcOrd="0" destOrd="0" presId="urn:microsoft.com/office/officeart/2005/8/layout/cycle1"/>
    <dgm:cxn modelId="{EDC0DD1A-CD9B-4449-A25F-330BE0D0130D}" type="presOf" srcId="{1876A637-B863-46CE-84AC-A4694F62051D}" destId="{6DD282AD-03B7-4C31-86F6-FE363E32BDB6}" srcOrd="0" destOrd="0" presId="urn:microsoft.com/office/officeart/2005/8/layout/cycle1"/>
    <dgm:cxn modelId="{9ADB9875-887A-46F1-887D-C7B0BFD63F5F}" type="presOf" srcId="{B80657C7-5FA7-4846-A28A-9E87577ED83C}" destId="{93FC9EC0-22C4-43A6-AC0E-BE077DD6F076}" srcOrd="0" destOrd="0" presId="urn:microsoft.com/office/officeart/2005/8/layout/cycle1"/>
    <dgm:cxn modelId="{9436B86B-722C-435A-8A87-211EA827A40C}" type="presOf" srcId="{387471CA-3206-4FBC-94ED-4B3707A98710}" destId="{641F558D-A8E6-46C9-9307-ED4D0454C789}" srcOrd="0" destOrd="0" presId="urn:microsoft.com/office/officeart/2005/8/layout/cycle1"/>
    <dgm:cxn modelId="{C5AFB1DA-DC9A-4BBF-892D-F9BA1C6E8B6D}" type="presOf" srcId="{B05F1CEB-007F-4D71-84BD-C9F23DADF3A4}" destId="{5F68B85C-8A2C-486E-9A25-77DDD8625DF3}" srcOrd="0" destOrd="0" presId="urn:microsoft.com/office/officeart/2005/8/layout/cycle1"/>
    <dgm:cxn modelId="{F9FEF2C1-CCD0-4F45-80A6-03B4589E7E93}" type="presOf" srcId="{167AF0BF-BF9C-49F1-ADE4-E205EBC8098F}" destId="{0C8489D9-0C49-4C79-B6DE-DBB9CC325F9E}" srcOrd="0" destOrd="0" presId="urn:microsoft.com/office/officeart/2005/8/layout/cycle1"/>
    <dgm:cxn modelId="{B11D6192-0E8A-40AB-94D0-9A387FBC2101}" type="presOf" srcId="{9A120F99-32EC-4159-AC8E-A71CE6901918}" destId="{40E07FD5-E934-46A3-9902-27D2C0E1C93E}" srcOrd="0" destOrd="0" presId="urn:microsoft.com/office/officeart/2005/8/layout/cycle1"/>
    <dgm:cxn modelId="{C058FF83-4F5B-4EAA-AF34-0B97AE337DE2}" srcId="{9A120F99-32EC-4159-AC8E-A71CE6901918}" destId="{387471CA-3206-4FBC-94ED-4B3707A98710}" srcOrd="2" destOrd="0" parTransId="{0D886350-1C65-44ED-8577-57E8612AB497}" sibTransId="{B80657C7-5FA7-4846-A28A-9E87577ED83C}"/>
    <dgm:cxn modelId="{4B4A9549-1F88-43A5-8F7C-2E2B8D8B725D}" type="presOf" srcId="{D2A32622-4A16-409B-AB7F-62EC96243144}" destId="{F600122A-9E5D-45E4-94CB-A623CA81CCF6}" srcOrd="0" destOrd="0" presId="urn:microsoft.com/office/officeart/2005/8/layout/cycle1"/>
    <dgm:cxn modelId="{388B8F4F-B424-4144-8122-B2D783F31B5E}" srcId="{9A120F99-32EC-4159-AC8E-A71CE6901918}" destId="{EE1D4E26-F430-4067-A342-2A6319544B49}" srcOrd="1" destOrd="0" parTransId="{9B3C248E-CD65-4628-A01C-3936B1DC00B4}" sibTransId="{B05F1CEB-007F-4D71-84BD-C9F23DADF3A4}"/>
    <dgm:cxn modelId="{591254F2-6D4C-45AF-983E-90E58B9A78C1}" srcId="{9A120F99-32EC-4159-AC8E-A71CE6901918}" destId="{C53BDFD7-ADA4-42ED-8EAF-24CCE7F6D218}" srcOrd="4" destOrd="0" parTransId="{948CA22B-F45D-41FC-B44B-754F048DF4B9}" sibTransId="{C8B00248-43C7-4B15-AA90-C745F20774E0}"/>
    <dgm:cxn modelId="{6BEBA81F-5CDE-4556-9BD2-B180EAA79334}" type="presOf" srcId="{C53BDFD7-ADA4-42ED-8EAF-24CCE7F6D218}" destId="{FAC44DE4-94FC-4C48-8B7A-9B1ED7BF2E9F}" srcOrd="0" destOrd="0" presId="urn:microsoft.com/office/officeart/2005/8/layout/cycle1"/>
    <dgm:cxn modelId="{B39B0079-5FB7-4CE7-9A1C-964861DD79C4}" srcId="{9A120F99-32EC-4159-AC8E-A71CE6901918}" destId="{1876A637-B863-46CE-84AC-A4694F62051D}" srcOrd="3" destOrd="0" parTransId="{0C7C342F-D855-49E4-97CC-45496DE6D867}" sibTransId="{D2A32622-4A16-409B-AB7F-62EC96243144}"/>
    <dgm:cxn modelId="{33AB40F9-C81D-4BF7-974B-3531C7A9827D}" type="presParOf" srcId="{40E07FD5-E934-46A3-9902-27D2C0E1C93E}" destId="{CE843FA6-47D8-4BE5-856E-6D4355F7D6BC}" srcOrd="0" destOrd="0" presId="urn:microsoft.com/office/officeart/2005/8/layout/cycle1"/>
    <dgm:cxn modelId="{B1062861-2EDF-46E3-A61F-CEE6D6A6C834}" type="presParOf" srcId="{40E07FD5-E934-46A3-9902-27D2C0E1C93E}" destId="{33C5714A-BA4A-4D81-952E-54E916BCD24A}" srcOrd="1" destOrd="0" presId="urn:microsoft.com/office/officeart/2005/8/layout/cycle1"/>
    <dgm:cxn modelId="{2F8226B7-2A1A-4CC7-B713-F6C7EAD87476}" type="presParOf" srcId="{40E07FD5-E934-46A3-9902-27D2C0E1C93E}" destId="{0C8489D9-0C49-4C79-B6DE-DBB9CC325F9E}" srcOrd="2" destOrd="0" presId="urn:microsoft.com/office/officeart/2005/8/layout/cycle1"/>
    <dgm:cxn modelId="{EA7FB566-5071-4A7C-81DA-6531803A6109}" type="presParOf" srcId="{40E07FD5-E934-46A3-9902-27D2C0E1C93E}" destId="{3F25159B-BA87-4DA0-A1C8-269DA7EC1838}" srcOrd="3" destOrd="0" presId="urn:microsoft.com/office/officeart/2005/8/layout/cycle1"/>
    <dgm:cxn modelId="{FC84FAC3-D426-47A9-81A7-193269948EEE}" type="presParOf" srcId="{40E07FD5-E934-46A3-9902-27D2C0E1C93E}" destId="{E7092002-B23A-4ADD-A040-EE510C6DBC36}" srcOrd="4" destOrd="0" presId="urn:microsoft.com/office/officeart/2005/8/layout/cycle1"/>
    <dgm:cxn modelId="{6C6BB032-D2B7-406A-A083-6F508C92B92D}" type="presParOf" srcId="{40E07FD5-E934-46A3-9902-27D2C0E1C93E}" destId="{5F68B85C-8A2C-486E-9A25-77DDD8625DF3}" srcOrd="5" destOrd="0" presId="urn:microsoft.com/office/officeart/2005/8/layout/cycle1"/>
    <dgm:cxn modelId="{E5CC2CE9-FAFD-44E6-938D-16C5CD31D957}" type="presParOf" srcId="{40E07FD5-E934-46A3-9902-27D2C0E1C93E}" destId="{38FDD657-5C7E-4154-9CD5-20E400AAB1A2}" srcOrd="6" destOrd="0" presId="urn:microsoft.com/office/officeart/2005/8/layout/cycle1"/>
    <dgm:cxn modelId="{63931D0B-B81F-44C3-AE40-216138852C23}" type="presParOf" srcId="{40E07FD5-E934-46A3-9902-27D2C0E1C93E}" destId="{641F558D-A8E6-46C9-9307-ED4D0454C789}" srcOrd="7" destOrd="0" presId="urn:microsoft.com/office/officeart/2005/8/layout/cycle1"/>
    <dgm:cxn modelId="{D13AC1A8-9273-4E1F-88F4-853FF0F7ACF4}" type="presParOf" srcId="{40E07FD5-E934-46A3-9902-27D2C0E1C93E}" destId="{93FC9EC0-22C4-43A6-AC0E-BE077DD6F076}" srcOrd="8" destOrd="0" presId="urn:microsoft.com/office/officeart/2005/8/layout/cycle1"/>
    <dgm:cxn modelId="{F1C5F771-4852-4C45-A972-57DA33894AC4}" type="presParOf" srcId="{40E07FD5-E934-46A3-9902-27D2C0E1C93E}" destId="{6628254F-F67A-429F-9B93-2AC1D3F504DC}" srcOrd="9" destOrd="0" presId="urn:microsoft.com/office/officeart/2005/8/layout/cycle1"/>
    <dgm:cxn modelId="{EED8A1CE-5261-4D58-9B7B-2262A23D17C1}" type="presParOf" srcId="{40E07FD5-E934-46A3-9902-27D2C0E1C93E}" destId="{6DD282AD-03B7-4C31-86F6-FE363E32BDB6}" srcOrd="10" destOrd="0" presId="urn:microsoft.com/office/officeart/2005/8/layout/cycle1"/>
    <dgm:cxn modelId="{0C19536F-15DA-471E-8FE1-EE110F120269}" type="presParOf" srcId="{40E07FD5-E934-46A3-9902-27D2C0E1C93E}" destId="{F600122A-9E5D-45E4-94CB-A623CA81CCF6}" srcOrd="11" destOrd="0" presId="urn:microsoft.com/office/officeart/2005/8/layout/cycle1"/>
    <dgm:cxn modelId="{E14665A4-5B25-434C-A674-0B81B6F21A85}" type="presParOf" srcId="{40E07FD5-E934-46A3-9902-27D2C0E1C93E}" destId="{DC519D6E-DF3D-4C40-BD32-2CF724626CCD}" srcOrd="12" destOrd="0" presId="urn:microsoft.com/office/officeart/2005/8/layout/cycle1"/>
    <dgm:cxn modelId="{82DAFF2C-354D-4A4B-AA0B-1139792EE116}" type="presParOf" srcId="{40E07FD5-E934-46A3-9902-27D2C0E1C93E}" destId="{FAC44DE4-94FC-4C48-8B7A-9B1ED7BF2E9F}" srcOrd="13" destOrd="0" presId="urn:microsoft.com/office/officeart/2005/8/layout/cycle1"/>
    <dgm:cxn modelId="{B56E1F19-9416-498C-8F33-4DA121799D29}" type="presParOf" srcId="{40E07FD5-E934-46A3-9902-27D2C0E1C93E}" destId="{84E3F356-7589-446E-B278-8F3AF1B53D2B}"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498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4980"/>
          </a:xfrm>
          <a:prstGeom prst="rect">
            <a:avLst/>
          </a:prstGeom>
        </p:spPr>
        <p:txBody>
          <a:bodyPr vert="horz" lIns="91440" tIns="45720" rIns="91440" bIns="45720" rtlCol="0"/>
          <a:lstStyle>
            <a:lvl1pPr algn="r">
              <a:defRPr sz="1200"/>
            </a:lvl1pPr>
          </a:lstStyle>
          <a:p>
            <a:fld id="{D3771239-3538-4F4A-870B-A740B81FF3D1}" type="datetimeFigureOut">
              <a:rPr lang="en-US" smtClean="0"/>
              <a:t>11/17/2016</a:t>
            </a:fld>
            <a:endParaRPr lang="en-US"/>
          </a:p>
        </p:txBody>
      </p:sp>
      <p:sp>
        <p:nvSpPr>
          <p:cNvPr id="4" name="Footer Placeholder 3"/>
          <p:cNvSpPr>
            <a:spLocks noGrp="1"/>
          </p:cNvSpPr>
          <p:nvPr>
            <p:ph type="ftr" sz="quarter" idx="2"/>
          </p:nvPr>
        </p:nvSpPr>
        <p:spPr>
          <a:xfrm>
            <a:off x="1" y="8829823"/>
            <a:ext cx="3038475" cy="46498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823"/>
            <a:ext cx="3038475" cy="464980"/>
          </a:xfrm>
          <a:prstGeom prst="rect">
            <a:avLst/>
          </a:prstGeom>
        </p:spPr>
        <p:txBody>
          <a:bodyPr vert="horz" lIns="91440" tIns="45720" rIns="91440" bIns="45720" rtlCol="0" anchor="b"/>
          <a:lstStyle>
            <a:lvl1pPr algn="r">
              <a:defRPr sz="1200"/>
            </a:lvl1pPr>
          </a:lstStyle>
          <a:p>
            <a:fld id="{0D6F1F49-99BB-4AAD-94D7-C77888E08DFB}" type="slidenum">
              <a:rPr lang="en-US" smtClean="0"/>
              <a:t>‹#›</a:t>
            </a:fld>
            <a:endParaRPr lang="en-US"/>
          </a:p>
        </p:txBody>
      </p:sp>
    </p:spTree>
    <p:extLst>
      <p:ext uri="{BB962C8B-B14F-4D97-AF65-F5344CB8AC3E}">
        <p14:creationId xmlns:p14="http://schemas.microsoft.com/office/powerpoint/2010/main" val="1306299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0242" tIns="45121" rIns="90242" bIns="45121" rtlCol="0"/>
          <a:lstStyle>
            <a:lvl1pPr algn="l">
              <a:defRPr sz="1200"/>
            </a:lvl1pPr>
          </a:lstStyle>
          <a:p>
            <a:endParaRPr lang="en-US"/>
          </a:p>
        </p:txBody>
      </p:sp>
      <p:sp>
        <p:nvSpPr>
          <p:cNvPr id="3" name="Date Placeholder 2"/>
          <p:cNvSpPr>
            <a:spLocks noGrp="1"/>
          </p:cNvSpPr>
          <p:nvPr>
            <p:ph type="dt" idx="1"/>
          </p:nvPr>
        </p:nvSpPr>
        <p:spPr>
          <a:xfrm>
            <a:off x="3970340" y="0"/>
            <a:ext cx="3038475" cy="465138"/>
          </a:xfrm>
          <a:prstGeom prst="rect">
            <a:avLst/>
          </a:prstGeom>
        </p:spPr>
        <p:txBody>
          <a:bodyPr vert="horz" lIns="90242" tIns="45121" rIns="90242" bIns="45121" rtlCol="0"/>
          <a:lstStyle>
            <a:lvl1pPr algn="r">
              <a:defRPr sz="1200"/>
            </a:lvl1pPr>
          </a:lstStyle>
          <a:p>
            <a:fld id="{8B6BA6F3-F38D-4935-A5B5-5DB26423DABE}" type="datetimeFigureOut">
              <a:rPr lang="en-US" smtClean="0"/>
              <a:t>11/17/2016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0242" tIns="45121" rIns="90242" bIns="45121" rtlCol="0" anchor="ctr"/>
          <a:lstStyle/>
          <a:p>
            <a:endParaRPr lang="en-US"/>
          </a:p>
        </p:txBody>
      </p:sp>
      <p:sp>
        <p:nvSpPr>
          <p:cNvPr id="5" name="Notes Placeholder 4"/>
          <p:cNvSpPr>
            <a:spLocks noGrp="1"/>
          </p:cNvSpPr>
          <p:nvPr>
            <p:ph type="body" sz="quarter" idx="3"/>
          </p:nvPr>
        </p:nvSpPr>
        <p:spPr>
          <a:xfrm>
            <a:off x="701675" y="4416427"/>
            <a:ext cx="5607050" cy="4183063"/>
          </a:xfrm>
          <a:prstGeom prst="rect">
            <a:avLst/>
          </a:prstGeom>
        </p:spPr>
        <p:txBody>
          <a:bodyPr vert="horz" lIns="90242" tIns="45121" rIns="90242" bIns="4512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675"/>
            <a:ext cx="3038475" cy="465138"/>
          </a:xfrm>
          <a:prstGeom prst="rect">
            <a:avLst/>
          </a:prstGeom>
        </p:spPr>
        <p:txBody>
          <a:bodyPr vert="horz" lIns="90242" tIns="45121" rIns="90242" bIns="45121" rtlCol="0" anchor="b"/>
          <a:lstStyle>
            <a:lvl1pPr algn="l">
              <a:defRPr sz="1200"/>
            </a:lvl1pPr>
          </a:lstStyle>
          <a:p>
            <a:endParaRPr lang="en-US"/>
          </a:p>
        </p:txBody>
      </p:sp>
      <p:sp>
        <p:nvSpPr>
          <p:cNvPr id="7" name="Slide Number Placeholder 6"/>
          <p:cNvSpPr>
            <a:spLocks noGrp="1"/>
          </p:cNvSpPr>
          <p:nvPr>
            <p:ph type="sldNum" sz="quarter" idx="5"/>
          </p:nvPr>
        </p:nvSpPr>
        <p:spPr>
          <a:xfrm>
            <a:off x="3970340" y="8829675"/>
            <a:ext cx="3038475" cy="465138"/>
          </a:xfrm>
          <a:prstGeom prst="rect">
            <a:avLst/>
          </a:prstGeom>
        </p:spPr>
        <p:txBody>
          <a:bodyPr vert="horz" lIns="90242" tIns="45121" rIns="90242" bIns="45121" rtlCol="0" anchor="b"/>
          <a:lstStyle>
            <a:lvl1pPr algn="r">
              <a:defRPr sz="1200"/>
            </a:lvl1pPr>
          </a:lstStyle>
          <a:p>
            <a:fld id="{77406569-DAC1-49F0-A820-0DCA21160B50}" type="slidenum">
              <a:rPr lang="en-US" smtClean="0"/>
              <a:t>‹#›</a:t>
            </a:fld>
            <a:endParaRPr lang="en-US"/>
          </a:p>
        </p:txBody>
      </p:sp>
    </p:spTree>
    <p:extLst>
      <p:ext uri="{BB962C8B-B14F-4D97-AF65-F5344CB8AC3E}">
        <p14:creationId xmlns:p14="http://schemas.microsoft.com/office/powerpoint/2010/main" val="508845559"/>
      </p:ext>
    </p:extLst>
  </p:cSld>
  <p:clrMap bg1="lt1" tx1="dk1" bg2="lt2" tx2="dk2" accent1="accent1" accent2="accent2" accent3="accent3" accent4="accent4" accent5="accent5" accent6="accent6" hlink="hlink" folHlink="folHlink"/>
  <p:notesStyle>
    <a:lvl1pPr marL="0" algn="l" defTabSz="914165" rtl="0" eaLnBrk="1" latinLnBrk="0" hangingPunct="1">
      <a:defRPr sz="1200" kern="1200">
        <a:solidFill>
          <a:schemeClr val="tx1"/>
        </a:solidFill>
        <a:latin typeface="+mn-lt"/>
        <a:ea typeface="+mn-ea"/>
        <a:cs typeface="+mn-cs"/>
      </a:defRPr>
    </a:lvl1pPr>
    <a:lvl2pPr marL="457082" algn="l" defTabSz="914165" rtl="0" eaLnBrk="1" latinLnBrk="0" hangingPunct="1">
      <a:defRPr sz="1200" kern="1200">
        <a:solidFill>
          <a:schemeClr val="tx1"/>
        </a:solidFill>
        <a:latin typeface="+mn-lt"/>
        <a:ea typeface="+mn-ea"/>
        <a:cs typeface="+mn-cs"/>
      </a:defRPr>
    </a:lvl2pPr>
    <a:lvl3pPr marL="914165" algn="l" defTabSz="914165" rtl="0" eaLnBrk="1" latinLnBrk="0" hangingPunct="1">
      <a:defRPr sz="1200" kern="1200">
        <a:solidFill>
          <a:schemeClr val="tx1"/>
        </a:solidFill>
        <a:latin typeface="+mn-lt"/>
        <a:ea typeface="+mn-ea"/>
        <a:cs typeface="+mn-cs"/>
      </a:defRPr>
    </a:lvl3pPr>
    <a:lvl4pPr marL="1371250" algn="l" defTabSz="914165" rtl="0" eaLnBrk="1" latinLnBrk="0" hangingPunct="1">
      <a:defRPr sz="1200" kern="1200">
        <a:solidFill>
          <a:schemeClr val="tx1"/>
        </a:solidFill>
        <a:latin typeface="+mn-lt"/>
        <a:ea typeface="+mn-ea"/>
        <a:cs typeface="+mn-cs"/>
      </a:defRPr>
    </a:lvl4pPr>
    <a:lvl5pPr marL="1828332" algn="l" defTabSz="914165" rtl="0" eaLnBrk="1" latinLnBrk="0" hangingPunct="1">
      <a:defRPr sz="1200" kern="1200">
        <a:solidFill>
          <a:schemeClr val="tx1"/>
        </a:solidFill>
        <a:latin typeface="+mn-lt"/>
        <a:ea typeface="+mn-ea"/>
        <a:cs typeface="+mn-cs"/>
      </a:defRPr>
    </a:lvl5pPr>
    <a:lvl6pPr marL="2285415" algn="l" defTabSz="914165" rtl="0" eaLnBrk="1" latinLnBrk="0" hangingPunct="1">
      <a:defRPr sz="1200" kern="1200">
        <a:solidFill>
          <a:schemeClr val="tx1"/>
        </a:solidFill>
        <a:latin typeface="+mn-lt"/>
        <a:ea typeface="+mn-ea"/>
        <a:cs typeface="+mn-cs"/>
      </a:defRPr>
    </a:lvl6pPr>
    <a:lvl7pPr marL="2742500" algn="l" defTabSz="914165" rtl="0" eaLnBrk="1" latinLnBrk="0" hangingPunct="1">
      <a:defRPr sz="1200" kern="1200">
        <a:solidFill>
          <a:schemeClr val="tx1"/>
        </a:solidFill>
        <a:latin typeface="+mn-lt"/>
        <a:ea typeface="+mn-ea"/>
        <a:cs typeface="+mn-cs"/>
      </a:defRPr>
    </a:lvl7pPr>
    <a:lvl8pPr marL="3199580" algn="l" defTabSz="914165" rtl="0" eaLnBrk="1" latinLnBrk="0" hangingPunct="1">
      <a:defRPr sz="1200" kern="1200">
        <a:solidFill>
          <a:schemeClr val="tx1"/>
        </a:solidFill>
        <a:latin typeface="+mn-lt"/>
        <a:ea typeface="+mn-ea"/>
        <a:cs typeface="+mn-cs"/>
      </a:defRPr>
    </a:lvl8pPr>
    <a:lvl9pPr marL="3656665" algn="l" defTabSz="9141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US" dirty="0" smtClean="0">
              <a:latin typeface="Calibri" pitchFamily="34" charset="0"/>
              <a:ea typeface="ＭＳ Ｐゴシック" pitchFamily="34" charset="-128"/>
            </a:endParaRPr>
          </a:p>
        </p:txBody>
      </p:sp>
      <p:sp>
        <p:nvSpPr>
          <p:cNvPr id="34820" name="Slide Number Placeholder 3"/>
          <p:cNvSpPr>
            <a:spLocks noGrp="1"/>
          </p:cNvSpPr>
          <p:nvPr>
            <p:ph type="sldNum" sz="quarter" idx="5"/>
          </p:nvPr>
        </p:nvSpPr>
        <p:spPr>
          <a:noFill/>
        </p:spPr>
        <p:txBody>
          <a:bodyPr/>
          <a:lstStyle/>
          <a:p>
            <a:fld id="{692E15BB-8635-419B-8AB0-8F2EB9F33EA5}" type="slidenum">
              <a:rPr lang="en-US" smtClean="0"/>
              <a:pPr/>
              <a:t>1</a:t>
            </a:fld>
            <a:endParaRPr lang="en-US" dirty="0" smtClean="0"/>
          </a:p>
        </p:txBody>
      </p:sp>
    </p:spTree>
    <p:extLst>
      <p:ext uri="{BB962C8B-B14F-4D97-AF65-F5344CB8AC3E}">
        <p14:creationId xmlns:p14="http://schemas.microsoft.com/office/powerpoint/2010/main" val="289483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Calibri" pitchFamily="34" charset="0"/>
              <a:ea typeface="ＭＳ Ｐゴシック" pitchFamily="34" charset="-128"/>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38127" indent="-283647" eaLnBrk="0" hangingPunct="0">
              <a:spcBef>
                <a:spcPct val="30000"/>
              </a:spcBef>
              <a:defRPr sz="1200">
                <a:solidFill>
                  <a:schemeClr val="tx1"/>
                </a:solidFill>
                <a:latin typeface="Calibri" pitchFamily="34" charset="0"/>
                <a:ea typeface="ＭＳ Ｐゴシック" pitchFamily="34" charset="-128"/>
              </a:defRPr>
            </a:lvl2pPr>
            <a:lvl3pPr marL="1136200" indent="-227240" eaLnBrk="0" hangingPunct="0">
              <a:spcBef>
                <a:spcPct val="30000"/>
              </a:spcBef>
              <a:defRPr sz="1200">
                <a:solidFill>
                  <a:schemeClr val="tx1"/>
                </a:solidFill>
                <a:latin typeface="Calibri" pitchFamily="34" charset="0"/>
                <a:ea typeface="ＭＳ Ｐゴシック" pitchFamily="34" charset="-128"/>
              </a:defRPr>
            </a:lvl3pPr>
            <a:lvl4pPr marL="1590679" indent="-227240" eaLnBrk="0" hangingPunct="0">
              <a:spcBef>
                <a:spcPct val="30000"/>
              </a:spcBef>
              <a:defRPr sz="1200">
                <a:solidFill>
                  <a:schemeClr val="tx1"/>
                </a:solidFill>
                <a:latin typeface="Calibri" pitchFamily="34" charset="0"/>
                <a:ea typeface="ＭＳ Ｐゴシック" pitchFamily="34" charset="-128"/>
              </a:defRPr>
            </a:lvl4pPr>
            <a:lvl5pPr marL="2045159" indent="-227240" eaLnBrk="0" hangingPunct="0">
              <a:spcBef>
                <a:spcPct val="30000"/>
              </a:spcBef>
              <a:defRPr sz="1200">
                <a:solidFill>
                  <a:schemeClr val="tx1"/>
                </a:solidFill>
                <a:latin typeface="Calibri" pitchFamily="34" charset="0"/>
                <a:ea typeface="ＭＳ Ｐゴシック" pitchFamily="34" charset="-128"/>
              </a:defRPr>
            </a:lvl5pPr>
            <a:lvl6pPr marL="2509308" indent="-227240" defTabSz="464149"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3458" indent="-227240" defTabSz="464149"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37607" indent="-227240" defTabSz="464149"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01757" indent="-227240" defTabSz="464149"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49FCC8C-3B86-4F96-A6FC-675CC39E14E7}" type="slidenum">
              <a:rPr lang="en-US" altLang="en-US" smtClean="0">
                <a:latin typeface="Arial" charset="0"/>
              </a:rPr>
              <a:pPr eaLnBrk="1" hangingPunct="1">
                <a:spcBef>
                  <a:spcPct val="0"/>
                </a:spcBef>
              </a:pPr>
              <a:t>21</a:t>
            </a:fld>
            <a:endParaRPr lang="en-US" altLang="en-US" smtClean="0">
              <a:latin typeface="Arial" charset="0"/>
            </a:endParaRPr>
          </a:p>
        </p:txBody>
      </p:sp>
    </p:spTree>
    <p:extLst>
      <p:ext uri="{BB962C8B-B14F-4D97-AF65-F5344CB8AC3E}">
        <p14:creationId xmlns:p14="http://schemas.microsoft.com/office/powerpoint/2010/main" val="2146036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Calibri" pitchFamily="34" charset="0"/>
                <a:ea typeface="ＭＳ Ｐゴシック" pitchFamily="34" charset="-128"/>
              </a:rPr>
              <a:t>Corporate communications</a:t>
            </a:r>
            <a:r>
              <a:rPr lang="en-US" altLang="en-US" baseline="0" dirty="0" smtClean="0">
                <a:latin typeface="Calibri" pitchFamily="34" charset="0"/>
                <a:ea typeface="ＭＳ Ｐゴシック" pitchFamily="34" charset="-128"/>
              </a:rPr>
              <a:t> has been a key resource to help create a culture of quality and safety at St. Mike’s – building excitement and engagement, and supporting the spread of great initiatives.</a:t>
            </a:r>
          </a:p>
          <a:p>
            <a:endParaRPr lang="en-US" altLang="en-US" baseline="0" dirty="0" smtClean="0">
              <a:latin typeface="Calibri" pitchFamily="34" charset="0"/>
              <a:ea typeface="ＭＳ Ｐゴシック" pitchFamily="34" charset="-128"/>
            </a:endParaRPr>
          </a:p>
          <a:p>
            <a:r>
              <a:rPr lang="en-US" altLang="en-US" baseline="0" dirty="0" smtClean="0">
                <a:latin typeface="Calibri" pitchFamily="34" charset="0"/>
                <a:ea typeface="ＭＳ Ｐゴシック" pitchFamily="34" charset="-128"/>
              </a:rPr>
              <a:t>For several years now, we’ve had an internal blog focused just on quality – a place for our staff and physicians to get inspired and share ideas.</a:t>
            </a:r>
          </a:p>
          <a:p>
            <a:endParaRPr lang="en-US" altLang="en-US" baseline="0" dirty="0" smtClean="0">
              <a:latin typeface="Calibri" pitchFamily="34" charset="0"/>
              <a:ea typeface="ＭＳ Ｐゴシック" pitchFamily="34" charset="-128"/>
            </a:endParaRPr>
          </a:p>
          <a:p>
            <a:r>
              <a:rPr lang="en-US" altLang="en-US" baseline="0" dirty="0" smtClean="0">
                <a:latin typeface="Calibri" pitchFamily="34" charset="0"/>
                <a:ea typeface="ＭＳ Ｐゴシック" pitchFamily="34" charset="-128"/>
              </a:rPr>
              <a:t>We talk about quality at every staff town hall and management forum.</a:t>
            </a:r>
          </a:p>
          <a:p>
            <a:endParaRPr lang="en-US" altLang="en-US" baseline="0" dirty="0" smtClean="0">
              <a:latin typeface="Calibri" pitchFamily="34" charset="0"/>
              <a:ea typeface="ＭＳ Ｐゴシック" pitchFamily="34" charset="-128"/>
            </a:endParaRPr>
          </a:p>
          <a:p>
            <a:r>
              <a:rPr lang="en-US" altLang="en-US" baseline="0" dirty="0" smtClean="0">
                <a:latin typeface="Calibri" pitchFamily="34" charset="0"/>
                <a:ea typeface="ＭＳ Ｐゴシック" pitchFamily="34" charset="-128"/>
              </a:rPr>
              <a:t>In 2014 we teamed up with Dr. Mike Evans, HQO and IHI to create a whiteboard video on quality improvement in health care. It went viral – has had more than 100,000 views.</a:t>
            </a:r>
          </a:p>
          <a:p>
            <a:endParaRPr lang="en-US" altLang="en-US" baseline="0" dirty="0" smtClean="0">
              <a:latin typeface="Calibri" pitchFamily="34" charset="0"/>
              <a:ea typeface="ＭＳ Ｐゴシック" pitchFamily="34" charset="-128"/>
            </a:endParaRPr>
          </a:p>
          <a:p>
            <a:r>
              <a:rPr lang="en-US" altLang="en-US" baseline="0" dirty="0" smtClean="0">
                <a:latin typeface="Calibri" pitchFamily="34" charset="0"/>
                <a:ea typeface="ＭＳ Ｐゴシック" pitchFamily="34" charset="-128"/>
              </a:rPr>
              <a:t>And we are constantly sharing and promoting stories about our quality successes and </a:t>
            </a:r>
            <a:r>
              <a:rPr lang="en-US" altLang="en-US" baseline="0" dirty="0" err="1" smtClean="0">
                <a:latin typeface="Calibri" pitchFamily="34" charset="0"/>
                <a:ea typeface="ＭＳ Ｐゴシック" pitchFamily="34" charset="-128"/>
              </a:rPr>
              <a:t>learnings</a:t>
            </a:r>
            <a:r>
              <a:rPr lang="en-US" altLang="en-US" baseline="0" dirty="0" smtClean="0">
                <a:latin typeface="Calibri" pitchFamily="34" charset="0"/>
                <a:ea typeface="ＭＳ Ｐゴシック" pitchFamily="34" charset="-128"/>
              </a:rPr>
              <a:t> from across the organization – in our newsletters, on our website and on social media.</a:t>
            </a:r>
            <a:endParaRPr lang="en-US" altLang="en-US" dirty="0" smtClean="0">
              <a:latin typeface="Calibri" pitchFamily="34" charset="0"/>
              <a:ea typeface="ＭＳ Ｐゴシック" pitchFamily="34" charset="-128"/>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38127" indent="-283647" eaLnBrk="0" hangingPunct="0">
              <a:spcBef>
                <a:spcPct val="30000"/>
              </a:spcBef>
              <a:defRPr sz="1200">
                <a:solidFill>
                  <a:schemeClr val="tx1"/>
                </a:solidFill>
                <a:latin typeface="Calibri" pitchFamily="34" charset="0"/>
                <a:ea typeface="ＭＳ Ｐゴシック" pitchFamily="34" charset="-128"/>
              </a:defRPr>
            </a:lvl2pPr>
            <a:lvl3pPr marL="1136200" indent="-227240" eaLnBrk="0" hangingPunct="0">
              <a:spcBef>
                <a:spcPct val="30000"/>
              </a:spcBef>
              <a:defRPr sz="1200">
                <a:solidFill>
                  <a:schemeClr val="tx1"/>
                </a:solidFill>
                <a:latin typeface="Calibri" pitchFamily="34" charset="0"/>
                <a:ea typeface="ＭＳ Ｐゴシック" pitchFamily="34" charset="-128"/>
              </a:defRPr>
            </a:lvl3pPr>
            <a:lvl4pPr marL="1590679" indent="-227240" eaLnBrk="0" hangingPunct="0">
              <a:spcBef>
                <a:spcPct val="30000"/>
              </a:spcBef>
              <a:defRPr sz="1200">
                <a:solidFill>
                  <a:schemeClr val="tx1"/>
                </a:solidFill>
                <a:latin typeface="Calibri" pitchFamily="34" charset="0"/>
                <a:ea typeface="ＭＳ Ｐゴシック" pitchFamily="34" charset="-128"/>
              </a:defRPr>
            </a:lvl4pPr>
            <a:lvl5pPr marL="2045159" indent="-227240" eaLnBrk="0" hangingPunct="0">
              <a:spcBef>
                <a:spcPct val="30000"/>
              </a:spcBef>
              <a:defRPr sz="1200">
                <a:solidFill>
                  <a:schemeClr val="tx1"/>
                </a:solidFill>
                <a:latin typeface="Calibri" pitchFamily="34" charset="0"/>
                <a:ea typeface="ＭＳ Ｐゴシック" pitchFamily="34" charset="-128"/>
              </a:defRPr>
            </a:lvl5pPr>
            <a:lvl6pPr marL="2509308" indent="-227240" defTabSz="464149"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3458" indent="-227240" defTabSz="464149"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37607" indent="-227240" defTabSz="464149"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01757" indent="-227240" defTabSz="464149"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49FCC8C-3B86-4F96-A6FC-675CC39E14E7}" type="slidenum">
              <a:rPr lang="en-US" altLang="en-US" smtClean="0">
                <a:latin typeface="Arial" charset="0"/>
              </a:rPr>
              <a:pPr eaLnBrk="1" hangingPunct="1">
                <a:spcBef>
                  <a:spcPct val="0"/>
                </a:spcBef>
              </a:pPr>
              <a:t>22</a:t>
            </a:fld>
            <a:endParaRPr lang="en-US" altLang="en-US" smtClean="0">
              <a:latin typeface="Arial" charset="0"/>
            </a:endParaRPr>
          </a:p>
        </p:txBody>
      </p:sp>
    </p:spTree>
    <p:extLst>
      <p:ext uri="{BB962C8B-B14F-4D97-AF65-F5344CB8AC3E}">
        <p14:creationId xmlns:p14="http://schemas.microsoft.com/office/powerpoint/2010/main" val="3026774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7406569-DAC1-49F0-A820-0DCA21160B50}" type="slidenum">
              <a:rPr lang="en-US" smtClean="0"/>
              <a:t>32</a:t>
            </a:fld>
            <a:endParaRPr lang="en-US"/>
          </a:p>
        </p:txBody>
      </p:sp>
    </p:spTree>
    <p:extLst>
      <p:ext uri="{BB962C8B-B14F-4D97-AF65-F5344CB8AC3E}">
        <p14:creationId xmlns:p14="http://schemas.microsoft.com/office/powerpoint/2010/main" val="3598777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So when we talk about demand and capacity, here is a quick snapshot of our demand and capacity. This is by no means a comprehensive list of all the inputs, nor all the resources required to support patient care and movement, but it gives you an idea of what we’re working with</a:t>
            </a:r>
          </a:p>
          <a:p>
            <a:r>
              <a:rPr lang="en-US" altLang="en-US" smtClean="0"/>
              <a:t>We have 467 inpatient beds, including 68 critical care beds across 4 ICUs</a:t>
            </a:r>
          </a:p>
          <a:p>
            <a:r>
              <a:rPr lang="en-US" altLang="en-US" smtClean="0"/>
              <a:t>The ED has about 43 beds, plus a number of designated chairs and makeshift hallway stretchers, and sees 75,000 patients annually – which is the second highest ED volume in the TCLHIN</a:t>
            </a:r>
          </a:p>
          <a:p>
            <a:r>
              <a:rPr lang="en-US" altLang="en-US" smtClean="0"/>
              <a:t>And we have over 5700 staff and physicians</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2632" indent="-288482" eaLnBrk="0" hangingPunct="0">
              <a:spcBef>
                <a:spcPct val="30000"/>
              </a:spcBef>
              <a:defRPr sz="1200">
                <a:solidFill>
                  <a:schemeClr val="tx1"/>
                </a:solidFill>
                <a:latin typeface="Calibri" pitchFamily="34" charset="0"/>
              </a:defRPr>
            </a:lvl2pPr>
            <a:lvl3pPr marL="1158762" indent="-230464" eaLnBrk="0" hangingPunct="0">
              <a:spcBef>
                <a:spcPct val="30000"/>
              </a:spcBef>
              <a:defRPr sz="1200">
                <a:solidFill>
                  <a:schemeClr val="tx1"/>
                </a:solidFill>
                <a:latin typeface="Calibri" pitchFamily="34" charset="0"/>
              </a:defRPr>
            </a:lvl3pPr>
            <a:lvl4pPr marL="1621300" indent="-230464" eaLnBrk="0" hangingPunct="0">
              <a:spcBef>
                <a:spcPct val="30000"/>
              </a:spcBef>
              <a:defRPr sz="1200">
                <a:solidFill>
                  <a:schemeClr val="tx1"/>
                </a:solidFill>
                <a:latin typeface="Calibri" pitchFamily="34" charset="0"/>
              </a:defRPr>
            </a:lvl4pPr>
            <a:lvl5pPr marL="2087061" indent="-230464" eaLnBrk="0" hangingPunct="0">
              <a:spcBef>
                <a:spcPct val="30000"/>
              </a:spcBef>
              <a:defRPr sz="1200">
                <a:solidFill>
                  <a:schemeClr val="tx1"/>
                </a:solidFill>
                <a:latin typeface="Calibri" pitchFamily="34" charset="0"/>
              </a:defRPr>
            </a:lvl5pPr>
            <a:lvl6pPr marL="2551211" indent="-230464" defTabSz="926688" eaLnBrk="0" fontAlgn="base" hangingPunct="0">
              <a:spcBef>
                <a:spcPct val="30000"/>
              </a:spcBef>
              <a:spcAft>
                <a:spcPct val="0"/>
              </a:spcAft>
              <a:defRPr sz="1200">
                <a:solidFill>
                  <a:schemeClr val="tx1"/>
                </a:solidFill>
                <a:latin typeface="Calibri" pitchFamily="34" charset="0"/>
              </a:defRPr>
            </a:lvl6pPr>
            <a:lvl7pPr marL="3015360" indent="-230464" defTabSz="926688" eaLnBrk="0" fontAlgn="base" hangingPunct="0">
              <a:spcBef>
                <a:spcPct val="30000"/>
              </a:spcBef>
              <a:spcAft>
                <a:spcPct val="0"/>
              </a:spcAft>
              <a:defRPr sz="1200">
                <a:solidFill>
                  <a:schemeClr val="tx1"/>
                </a:solidFill>
                <a:latin typeface="Calibri" pitchFamily="34" charset="0"/>
              </a:defRPr>
            </a:lvl7pPr>
            <a:lvl8pPr marL="3479510" indent="-230464" defTabSz="926688" eaLnBrk="0" fontAlgn="base" hangingPunct="0">
              <a:spcBef>
                <a:spcPct val="30000"/>
              </a:spcBef>
              <a:spcAft>
                <a:spcPct val="0"/>
              </a:spcAft>
              <a:defRPr sz="1200">
                <a:solidFill>
                  <a:schemeClr val="tx1"/>
                </a:solidFill>
                <a:latin typeface="Calibri" pitchFamily="34" charset="0"/>
              </a:defRPr>
            </a:lvl8pPr>
            <a:lvl9pPr marL="3943659" indent="-230464" defTabSz="926688" eaLnBrk="0" fontAlgn="base" hangingPunct="0">
              <a:spcBef>
                <a:spcPct val="30000"/>
              </a:spcBef>
              <a:spcAft>
                <a:spcPct val="0"/>
              </a:spcAft>
              <a:defRPr sz="1200">
                <a:solidFill>
                  <a:schemeClr val="tx1"/>
                </a:solidFill>
                <a:latin typeface="Calibri" pitchFamily="34" charset="0"/>
              </a:defRPr>
            </a:lvl9pPr>
          </a:lstStyle>
          <a:p>
            <a:pPr defTabSz="926688" eaLnBrk="1" fontAlgn="base" hangingPunct="1">
              <a:spcBef>
                <a:spcPct val="0"/>
              </a:spcBef>
              <a:spcAft>
                <a:spcPct val="0"/>
              </a:spcAft>
            </a:pPr>
            <a:fld id="{7D612906-6B37-4460-B262-3CA97E6CC6AE}" type="slidenum">
              <a:rPr lang="en-US" altLang="en-US" smtClean="0">
                <a:latin typeface="Arial" pitchFamily="34" charset="0"/>
                <a:ea typeface="MS PGothic" pitchFamily="34" charset="-128"/>
                <a:cs typeface="Arial" pitchFamily="34" charset="0"/>
              </a:rPr>
              <a:pPr defTabSz="926688" eaLnBrk="1" fontAlgn="base" hangingPunct="1">
                <a:spcBef>
                  <a:spcPct val="0"/>
                </a:spcBef>
                <a:spcAft>
                  <a:spcPct val="0"/>
                </a:spcAft>
              </a:pPr>
              <a:t>2</a:t>
            </a:fld>
            <a:endParaRPr lang="en-US" altLang="en-US" smtClean="0">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4028849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CA" dirty="0" smtClean="0">
                <a:ea typeface="ＭＳ Ｐゴシック" pitchFamily="-84" charset="-128"/>
              </a:rPr>
              <a:t>Medical science and technology have advanced at an unprecedented rate</a:t>
            </a:r>
          </a:p>
          <a:p>
            <a:pPr eaLnBrk="1" hangingPunct="1">
              <a:lnSpc>
                <a:spcPct val="90000"/>
              </a:lnSpc>
            </a:pPr>
            <a:r>
              <a:rPr lang="en-CA" dirty="0" smtClean="0">
                <a:ea typeface="ＭＳ Ｐゴシック" pitchFamily="-84" charset="-128"/>
              </a:rPr>
              <a:t>Healthcare has become very complex</a:t>
            </a:r>
          </a:p>
          <a:p>
            <a:pPr eaLnBrk="1" hangingPunct="1">
              <a:lnSpc>
                <a:spcPct val="90000"/>
              </a:lnSpc>
            </a:pPr>
            <a:r>
              <a:rPr lang="en-CA" dirty="0" smtClean="0">
                <a:ea typeface="ＭＳ Ｐゴシック" pitchFamily="-84" charset="-128"/>
              </a:rPr>
              <a:t>Humans make mistakes</a:t>
            </a:r>
          </a:p>
          <a:p>
            <a:pPr eaLnBrk="1" hangingPunct="1">
              <a:lnSpc>
                <a:spcPct val="90000"/>
              </a:lnSpc>
            </a:pPr>
            <a:r>
              <a:rPr lang="en-CA" dirty="0" smtClean="0">
                <a:ea typeface="ＭＳ Ｐゴシック" pitchFamily="-84" charset="-128"/>
              </a:rPr>
              <a:t>Business model </a:t>
            </a:r>
            <a:r>
              <a:rPr lang="en-CA" u="sng" dirty="0" smtClean="0">
                <a:ea typeface="ＭＳ Ｐゴシック" pitchFamily="-84" charset="-128"/>
              </a:rPr>
              <a:t>assumes</a:t>
            </a:r>
            <a:r>
              <a:rPr lang="en-CA" dirty="0" smtClean="0">
                <a:ea typeface="ＭＳ Ｐゴシック" pitchFamily="-84" charset="-128"/>
              </a:rPr>
              <a:t> that well intentioned healthcare professionals will provide high quality, safe and cost-effective care through hard work, vigilance and use of evidence</a:t>
            </a:r>
            <a:endParaRPr lang="en-CA" dirty="0"/>
          </a:p>
        </p:txBody>
      </p:sp>
      <p:sp>
        <p:nvSpPr>
          <p:cNvPr id="4" name="Slide Number Placeholder 3"/>
          <p:cNvSpPr>
            <a:spLocks noGrp="1"/>
          </p:cNvSpPr>
          <p:nvPr>
            <p:ph type="sldNum" sz="quarter" idx="10"/>
          </p:nvPr>
        </p:nvSpPr>
        <p:spPr/>
        <p:txBody>
          <a:bodyPr/>
          <a:lstStyle/>
          <a:p>
            <a:fld id="{77406569-DAC1-49F0-A820-0DCA21160B50}" type="slidenum">
              <a:rPr lang="en-US" smtClean="0"/>
              <a:t>3</a:t>
            </a:fld>
            <a:endParaRPr lang="en-US"/>
          </a:p>
        </p:txBody>
      </p:sp>
    </p:spTree>
    <p:extLst>
      <p:ext uri="{BB962C8B-B14F-4D97-AF65-F5344CB8AC3E}">
        <p14:creationId xmlns:p14="http://schemas.microsoft.com/office/powerpoint/2010/main" val="3127275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However we have thousands upon thousands of patient interactions every year. Vigilance and hard work are not enough to ensure that every one of those interactions meets our standards of excellent care</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As CEO I hear about the good work we do every day. However sometimes we let our patients and their families down. Let me tell you the story of a patient from several years ago. A 92 year-old man, adored by his family </a:t>
            </a:r>
            <a:r>
              <a:rPr lang="en-CA" sz="1200" kern="1200" dirty="0" err="1" smtClean="0">
                <a:solidFill>
                  <a:schemeClr val="tx1"/>
                </a:solidFill>
                <a:effectLst/>
                <a:latin typeface="+mn-lt"/>
                <a:ea typeface="+mn-ea"/>
                <a:cs typeface="+mn-cs"/>
              </a:rPr>
              <a:t>etc</a:t>
            </a:r>
            <a:r>
              <a:rPr lang="en-CA" sz="1200" kern="1200" dirty="0" smtClean="0">
                <a:solidFill>
                  <a:schemeClr val="tx1"/>
                </a:solidFill>
                <a:effectLst/>
                <a:latin typeface="+mn-lt"/>
                <a:ea typeface="+mn-ea"/>
                <a:cs typeface="+mn-cs"/>
              </a:rPr>
              <a:t> </a:t>
            </a:r>
            <a:r>
              <a:rPr lang="en-CA" sz="1200" kern="1200" dirty="0" err="1" smtClean="0">
                <a:solidFill>
                  <a:schemeClr val="tx1"/>
                </a:solidFill>
                <a:effectLst/>
                <a:latin typeface="+mn-lt"/>
                <a:ea typeface="+mn-ea"/>
                <a:cs typeface="+mn-cs"/>
              </a:rPr>
              <a:t>etc</a:t>
            </a:r>
            <a:r>
              <a:rPr lang="en-CA" sz="1200" kern="1200" dirty="0" smtClean="0">
                <a:solidFill>
                  <a:schemeClr val="tx1"/>
                </a:solidFill>
                <a:effectLst/>
                <a:latin typeface="+mn-lt"/>
                <a:ea typeface="+mn-ea"/>
                <a:cs typeface="+mn-cs"/>
              </a:rPr>
              <a:t> came to us for care. Within twenty-four hours of admission to St. Mike’s, he fell out of his hospital bed. Complications related to that fall led to his death. St. Michael’s is a top-tier, academic hospital with brilliant and extremely committed physicians and staff – some of the top clinicians in the world. We have the best technology and countless protocols based on the latest evidence. Yet we failed to honour our first and most important responsibility to this patient: keep him safe.</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How can we prevent this kind of devastating failure? We need sophisticated systems to protect patients, support staff, and ensure that our care constantly improves.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406569-DAC1-49F0-A820-0DCA21160B50}" type="slidenum">
              <a:rPr lang="en-US" smtClean="0"/>
              <a:t>4</a:t>
            </a:fld>
            <a:endParaRPr lang="en-US"/>
          </a:p>
        </p:txBody>
      </p:sp>
    </p:spTree>
    <p:extLst>
      <p:ext uri="{BB962C8B-B14F-4D97-AF65-F5344CB8AC3E}">
        <p14:creationId xmlns:p14="http://schemas.microsoft.com/office/powerpoint/2010/main" val="3127275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406569-DAC1-49F0-A820-0DCA21160B50}" type="slidenum">
              <a:rPr lang="en-US" smtClean="0"/>
              <a:t>5</a:t>
            </a:fld>
            <a:endParaRPr lang="en-US"/>
          </a:p>
        </p:txBody>
      </p:sp>
    </p:spTree>
    <p:extLst>
      <p:ext uri="{BB962C8B-B14F-4D97-AF65-F5344CB8AC3E}">
        <p14:creationId xmlns:p14="http://schemas.microsoft.com/office/powerpoint/2010/main" val="2557853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406569-DAC1-49F0-A820-0DCA21160B50}" type="slidenum">
              <a:rPr lang="en-US" smtClean="0"/>
              <a:t>6</a:t>
            </a:fld>
            <a:endParaRPr lang="en-US"/>
          </a:p>
        </p:txBody>
      </p:sp>
    </p:spTree>
    <p:extLst>
      <p:ext uri="{BB962C8B-B14F-4D97-AF65-F5344CB8AC3E}">
        <p14:creationId xmlns:p14="http://schemas.microsoft.com/office/powerpoint/2010/main" val="4040089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406569-DAC1-49F0-A820-0DCA21160B50}" type="slidenum">
              <a:rPr lang="en-US" smtClean="0"/>
              <a:t>13</a:t>
            </a:fld>
            <a:endParaRPr lang="en-US"/>
          </a:p>
        </p:txBody>
      </p:sp>
    </p:spTree>
    <p:extLst>
      <p:ext uri="{BB962C8B-B14F-4D97-AF65-F5344CB8AC3E}">
        <p14:creationId xmlns:p14="http://schemas.microsoft.com/office/powerpoint/2010/main" val="3241566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focus this</a:t>
            </a:r>
            <a:r>
              <a:rPr lang="en-US" baseline="0" dirty="0" smtClean="0"/>
              <a:t> year</a:t>
            </a:r>
            <a:endParaRPr lang="en-US" dirty="0"/>
          </a:p>
        </p:txBody>
      </p:sp>
      <p:sp>
        <p:nvSpPr>
          <p:cNvPr id="4" name="Slide Number Placeholder 3"/>
          <p:cNvSpPr>
            <a:spLocks noGrp="1"/>
          </p:cNvSpPr>
          <p:nvPr>
            <p:ph type="sldNum" sz="quarter" idx="10"/>
          </p:nvPr>
        </p:nvSpPr>
        <p:spPr/>
        <p:txBody>
          <a:bodyPr/>
          <a:lstStyle/>
          <a:p>
            <a:fld id="{77406569-DAC1-49F0-A820-0DCA21160B50}" type="slidenum">
              <a:rPr lang="en-US" smtClean="0"/>
              <a:t>17</a:t>
            </a:fld>
            <a:endParaRPr lang="en-US"/>
          </a:p>
        </p:txBody>
      </p:sp>
    </p:spTree>
    <p:extLst>
      <p:ext uri="{BB962C8B-B14F-4D97-AF65-F5344CB8AC3E}">
        <p14:creationId xmlns:p14="http://schemas.microsoft.com/office/powerpoint/2010/main" val="1294985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4103" lvl="1"/>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82D2D55-55AF-4D52-A3D5-0C389FD2D79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470711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1"/>
            <a:ext cx="7848600" cy="1927225"/>
          </a:xfrm>
        </p:spPr>
        <p:txBody>
          <a:bodyPr anchor="b">
            <a:noAutofit/>
          </a:bodyPr>
          <a:lstStyle>
            <a:lvl1pPr>
              <a:defRPr sz="5400" cap="all" baseline="0"/>
            </a:lvl1pPr>
          </a:lstStyle>
          <a:p>
            <a:r>
              <a:rPr lang="en-CA"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082" indent="0" algn="ctr">
              <a:buNone/>
              <a:defRPr>
                <a:solidFill>
                  <a:schemeClr val="tx1">
                    <a:tint val="75000"/>
                  </a:schemeClr>
                </a:solidFill>
              </a:defRPr>
            </a:lvl2pPr>
            <a:lvl3pPr marL="914165" indent="0" algn="ctr">
              <a:buNone/>
              <a:defRPr>
                <a:solidFill>
                  <a:schemeClr val="tx1">
                    <a:tint val="75000"/>
                  </a:schemeClr>
                </a:solidFill>
              </a:defRPr>
            </a:lvl3pPr>
            <a:lvl4pPr marL="1371250" indent="0" algn="ctr">
              <a:buNone/>
              <a:defRPr>
                <a:solidFill>
                  <a:schemeClr val="tx1">
                    <a:tint val="75000"/>
                  </a:schemeClr>
                </a:solidFill>
              </a:defRPr>
            </a:lvl4pPr>
            <a:lvl5pPr marL="1828332" indent="0" algn="ctr">
              <a:buNone/>
              <a:defRPr>
                <a:solidFill>
                  <a:schemeClr val="tx1">
                    <a:tint val="75000"/>
                  </a:schemeClr>
                </a:solidFill>
              </a:defRPr>
            </a:lvl5pPr>
            <a:lvl6pPr marL="2285415" indent="0" algn="ctr">
              <a:buNone/>
              <a:defRPr>
                <a:solidFill>
                  <a:schemeClr val="tx1">
                    <a:tint val="75000"/>
                  </a:schemeClr>
                </a:solidFill>
              </a:defRPr>
            </a:lvl6pPr>
            <a:lvl7pPr marL="2742500" indent="0" algn="ctr">
              <a:buNone/>
              <a:defRPr>
                <a:solidFill>
                  <a:schemeClr val="tx1">
                    <a:tint val="75000"/>
                  </a:schemeClr>
                </a:solidFill>
              </a:defRPr>
            </a:lvl7pPr>
            <a:lvl8pPr marL="3199580" indent="0" algn="ctr">
              <a:buNone/>
              <a:defRPr>
                <a:solidFill>
                  <a:schemeClr val="tx1">
                    <a:tint val="75000"/>
                  </a:schemeClr>
                </a:solidFill>
              </a:defRPr>
            </a:lvl8pPr>
            <a:lvl9pPr marL="3656665" indent="0" algn="ctr">
              <a:buNone/>
              <a:defRPr>
                <a:solidFill>
                  <a:schemeClr val="tx1">
                    <a:tint val="75000"/>
                  </a:schemeClr>
                </a:solidFill>
              </a:defRPr>
            </a:lvl9pPr>
          </a:lstStyle>
          <a:p>
            <a:r>
              <a:rPr lang="en-CA" smtClean="0"/>
              <a:t>Click to edit Master subtitle style</a:t>
            </a:r>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36588D62-44B2-4159-B6D9-3A8C5DFA8C66}" type="datetime1">
              <a:rPr lang="en-US" smtClean="0"/>
              <a:t>11/17/2016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09388-7032-FE4F-9550-274DE0647B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867400"/>
          </a:xfrm>
        </p:spPr>
        <p:txBody>
          <a:bodyPr vert="eaVert" anchor="b"/>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457200" y="609601"/>
            <a:ext cx="6019800" cy="58674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D2BE62A8-A37E-441A-AEA5-C1F5B129936A}" type="datetime1">
              <a:rPr lang="en-US" smtClean="0"/>
              <a:t>11/17/2016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09388-7032-FE4F-9550-274DE0647B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Slide Number Placeholder 5"/>
          <p:cNvSpPr txBox="1">
            <a:spLocks/>
          </p:cNvSpPr>
          <p:nvPr userDrawn="1"/>
        </p:nvSpPr>
        <p:spPr bwMode="white">
          <a:xfrm>
            <a:off x="6019800" y="6356350"/>
            <a:ext cx="2319338" cy="501650"/>
          </a:xfrm>
          <a:prstGeom prst="rect">
            <a:avLst/>
          </a:prstGeom>
        </p:spPr>
        <p:txBody>
          <a:bodyPr anchor="ctr"/>
          <a:lstStyle/>
          <a:p>
            <a:pPr algn="r">
              <a:defRPr/>
            </a:pPr>
            <a:endParaRPr lang="en-US" sz="900" dirty="0">
              <a:solidFill>
                <a:schemeClr val="bg1"/>
              </a:solidFill>
              <a:ea typeface="Arial" charset="0"/>
            </a:endParaRPr>
          </a:p>
        </p:txBody>
      </p:sp>
      <p:pic>
        <p:nvPicPr>
          <p:cNvPr id="5" name="Picture 2" descr="Angel_1_HR_RGB copy.jpg"/>
          <p:cNvPicPr>
            <a:picLocks noChangeAspect="1"/>
          </p:cNvPicPr>
          <p:nvPr userDrawn="1"/>
        </p:nvPicPr>
        <p:blipFill>
          <a:blip r:embed="rId2"/>
          <a:srcRect b="10500"/>
          <a:stretch>
            <a:fillRect/>
          </a:stretch>
        </p:blipFill>
        <p:spPr bwMode="auto">
          <a:xfrm>
            <a:off x="0" y="0"/>
            <a:ext cx="9144000" cy="6137275"/>
          </a:xfrm>
          <a:prstGeom prst="rect">
            <a:avLst/>
          </a:prstGeom>
          <a:noFill/>
          <a:ln w="9525">
            <a:noFill/>
            <a:miter lim="800000"/>
            <a:headEnd/>
            <a:tailEnd/>
          </a:ln>
        </p:spPr>
      </p:pic>
      <p:pic>
        <p:nvPicPr>
          <p:cNvPr id="6" name="Picture 2" descr="SMH_Footer_bar_TITLE_NEW.jpg"/>
          <p:cNvPicPr>
            <a:picLocks noChangeAspect="1"/>
          </p:cNvPicPr>
          <p:nvPr userDrawn="1"/>
        </p:nvPicPr>
        <p:blipFill>
          <a:blip r:embed="rId3"/>
          <a:srcRect/>
          <a:stretch>
            <a:fillRect/>
          </a:stretch>
        </p:blipFill>
        <p:spPr bwMode="auto">
          <a:xfrm>
            <a:off x="0" y="6130925"/>
            <a:ext cx="9144000" cy="731838"/>
          </a:xfrm>
          <a:prstGeom prst="rect">
            <a:avLst/>
          </a:prstGeom>
          <a:noFill/>
          <a:ln w="9525">
            <a:noFill/>
            <a:miter lim="800000"/>
            <a:headEnd/>
            <a:tailEnd/>
          </a:ln>
        </p:spPr>
      </p:pic>
      <p:sp>
        <p:nvSpPr>
          <p:cNvPr id="12" name="Text Placeholder 11"/>
          <p:cNvSpPr>
            <a:spLocks noGrp="1"/>
          </p:cNvSpPr>
          <p:nvPr>
            <p:ph type="body" sz="quarter" idx="10"/>
          </p:nvPr>
        </p:nvSpPr>
        <p:spPr>
          <a:xfrm>
            <a:off x="254000" y="2959100"/>
            <a:ext cx="5675313" cy="1714500"/>
          </a:xfrm>
          <a:prstGeom prst="rect">
            <a:avLst/>
          </a:prstGeom>
        </p:spPr>
        <p:txBody>
          <a:bodyPr/>
          <a:lstStyle>
            <a:lvl1pPr marL="0" indent="0">
              <a:buNone/>
              <a:defRPr b="1">
                <a:solidFill>
                  <a:schemeClr val="bg1"/>
                </a:solidFill>
              </a:defRPr>
            </a:lvl1pPr>
          </a:lstStyle>
          <a:p>
            <a:pPr lvl="0"/>
            <a:r>
              <a:rPr lang="en-US" smtClean="0"/>
              <a:t>Click to edit Master text styles</a:t>
            </a:r>
          </a:p>
        </p:txBody>
      </p:sp>
      <p:sp>
        <p:nvSpPr>
          <p:cNvPr id="14" name="Text Placeholder 13"/>
          <p:cNvSpPr>
            <a:spLocks noGrp="1"/>
          </p:cNvSpPr>
          <p:nvPr>
            <p:ph type="body" sz="quarter" idx="11"/>
          </p:nvPr>
        </p:nvSpPr>
        <p:spPr>
          <a:xfrm>
            <a:off x="254000" y="5478463"/>
            <a:ext cx="5562600" cy="571500"/>
          </a:xfrm>
          <a:prstGeom prst="rect">
            <a:avLst/>
          </a:prstGeom>
        </p:spPr>
        <p:txBody>
          <a:bodyPr/>
          <a:lstStyle>
            <a:lvl1pPr>
              <a:buNone/>
              <a:defRPr sz="2000" b="1">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1474241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one">
    <p:spTree>
      <p:nvGrpSpPr>
        <p:cNvPr id="1" name=""/>
        <p:cNvGrpSpPr/>
        <p:nvPr/>
      </p:nvGrpSpPr>
      <p:grpSpPr>
        <a:xfrm>
          <a:off x="0" y="0"/>
          <a:ext cx="0" cy="0"/>
          <a:chOff x="0" y="0"/>
          <a:chExt cx="0" cy="0"/>
        </a:xfrm>
      </p:grpSpPr>
      <p:sp>
        <p:nvSpPr>
          <p:cNvPr id="2" name="Slide Number Placeholder 5"/>
          <p:cNvSpPr txBox="1">
            <a:spLocks/>
          </p:cNvSpPr>
          <p:nvPr userDrawn="1"/>
        </p:nvSpPr>
        <p:spPr bwMode="white">
          <a:xfrm>
            <a:off x="6019800" y="6356350"/>
            <a:ext cx="230346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pitchFamily="34" charset="0"/>
                <a:cs typeface="Arial" pitchFamily="34" charset="0"/>
              </a:defRPr>
            </a:lvl1pPr>
            <a:lvl2pPr marL="742950" indent="-285750" eaLnBrk="0" hangingPunct="0">
              <a:defRPr sz="3200">
                <a:solidFill>
                  <a:schemeClr val="tx1"/>
                </a:solidFill>
                <a:latin typeface="Arial" pitchFamily="34" charset="0"/>
                <a:cs typeface="Arial" pitchFamily="34" charset="0"/>
              </a:defRPr>
            </a:lvl2pPr>
            <a:lvl3pPr marL="1143000" indent="-228600" eaLnBrk="0" hangingPunct="0">
              <a:defRPr sz="3200">
                <a:solidFill>
                  <a:schemeClr val="tx1"/>
                </a:solidFill>
                <a:latin typeface="Arial" pitchFamily="34" charset="0"/>
                <a:cs typeface="Arial" pitchFamily="34" charset="0"/>
              </a:defRPr>
            </a:lvl3pPr>
            <a:lvl4pPr marL="1600200" indent="-228600" eaLnBrk="0" hangingPunct="0">
              <a:defRPr sz="3200">
                <a:solidFill>
                  <a:schemeClr val="tx1"/>
                </a:solidFill>
                <a:latin typeface="Arial" pitchFamily="34" charset="0"/>
                <a:cs typeface="Arial" pitchFamily="34" charset="0"/>
              </a:defRPr>
            </a:lvl4pPr>
            <a:lvl5pPr marL="2057400" indent="-228600" eaLnBrk="0" hangingPunct="0">
              <a:defRPr sz="32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32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32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32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3200">
                <a:solidFill>
                  <a:schemeClr val="tx1"/>
                </a:solidFill>
                <a:latin typeface="Arial" pitchFamily="34" charset="0"/>
                <a:cs typeface="Arial" pitchFamily="34" charset="0"/>
              </a:defRPr>
            </a:lvl9pPr>
          </a:lstStyle>
          <a:p>
            <a:pPr algn="r" eaLnBrk="1" hangingPunct="1">
              <a:defRPr/>
            </a:pPr>
            <a:endParaRPr lang="en-US" altLang="en-US" sz="900" smtClean="0">
              <a:solidFill>
                <a:schemeClr val="bg1"/>
              </a:solidFill>
            </a:endParaRPr>
          </a:p>
        </p:txBody>
      </p:sp>
      <p:sp>
        <p:nvSpPr>
          <p:cNvPr id="3" name="Title 8"/>
          <p:cNvSpPr txBox="1">
            <a:spLocks/>
          </p:cNvSpPr>
          <p:nvPr userDrawn="1"/>
        </p:nvSpPr>
        <p:spPr bwMode="auto">
          <a:xfrm>
            <a:off x="365125" y="274638"/>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pitchFamily="34" charset="0"/>
                <a:cs typeface="Arial" pitchFamily="34" charset="0"/>
              </a:defRPr>
            </a:lvl1pPr>
            <a:lvl2pPr marL="742950" indent="-285750" eaLnBrk="0" hangingPunct="0">
              <a:defRPr sz="3200">
                <a:solidFill>
                  <a:schemeClr val="tx1"/>
                </a:solidFill>
                <a:latin typeface="Arial" pitchFamily="34" charset="0"/>
                <a:cs typeface="Arial" pitchFamily="34" charset="0"/>
              </a:defRPr>
            </a:lvl2pPr>
            <a:lvl3pPr marL="1143000" indent="-228600" eaLnBrk="0" hangingPunct="0">
              <a:defRPr sz="3200">
                <a:solidFill>
                  <a:schemeClr val="tx1"/>
                </a:solidFill>
                <a:latin typeface="Arial" pitchFamily="34" charset="0"/>
                <a:cs typeface="Arial" pitchFamily="34" charset="0"/>
              </a:defRPr>
            </a:lvl3pPr>
            <a:lvl4pPr marL="1600200" indent="-228600" eaLnBrk="0" hangingPunct="0">
              <a:defRPr sz="3200">
                <a:solidFill>
                  <a:schemeClr val="tx1"/>
                </a:solidFill>
                <a:latin typeface="Arial" pitchFamily="34" charset="0"/>
                <a:cs typeface="Arial" pitchFamily="34" charset="0"/>
              </a:defRPr>
            </a:lvl4pPr>
            <a:lvl5pPr marL="2057400" indent="-228600" eaLnBrk="0" hangingPunct="0">
              <a:defRPr sz="32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32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32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32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3200">
                <a:solidFill>
                  <a:schemeClr val="tx1"/>
                </a:solidFill>
                <a:latin typeface="Arial" pitchFamily="34" charset="0"/>
                <a:cs typeface="Arial" pitchFamily="34" charset="0"/>
              </a:defRPr>
            </a:lvl9pPr>
          </a:lstStyle>
          <a:p>
            <a:pPr eaLnBrk="1" hangingPunct="1">
              <a:defRPr/>
            </a:pPr>
            <a:endParaRPr lang="en-US" altLang="en-US" sz="1200" smtClean="0">
              <a:solidFill>
                <a:srgbClr val="2F50A1"/>
              </a:solidFill>
            </a:endParaRPr>
          </a:p>
        </p:txBody>
      </p:sp>
      <p:cxnSp>
        <p:nvCxnSpPr>
          <p:cNvPr id="4" name="Straight Connector 8"/>
          <p:cNvCxnSpPr/>
          <p:nvPr userDrawn="1"/>
        </p:nvCxnSpPr>
        <p:spPr>
          <a:xfrm>
            <a:off x="457200" y="706438"/>
            <a:ext cx="8174038" cy="1587"/>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 name="Picture 3" descr="SMH_Footer_bar_NEW.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27750"/>
            <a:ext cx="91471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Sig_Fac_Medicine_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531513" y="671513"/>
            <a:ext cx="550386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Sig_Fac_Medicine_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747413" y="887413"/>
            <a:ext cx="550386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7"/>
          <p:cNvSpPr>
            <a:spLocks noChangeArrowheads="1"/>
          </p:cNvSpPr>
          <p:nvPr userDrawn="1"/>
        </p:nvSpPr>
        <p:spPr bwMode="auto">
          <a:xfrm>
            <a:off x="93663" y="3430588"/>
            <a:ext cx="82296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cs typeface="Arial" pitchFamily="34" charset="0"/>
              </a:defRPr>
            </a:lvl1pPr>
            <a:lvl2pPr marL="742950" indent="-285750" eaLnBrk="0" hangingPunct="0">
              <a:defRPr sz="3200">
                <a:solidFill>
                  <a:schemeClr val="tx1"/>
                </a:solidFill>
                <a:latin typeface="Arial" pitchFamily="34" charset="0"/>
                <a:cs typeface="Arial" pitchFamily="34" charset="0"/>
              </a:defRPr>
            </a:lvl2pPr>
            <a:lvl3pPr marL="1143000" indent="-228600" eaLnBrk="0" hangingPunct="0">
              <a:defRPr sz="3200">
                <a:solidFill>
                  <a:schemeClr val="tx1"/>
                </a:solidFill>
                <a:latin typeface="Arial" pitchFamily="34" charset="0"/>
                <a:cs typeface="Arial" pitchFamily="34" charset="0"/>
              </a:defRPr>
            </a:lvl3pPr>
            <a:lvl4pPr marL="1600200" indent="-228600" eaLnBrk="0" hangingPunct="0">
              <a:defRPr sz="3200">
                <a:solidFill>
                  <a:schemeClr val="tx1"/>
                </a:solidFill>
                <a:latin typeface="Arial" pitchFamily="34" charset="0"/>
                <a:cs typeface="Arial" pitchFamily="34" charset="0"/>
              </a:defRPr>
            </a:lvl4pPr>
            <a:lvl5pPr marL="2057400" indent="-228600" eaLnBrk="0" hangingPunct="0">
              <a:defRPr sz="32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32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32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32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3200">
                <a:solidFill>
                  <a:schemeClr val="tx1"/>
                </a:solidFill>
                <a:latin typeface="Arial" pitchFamily="34" charset="0"/>
                <a:cs typeface="Arial" pitchFamily="34" charset="0"/>
              </a:defRPr>
            </a:lvl9pPr>
          </a:lstStyle>
          <a:p>
            <a:pPr algn="ctr">
              <a:defRPr/>
            </a:pPr>
            <a:endParaRPr lang="en-US" altLang="en-US" sz="4400" smtClean="0"/>
          </a:p>
        </p:txBody>
      </p:sp>
    </p:spTree>
    <p:extLst>
      <p:ext uri="{BB962C8B-B14F-4D97-AF65-F5344CB8AC3E}">
        <p14:creationId xmlns:p14="http://schemas.microsoft.com/office/powerpoint/2010/main" val="3315343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259455"/>
            <a:ext cx="6400800" cy="1470025"/>
          </a:xfrm>
        </p:spPr>
        <p:txBody>
          <a:bodyPr anchor="b"/>
          <a:lstStyle>
            <a:lvl1pPr algn="ctr">
              <a:defRPr cap="all">
                <a:solidFill>
                  <a:srgbClr val="40404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729480"/>
            <a:ext cx="6400800" cy="1010920"/>
          </a:xfrm>
        </p:spPr>
        <p:txBody>
          <a:bodyPr>
            <a:normAutofit/>
          </a:bodyPr>
          <a:lstStyle>
            <a:lvl1pPr marL="0" indent="0" algn="ct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fld id="{93E3D704-E932-4841-84A8-B12609BAD099}" type="slidenum">
              <a:rPr lang="en-US"/>
              <a:pPr/>
              <a:t>‹#›</a:t>
            </a:fld>
            <a:endParaRPr lang="en-US" sz="1400"/>
          </a:p>
        </p:txBody>
      </p:sp>
      <p:pic>
        <p:nvPicPr>
          <p:cNvPr id="4" name="Picture 3" descr="SMH_Footer_bar_NEW.jpg"/>
          <p:cNvPicPr>
            <a:picLocks noChangeAspect="1"/>
          </p:cNvPicPr>
          <p:nvPr userDrawn="1"/>
        </p:nvPicPr>
        <p:blipFill>
          <a:blip r:embed="rId2"/>
          <a:srcRect/>
          <a:stretch>
            <a:fillRect/>
          </a:stretch>
        </p:blipFill>
        <p:spPr bwMode="auto">
          <a:xfrm>
            <a:off x="0" y="6127750"/>
            <a:ext cx="9147175" cy="730250"/>
          </a:xfrm>
          <a:prstGeom prst="rect">
            <a:avLst/>
          </a:prstGeom>
          <a:noFill/>
          <a:ln w="9525">
            <a:noFill/>
            <a:miter lim="800000"/>
            <a:headEnd/>
            <a:tailEnd/>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one">
    <p:spTree>
      <p:nvGrpSpPr>
        <p:cNvPr id="1" name=""/>
        <p:cNvGrpSpPr/>
        <p:nvPr/>
      </p:nvGrpSpPr>
      <p:grpSpPr>
        <a:xfrm>
          <a:off x="0" y="0"/>
          <a:ext cx="0" cy="0"/>
          <a:chOff x="0" y="0"/>
          <a:chExt cx="0" cy="0"/>
        </a:xfrm>
      </p:grpSpPr>
      <p:sp>
        <p:nvSpPr>
          <p:cNvPr id="2" name="Slide Number Placeholder 5"/>
          <p:cNvSpPr txBox="1">
            <a:spLocks/>
          </p:cNvSpPr>
          <p:nvPr userDrawn="1"/>
        </p:nvSpPr>
        <p:spPr bwMode="white">
          <a:xfrm>
            <a:off x="6019800" y="6356350"/>
            <a:ext cx="230346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defTabSz="457200" eaLnBrk="0" fontAlgn="base" hangingPunct="0">
              <a:spcBef>
                <a:spcPct val="0"/>
              </a:spcBef>
              <a:spcAft>
                <a:spcPct val="0"/>
              </a:spcAft>
              <a:defRPr sz="3200">
                <a:solidFill>
                  <a:schemeClr val="tx1"/>
                </a:solidFill>
                <a:latin typeface="Arial" charset="0"/>
                <a:cs typeface="Arial" charset="0"/>
              </a:defRPr>
            </a:lvl6pPr>
            <a:lvl7pPr marL="2971800" indent="-228600" defTabSz="457200" eaLnBrk="0" fontAlgn="base" hangingPunct="0">
              <a:spcBef>
                <a:spcPct val="0"/>
              </a:spcBef>
              <a:spcAft>
                <a:spcPct val="0"/>
              </a:spcAft>
              <a:defRPr sz="3200">
                <a:solidFill>
                  <a:schemeClr val="tx1"/>
                </a:solidFill>
                <a:latin typeface="Arial" charset="0"/>
                <a:cs typeface="Arial" charset="0"/>
              </a:defRPr>
            </a:lvl7pPr>
            <a:lvl8pPr marL="3429000" indent="-228600" defTabSz="457200" eaLnBrk="0" fontAlgn="base" hangingPunct="0">
              <a:spcBef>
                <a:spcPct val="0"/>
              </a:spcBef>
              <a:spcAft>
                <a:spcPct val="0"/>
              </a:spcAft>
              <a:defRPr sz="3200">
                <a:solidFill>
                  <a:schemeClr val="tx1"/>
                </a:solidFill>
                <a:latin typeface="Arial" charset="0"/>
                <a:cs typeface="Arial" charset="0"/>
              </a:defRPr>
            </a:lvl8pPr>
            <a:lvl9pPr marL="3886200" indent="-228600" defTabSz="457200" eaLnBrk="0" fontAlgn="base" hangingPunct="0">
              <a:spcBef>
                <a:spcPct val="0"/>
              </a:spcBef>
              <a:spcAft>
                <a:spcPct val="0"/>
              </a:spcAft>
              <a:defRPr sz="3200">
                <a:solidFill>
                  <a:schemeClr val="tx1"/>
                </a:solidFill>
                <a:latin typeface="Arial" charset="0"/>
                <a:cs typeface="Arial" charset="0"/>
              </a:defRPr>
            </a:lvl9pPr>
          </a:lstStyle>
          <a:p>
            <a:pPr algn="r" eaLnBrk="1" hangingPunct="1">
              <a:defRPr/>
            </a:pPr>
            <a:endParaRPr lang="en-US" altLang="en-US" sz="900" smtClean="0">
              <a:solidFill>
                <a:schemeClr val="bg1"/>
              </a:solidFill>
            </a:endParaRPr>
          </a:p>
        </p:txBody>
      </p:sp>
      <p:sp>
        <p:nvSpPr>
          <p:cNvPr id="3" name="Title 8"/>
          <p:cNvSpPr txBox="1">
            <a:spLocks/>
          </p:cNvSpPr>
          <p:nvPr userDrawn="1"/>
        </p:nvSpPr>
        <p:spPr bwMode="auto">
          <a:xfrm>
            <a:off x="365125" y="274638"/>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defTabSz="457200" eaLnBrk="0" fontAlgn="base" hangingPunct="0">
              <a:spcBef>
                <a:spcPct val="0"/>
              </a:spcBef>
              <a:spcAft>
                <a:spcPct val="0"/>
              </a:spcAft>
              <a:defRPr sz="3200">
                <a:solidFill>
                  <a:schemeClr val="tx1"/>
                </a:solidFill>
                <a:latin typeface="Arial" charset="0"/>
                <a:cs typeface="Arial" charset="0"/>
              </a:defRPr>
            </a:lvl6pPr>
            <a:lvl7pPr marL="2971800" indent="-228600" defTabSz="457200" eaLnBrk="0" fontAlgn="base" hangingPunct="0">
              <a:spcBef>
                <a:spcPct val="0"/>
              </a:spcBef>
              <a:spcAft>
                <a:spcPct val="0"/>
              </a:spcAft>
              <a:defRPr sz="3200">
                <a:solidFill>
                  <a:schemeClr val="tx1"/>
                </a:solidFill>
                <a:latin typeface="Arial" charset="0"/>
                <a:cs typeface="Arial" charset="0"/>
              </a:defRPr>
            </a:lvl7pPr>
            <a:lvl8pPr marL="3429000" indent="-228600" defTabSz="457200" eaLnBrk="0" fontAlgn="base" hangingPunct="0">
              <a:spcBef>
                <a:spcPct val="0"/>
              </a:spcBef>
              <a:spcAft>
                <a:spcPct val="0"/>
              </a:spcAft>
              <a:defRPr sz="3200">
                <a:solidFill>
                  <a:schemeClr val="tx1"/>
                </a:solidFill>
                <a:latin typeface="Arial" charset="0"/>
                <a:cs typeface="Arial" charset="0"/>
              </a:defRPr>
            </a:lvl8pPr>
            <a:lvl9pPr marL="3886200" indent="-228600" defTabSz="457200" eaLnBrk="0" fontAlgn="base" hangingPunct="0">
              <a:spcBef>
                <a:spcPct val="0"/>
              </a:spcBef>
              <a:spcAft>
                <a:spcPct val="0"/>
              </a:spcAft>
              <a:defRPr sz="3200">
                <a:solidFill>
                  <a:schemeClr val="tx1"/>
                </a:solidFill>
                <a:latin typeface="Arial" charset="0"/>
                <a:cs typeface="Arial" charset="0"/>
              </a:defRPr>
            </a:lvl9pPr>
          </a:lstStyle>
          <a:p>
            <a:pPr eaLnBrk="1" hangingPunct="1">
              <a:defRPr/>
            </a:pPr>
            <a:endParaRPr lang="en-US" altLang="en-US" sz="1200" smtClean="0">
              <a:solidFill>
                <a:srgbClr val="2F50A1"/>
              </a:solidFill>
            </a:endParaRPr>
          </a:p>
        </p:txBody>
      </p:sp>
      <p:cxnSp>
        <p:nvCxnSpPr>
          <p:cNvPr id="4" name="Straight Connector 8"/>
          <p:cNvCxnSpPr/>
          <p:nvPr userDrawn="1"/>
        </p:nvCxnSpPr>
        <p:spPr>
          <a:xfrm>
            <a:off x="457200" y="706438"/>
            <a:ext cx="8174038" cy="1587"/>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 name="Picture 3" descr="SMH_Footer_bar_NEW.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27750"/>
            <a:ext cx="91471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7"/>
          <p:cNvSpPr>
            <a:spLocks noChangeArrowheads="1"/>
          </p:cNvSpPr>
          <p:nvPr userDrawn="1"/>
        </p:nvSpPr>
        <p:spPr bwMode="auto">
          <a:xfrm>
            <a:off x="93663" y="3430588"/>
            <a:ext cx="82296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defTabSz="457200" eaLnBrk="0" fontAlgn="base" hangingPunct="0">
              <a:spcBef>
                <a:spcPct val="0"/>
              </a:spcBef>
              <a:spcAft>
                <a:spcPct val="0"/>
              </a:spcAft>
              <a:defRPr sz="3200">
                <a:solidFill>
                  <a:schemeClr val="tx1"/>
                </a:solidFill>
                <a:latin typeface="Arial" charset="0"/>
                <a:cs typeface="Arial" charset="0"/>
              </a:defRPr>
            </a:lvl6pPr>
            <a:lvl7pPr marL="2971800" indent="-228600" defTabSz="457200" eaLnBrk="0" fontAlgn="base" hangingPunct="0">
              <a:spcBef>
                <a:spcPct val="0"/>
              </a:spcBef>
              <a:spcAft>
                <a:spcPct val="0"/>
              </a:spcAft>
              <a:defRPr sz="3200">
                <a:solidFill>
                  <a:schemeClr val="tx1"/>
                </a:solidFill>
                <a:latin typeface="Arial" charset="0"/>
                <a:cs typeface="Arial" charset="0"/>
              </a:defRPr>
            </a:lvl7pPr>
            <a:lvl8pPr marL="3429000" indent="-228600" defTabSz="457200" eaLnBrk="0" fontAlgn="base" hangingPunct="0">
              <a:spcBef>
                <a:spcPct val="0"/>
              </a:spcBef>
              <a:spcAft>
                <a:spcPct val="0"/>
              </a:spcAft>
              <a:defRPr sz="3200">
                <a:solidFill>
                  <a:schemeClr val="tx1"/>
                </a:solidFill>
                <a:latin typeface="Arial" charset="0"/>
                <a:cs typeface="Arial" charset="0"/>
              </a:defRPr>
            </a:lvl8pPr>
            <a:lvl9pPr marL="3886200" indent="-228600" defTabSz="457200" eaLnBrk="0" fontAlgn="base" hangingPunct="0">
              <a:spcBef>
                <a:spcPct val="0"/>
              </a:spcBef>
              <a:spcAft>
                <a:spcPct val="0"/>
              </a:spcAft>
              <a:defRPr sz="3200">
                <a:solidFill>
                  <a:schemeClr val="tx1"/>
                </a:solidFill>
                <a:latin typeface="Arial" charset="0"/>
                <a:cs typeface="Arial" charset="0"/>
              </a:defRPr>
            </a:lvl9pPr>
          </a:lstStyle>
          <a:p>
            <a:pPr algn="ctr">
              <a:defRPr/>
            </a:pPr>
            <a:endParaRPr lang="en-US" altLang="en-US" sz="4400" smtClean="0"/>
          </a:p>
        </p:txBody>
      </p:sp>
    </p:spTree>
    <p:extLst>
      <p:ext uri="{BB962C8B-B14F-4D97-AF65-F5344CB8AC3E}">
        <p14:creationId xmlns:p14="http://schemas.microsoft.com/office/powerpoint/2010/main" val="3168473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Content one">
    <p:spTree>
      <p:nvGrpSpPr>
        <p:cNvPr id="1" name=""/>
        <p:cNvGrpSpPr/>
        <p:nvPr/>
      </p:nvGrpSpPr>
      <p:grpSpPr>
        <a:xfrm>
          <a:off x="0" y="0"/>
          <a:ext cx="0" cy="0"/>
          <a:chOff x="0" y="0"/>
          <a:chExt cx="0" cy="0"/>
        </a:xfrm>
      </p:grpSpPr>
      <p:sp>
        <p:nvSpPr>
          <p:cNvPr id="5" name="Rectangle 4"/>
          <p:cNvSpPr/>
          <p:nvPr userDrawn="1"/>
        </p:nvSpPr>
        <p:spPr>
          <a:xfrm>
            <a:off x="0" y="0"/>
            <a:ext cx="9144000" cy="1524000"/>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Slide Number Placeholder 5"/>
          <p:cNvSpPr txBox="1">
            <a:spLocks/>
          </p:cNvSpPr>
          <p:nvPr userDrawn="1"/>
        </p:nvSpPr>
        <p:spPr bwMode="white">
          <a:xfrm>
            <a:off x="6019800" y="6356350"/>
            <a:ext cx="230346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endParaRPr lang="en-US" altLang="en-US" sz="900" smtClean="0">
              <a:solidFill>
                <a:schemeClr val="bg1"/>
              </a:solidFill>
              <a:ea typeface="+mn-ea"/>
            </a:endParaRPr>
          </a:p>
        </p:txBody>
      </p:sp>
      <p:pic>
        <p:nvPicPr>
          <p:cNvPr id="7" name="Picture 3" descr="SMH_Footer_bar_NEW.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54738"/>
            <a:ext cx="91471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0032" y="638967"/>
            <a:ext cx="8229600" cy="519113"/>
          </a:xfrm>
          <a:prstGeom prst="rect">
            <a:avLst/>
          </a:prstGeom>
        </p:spPr>
        <p:txBody>
          <a:bodyPr>
            <a:normAutofit/>
          </a:bodyPr>
          <a:lstStyle>
            <a:lvl1pPr algn="l">
              <a:defRPr sz="2600">
                <a:solidFill>
                  <a:srgbClr val="7CB7E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normAutofit/>
          </a:bodyPr>
          <a:lstStyle>
            <a:lvl1pPr>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4648200" y="1600200"/>
            <a:ext cx="4038600" cy="4525963"/>
          </a:xfrm>
          <a:prstGeom prst="rect">
            <a:avLst/>
          </a:prstGeom>
        </p:spPr>
        <p:txBody>
          <a:bodyPr>
            <a:normAutofit/>
          </a:bodyPr>
          <a:lstStyle>
            <a:lvl1pPr>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8" name="Slide Number Placeholder 3"/>
          <p:cNvSpPr>
            <a:spLocks noGrp="1"/>
          </p:cNvSpPr>
          <p:nvPr>
            <p:ph type="sldNum" sz="quarter" idx="10"/>
          </p:nvPr>
        </p:nvSpPr>
        <p:spPr>
          <a:xfrm>
            <a:off x="8594725" y="250825"/>
            <a:ext cx="490538" cy="365125"/>
          </a:xfrm>
        </p:spPr>
        <p:txBody>
          <a:bodyPr/>
          <a:lstStyle>
            <a:lvl1pPr>
              <a:defRPr/>
            </a:lvl1pPr>
          </a:lstStyle>
          <a:p>
            <a:pPr>
              <a:defRPr/>
            </a:pPr>
            <a:fld id="{717F8F63-14B1-44F3-816A-55DDE2A3F667}" type="slidenum">
              <a:rPr lang="en-US" altLang="en-US"/>
              <a:pPr>
                <a:defRPr/>
              </a:pPr>
              <a:t>‹#›</a:t>
            </a:fld>
            <a:endParaRPr lang="en-US" altLang="en-US"/>
          </a:p>
        </p:txBody>
      </p:sp>
    </p:spTree>
    <p:extLst>
      <p:ext uri="{BB962C8B-B14F-4D97-AF65-F5344CB8AC3E}">
        <p14:creationId xmlns:p14="http://schemas.microsoft.com/office/powerpoint/2010/main" val="463443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nd ">
    <p:spTree>
      <p:nvGrpSpPr>
        <p:cNvPr id="1" name=""/>
        <p:cNvGrpSpPr/>
        <p:nvPr/>
      </p:nvGrpSpPr>
      <p:grpSpPr>
        <a:xfrm>
          <a:off x="0" y="0"/>
          <a:ext cx="0" cy="0"/>
          <a:chOff x="0" y="0"/>
          <a:chExt cx="0" cy="0"/>
        </a:xfrm>
      </p:grpSpPr>
      <p:sp>
        <p:nvSpPr>
          <p:cNvPr id="5" name="Text Placeholder 2"/>
          <p:cNvSpPr>
            <a:spLocks noGrp="1"/>
          </p:cNvSpPr>
          <p:nvPr>
            <p:ph idx="1"/>
          </p:nvPr>
        </p:nvSpPr>
        <p:spPr>
          <a:xfrm>
            <a:off x="5148064" y="2852936"/>
            <a:ext cx="2952328" cy="1512168"/>
          </a:xfrm>
          <a:prstGeom prst="rect">
            <a:avLst/>
          </a:prstGeom>
        </p:spPr>
        <p:txBody>
          <a:bodyPr rtlCol="0">
            <a:normAutofit/>
          </a:bodyPr>
          <a:lstStyle/>
          <a:p>
            <a:pPr lvl="0"/>
            <a:r>
              <a:rPr lang="en-US" noProof="0" dirty="0" err="1" smtClean="0"/>
              <a:t>www.HQOntario.ca</a:t>
            </a:r>
            <a:endParaRPr lang="en-US" noProof="0" dirty="0" smtClean="0"/>
          </a:p>
        </p:txBody>
      </p:sp>
    </p:spTree>
    <p:extLst>
      <p:ext uri="{BB962C8B-B14F-4D97-AF65-F5344CB8AC3E}">
        <p14:creationId xmlns:p14="http://schemas.microsoft.com/office/powerpoint/2010/main" val="1044127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520983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6012BF1-ED34-44C3-834F-0A0794516098}" type="datetime1">
              <a:rPr lang="en-US" smtClean="0"/>
              <a:t>11/17/2016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09388-7032-FE4F-9550-274DE0647BF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2091387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3035985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3398593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4142307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1255027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4266113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1879636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3842360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3067539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4101500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CA" smtClean="0"/>
              <a:t>Click to edit Master title style</a:t>
            </a:r>
            <a:endParaRPr lang="en-US" dirty="0"/>
          </a:p>
        </p:txBody>
      </p:sp>
      <p:sp>
        <p:nvSpPr>
          <p:cNvPr id="3" name="Text Placeholder 2"/>
          <p:cNvSpPr>
            <a:spLocks noGrp="1"/>
          </p:cNvSpPr>
          <p:nvPr>
            <p:ph type="body" idx="1"/>
          </p:nvPr>
        </p:nvSpPr>
        <p:spPr>
          <a:xfrm>
            <a:off x="722313" y="4626869"/>
            <a:ext cx="7772400" cy="1500187"/>
          </a:xfrm>
        </p:spPr>
        <p:txBody>
          <a:bodyPr anchor="t">
            <a:normAutofit/>
          </a:bodyPr>
          <a:lstStyle>
            <a:lvl1pPr marL="0" indent="0">
              <a:buNone/>
              <a:defRPr sz="2400">
                <a:solidFill>
                  <a:schemeClr val="tx2"/>
                </a:solidFill>
              </a:defRPr>
            </a:lvl1pPr>
            <a:lvl2pPr marL="457082" indent="0">
              <a:buNone/>
              <a:defRPr sz="1800">
                <a:solidFill>
                  <a:schemeClr val="tx1">
                    <a:tint val="75000"/>
                  </a:schemeClr>
                </a:solidFill>
              </a:defRPr>
            </a:lvl2pPr>
            <a:lvl3pPr marL="914165" indent="0">
              <a:buNone/>
              <a:defRPr sz="1600">
                <a:solidFill>
                  <a:schemeClr val="tx1">
                    <a:tint val="75000"/>
                  </a:schemeClr>
                </a:solidFill>
              </a:defRPr>
            </a:lvl3pPr>
            <a:lvl4pPr marL="1371250" indent="0">
              <a:buNone/>
              <a:defRPr sz="1400">
                <a:solidFill>
                  <a:schemeClr val="tx1">
                    <a:tint val="75000"/>
                  </a:schemeClr>
                </a:solidFill>
              </a:defRPr>
            </a:lvl4pPr>
            <a:lvl5pPr marL="1828332" indent="0">
              <a:buNone/>
              <a:defRPr sz="1400">
                <a:solidFill>
                  <a:schemeClr val="tx1">
                    <a:tint val="75000"/>
                  </a:schemeClr>
                </a:solidFill>
              </a:defRPr>
            </a:lvl5pPr>
            <a:lvl6pPr marL="2285415" indent="0">
              <a:buNone/>
              <a:defRPr sz="1400">
                <a:solidFill>
                  <a:schemeClr val="tx1">
                    <a:tint val="75000"/>
                  </a:schemeClr>
                </a:solidFill>
              </a:defRPr>
            </a:lvl6pPr>
            <a:lvl7pPr marL="2742500" indent="0">
              <a:buNone/>
              <a:defRPr sz="1400">
                <a:solidFill>
                  <a:schemeClr val="tx1">
                    <a:tint val="75000"/>
                  </a:schemeClr>
                </a:solidFill>
              </a:defRPr>
            </a:lvl7pPr>
            <a:lvl8pPr marL="3199580" indent="0">
              <a:buNone/>
              <a:defRPr sz="1400">
                <a:solidFill>
                  <a:schemeClr val="tx1">
                    <a:tint val="75000"/>
                  </a:schemeClr>
                </a:solidFill>
              </a:defRPr>
            </a:lvl8pPr>
            <a:lvl9pPr marL="3656665"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126E7CE9-883A-42D2-8499-541AC03949F3}" type="datetime1">
              <a:rPr lang="en-US" smtClean="0"/>
              <a:t>11/17/2016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09388-7032-FE4F-9550-274DE0647BF9}"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3380790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2573979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12462247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40234594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179505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910827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24142649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2879989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4238584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269998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E6BB6121-2624-4DF5-8C77-2D7CD1C5608A}" type="datetime1">
              <a:rPr lang="en-US" smtClean="0"/>
              <a:t>11/17/2016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D09388-7032-FE4F-9550-274DE0647BF9}"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060AFB-9F9A-4217-8DF3-0546AA606F63}" type="datetimeFigureOut">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1398527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
    <p:spTree>
      <p:nvGrpSpPr>
        <p:cNvPr id="1" name=""/>
        <p:cNvGrpSpPr/>
        <p:nvPr/>
      </p:nvGrpSpPr>
      <p:grpSpPr>
        <a:xfrm>
          <a:off x="0" y="0"/>
          <a:ext cx="0" cy="0"/>
          <a:chOff x="0" y="0"/>
          <a:chExt cx="0" cy="0"/>
        </a:xfrm>
      </p:grpSpPr>
      <p:sp>
        <p:nvSpPr>
          <p:cNvPr id="5" name="Text Placeholder 2"/>
          <p:cNvSpPr>
            <a:spLocks noGrp="1"/>
          </p:cNvSpPr>
          <p:nvPr>
            <p:ph idx="1"/>
          </p:nvPr>
        </p:nvSpPr>
        <p:spPr>
          <a:xfrm>
            <a:off x="5148064" y="2852936"/>
            <a:ext cx="2952328" cy="1512168"/>
          </a:xfrm>
          <a:prstGeom prst="rect">
            <a:avLst/>
          </a:prstGeom>
        </p:spPr>
        <p:txBody>
          <a:bodyPr rtlCol="0">
            <a:normAutofit/>
          </a:bodyPr>
          <a:lstStyle/>
          <a:p>
            <a:pPr lvl="0"/>
            <a:r>
              <a:rPr lang="en-US" noProof="0" dirty="0" err="1" smtClean="0"/>
              <a:t>www.HQOntario.ca</a:t>
            </a:r>
            <a:endParaRPr lang="en-US" noProof="0" dirty="0" smtClean="0"/>
          </a:p>
        </p:txBody>
      </p:sp>
    </p:spTree>
    <p:extLst>
      <p:ext uri="{BB962C8B-B14F-4D97-AF65-F5344CB8AC3E}">
        <p14:creationId xmlns:p14="http://schemas.microsoft.com/office/powerpoint/2010/main" val="1427234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Slides option 2">
    <p:spTree>
      <p:nvGrpSpPr>
        <p:cNvPr id="1" name=""/>
        <p:cNvGrpSpPr/>
        <p:nvPr/>
      </p:nvGrpSpPr>
      <p:grpSpPr>
        <a:xfrm>
          <a:off x="0" y="0"/>
          <a:ext cx="0" cy="0"/>
          <a:chOff x="0" y="0"/>
          <a:chExt cx="0" cy="0"/>
        </a:xfrm>
      </p:grpSpPr>
      <p:sp>
        <p:nvSpPr>
          <p:cNvPr id="4" name="TextBox 3"/>
          <p:cNvSpPr txBox="1"/>
          <p:nvPr userDrawn="1"/>
        </p:nvSpPr>
        <p:spPr>
          <a:xfrm>
            <a:off x="4038600" y="6477000"/>
            <a:ext cx="1066800" cy="276225"/>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ctr" defTabSz="457200" eaLnBrk="1" fontAlgn="base" hangingPunct="1">
              <a:spcBef>
                <a:spcPct val="50000"/>
              </a:spcBef>
              <a:spcAft>
                <a:spcPct val="0"/>
              </a:spcAft>
            </a:pPr>
            <a:fld id="{150CB991-94F8-4AE6-BDC9-2D81A3868D43}" type="slidenum">
              <a:rPr lang="en-US" altLang="en-US" sz="1200" b="1" u="none">
                <a:solidFill>
                  <a:srgbClr val="FFFFFF"/>
                </a:solidFill>
              </a:rPr>
              <a:pPr algn="ctr" defTabSz="457200" eaLnBrk="1" fontAlgn="base" hangingPunct="1">
                <a:spcBef>
                  <a:spcPct val="50000"/>
                </a:spcBef>
                <a:spcAft>
                  <a:spcPct val="0"/>
                </a:spcAft>
              </a:pPr>
              <a:t>‹#›</a:t>
            </a:fld>
            <a:endParaRPr lang="en-US" altLang="en-US" sz="1200" b="1" u="none">
              <a:solidFill>
                <a:srgbClr val="FFFFFF"/>
              </a:solidFill>
            </a:endParaRPr>
          </a:p>
        </p:txBody>
      </p:sp>
      <p:sp>
        <p:nvSpPr>
          <p:cNvPr id="2" name="Title 1"/>
          <p:cNvSpPr>
            <a:spLocks noGrp="1"/>
          </p:cNvSpPr>
          <p:nvPr>
            <p:ph type="title"/>
          </p:nvPr>
        </p:nvSpPr>
        <p:spPr/>
        <p:txBody>
          <a:bodyPr/>
          <a:lstStyle>
            <a:lvl1pPr>
              <a:defRPr>
                <a:solidFill>
                  <a:srgbClr val="00788A"/>
                </a:solidFill>
              </a:defRPr>
            </a:lvl1pPr>
          </a:lstStyle>
          <a:p>
            <a:r>
              <a:rPr lang="en-US" smtClean="0"/>
              <a:t>Click to edit Master title style</a:t>
            </a:r>
            <a:endParaRPr lang="en-CA" dirty="0"/>
          </a:p>
        </p:txBody>
      </p:sp>
      <p:sp>
        <p:nvSpPr>
          <p:cNvPr id="3" name="Content Placeholder 2"/>
          <p:cNvSpPr>
            <a:spLocks noGrp="1"/>
          </p:cNvSpPr>
          <p:nvPr>
            <p:ph idx="1"/>
          </p:nvPr>
        </p:nvSpPr>
        <p:spPr/>
        <p:txBody>
          <a:bodyPr/>
          <a:lstStyle>
            <a:lvl1pPr>
              <a:defRPr>
                <a:solidFill>
                  <a:schemeClr val="tx1"/>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5" name="Rectangle 4"/>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Tree>
    <p:extLst>
      <p:ext uri="{BB962C8B-B14F-4D97-AF65-F5344CB8AC3E}">
        <p14:creationId xmlns:p14="http://schemas.microsoft.com/office/powerpoint/2010/main" val="4216578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0788A"/>
                </a:solidFill>
              </a:defRPr>
            </a:lvl1pPr>
          </a:lstStyle>
          <a:p>
            <a:r>
              <a:rPr lang="en-US"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A0AF"/>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7"/>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
        <p:nvSpPr>
          <p:cNvPr id="5" name="Slide Number Placeholder 6"/>
          <p:cNvSpPr>
            <a:spLocks noGrp="1"/>
          </p:cNvSpPr>
          <p:nvPr>
            <p:ph type="sldNum" sz="quarter" idx="11"/>
          </p:nvPr>
        </p:nvSpPr>
        <p:spPr/>
        <p:txBody>
          <a:bodyPr/>
          <a:lstStyle>
            <a:lvl1pPr>
              <a:defRPr/>
            </a:lvl1pPr>
          </a:lstStyle>
          <a:p>
            <a:fld id="{1A136EE4-1C19-4A73-98BA-3D3ECA9A436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307077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88A"/>
                </a:solidFill>
              </a:defRPr>
            </a:lvl1pPr>
          </a:lstStyle>
          <a:p>
            <a:r>
              <a:rPr lang="en-US" smtClean="0"/>
              <a:t>Click to edit Master title style</a:t>
            </a:r>
            <a:endParaRPr lang="en-CA" dirty="0"/>
          </a:p>
        </p:txBody>
      </p:sp>
      <p:sp>
        <p:nvSpPr>
          <p:cNvPr id="3" name="Content Placeholder 2"/>
          <p:cNvSpPr>
            <a:spLocks noGrp="1"/>
          </p:cNvSpPr>
          <p:nvPr>
            <p:ph sz="half" idx="1"/>
          </p:nvPr>
        </p:nvSpPr>
        <p:spPr>
          <a:xfrm>
            <a:off x="457200" y="1239838"/>
            <a:ext cx="4038600" cy="4476750"/>
          </a:xfrm>
        </p:spPr>
        <p:txBody>
          <a:bodyPr/>
          <a:lstStyle>
            <a:lvl1pPr>
              <a:defRPr sz="2800">
                <a:solidFill>
                  <a:schemeClr val="tx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Content Placeholder 3"/>
          <p:cNvSpPr>
            <a:spLocks noGrp="1"/>
          </p:cNvSpPr>
          <p:nvPr>
            <p:ph sz="half" idx="2"/>
          </p:nvPr>
        </p:nvSpPr>
        <p:spPr>
          <a:xfrm>
            <a:off x="4648200" y="1239838"/>
            <a:ext cx="4038600" cy="4476750"/>
          </a:xfrm>
        </p:spPr>
        <p:txBody>
          <a:bodyPr/>
          <a:lstStyle>
            <a:lvl1pPr>
              <a:defRPr sz="2800">
                <a:solidFill>
                  <a:schemeClr val="tx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5" name="Footer Placeholder 7"/>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
        <p:nvSpPr>
          <p:cNvPr id="6" name="Slide Number Placeholder 6"/>
          <p:cNvSpPr>
            <a:spLocks noGrp="1"/>
          </p:cNvSpPr>
          <p:nvPr>
            <p:ph type="sldNum" sz="quarter" idx="11"/>
          </p:nvPr>
        </p:nvSpPr>
        <p:spPr/>
        <p:txBody>
          <a:bodyPr/>
          <a:lstStyle>
            <a:lvl1pPr>
              <a:defRPr/>
            </a:lvl1pPr>
          </a:lstStyle>
          <a:p>
            <a:fld id="{2F4BF50B-5D7F-4D28-9CC9-64FB11468B4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54178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00788A"/>
                </a:solidFill>
              </a:defRPr>
            </a:lvl1pPr>
          </a:lstStyle>
          <a:p>
            <a:r>
              <a:rPr lang="en-US" smtClean="0"/>
              <a:t>Click to edit Master title style</a:t>
            </a:r>
            <a:endParaRPr lang="en-CA"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A0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A0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7" name="Footer Placeholder 7"/>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
        <p:nvSpPr>
          <p:cNvPr id="8" name="Slide Number Placeholder 6"/>
          <p:cNvSpPr>
            <a:spLocks noGrp="1"/>
          </p:cNvSpPr>
          <p:nvPr>
            <p:ph type="sldNum" sz="quarter" idx="11"/>
          </p:nvPr>
        </p:nvSpPr>
        <p:spPr/>
        <p:txBody>
          <a:bodyPr/>
          <a:lstStyle>
            <a:lvl1pPr>
              <a:defRPr/>
            </a:lvl1pPr>
          </a:lstStyle>
          <a:p>
            <a:fld id="{F2A2E6B8-0383-49C9-8156-47AC77A980A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425306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ption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88A"/>
                </a:solidFill>
              </a:defRPr>
            </a:lvl1pPr>
          </a:lstStyle>
          <a:p>
            <a:r>
              <a:rPr lang="en-US" smtClean="0"/>
              <a:t>Click to edit Master title style</a:t>
            </a:r>
            <a:endParaRPr lang="en-CA" dirty="0"/>
          </a:p>
        </p:txBody>
      </p:sp>
      <p:sp>
        <p:nvSpPr>
          <p:cNvPr id="3" name="Footer Placeholder 7"/>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
        <p:nvSpPr>
          <p:cNvPr id="4" name="Slide Number Placeholder 6"/>
          <p:cNvSpPr>
            <a:spLocks noGrp="1"/>
          </p:cNvSpPr>
          <p:nvPr>
            <p:ph type="sldNum" sz="quarter" idx="11"/>
          </p:nvPr>
        </p:nvSpPr>
        <p:spPr/>
        <p:txBody>
          <a:bodyPr/>
          <a:lstStyle>
            <a:lvl1pPr>
              <a:defRPr/>
            </a:lvl1pPr>
          </a:lstStyle>
          <a:p>
            <a:fld id="{44B7F5FD-EBDD-4A31-AADA-1AEECB8D12A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17138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Footer Placeholder 7"/>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
        <p:nvSpPr>
          <p:cNvPr id="3" name="Slide Number Placeholder 6"/>
          <p:cNvSpPr>
            <a:spLocks noGrp="1"/>
          </p:cNvSpPr>
          <p:nvPr>
            <p:ph type="sldNum" sz="quarter" idx="11"/>
          </p:nvPr>
        </p:nvSpPr>
        <p:spPr/>
        <p:txBody>
          <a:bodyPr/>
          <a:lstStyle>
            <a:lvl1pPr>
              <a:defRPr/>
            </a:lvl1pPr>
          </a:lstStyle>
          <a:p>
            <a:fld id="{AE70DB86-A892-4C59-915D-C22509EA933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62858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788A"/>
                </a:solidFill>
              </a:defRPr>
            </a:lvl1pPr>
          </a:lstStyle>
          <a:p>
            <a:r>
              <a:rPr lang="en-US" smtClean="0"/>
              <a:t>Click to edit Master title style</a:t>
            </a:r>
            <a:endParaRPr lang="en-CA" dirty="0"/>
          </a:p>
        </p:txBody>
      </p:sp>
      <p:sp>
        <p:nvSpPr>
          <p:cNvPr id="3" name="Content Placeholder 2"/>
          <p:cNvSpPr>
            <a:spLocks noGrp="1"/>
          </p:cNvSpPr>
          <p:nvPr>
            <p:ph idx="1"/>
          </p:nvPr>
        </p:nvSpPr>
        <p:spPr>
          <a:xfrm>
            <a:off x="3575050" y="273050"/>
            <a:ext cx="5111750" cy="5853113"/>
          </a:xfrm>
        </p:spPr>
        <p:txBody>
          <a:bodyPr/>
          <a:lstStyle>
            <a:lvl1pPr>
              <a:defRPr sz="3200">
                <a:solidFill>
                  <a:srgbClr val="00788A"/>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7"/>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
        <p:nvSpPr>
          <p:cNvPr id="6" name="Slide Number Placeholder 6"/>
          <p:cNvSpPr>
            <a:spLocks noGrp="1"/>
          </p:cNvSpPr>
          <p:nvPr>
            <p:ph type="sldNum" sz="quarter" idx="11"/>
          </p:nvPr>
        </p:nvSpPr>
        <p:spPr/>
        <p:txBody>
          <a:bodyPr/>
          <a:lstStyle>
            <a:lvl1pPr>
              <a:defRPr/>
            </a:lvl1pPr>
          </a:lstStyle>
          <a:p>
            <a:fld id="{B88BF280-2E7E-41F3-94DB-F664D27733E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451126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788A"/>
                </a:solidFill>
              </a:defRPr>
            </a:lvl1pPr>
          </a:lstStyle>
          <a:p>
            <a:r>
              <a:rPr lang="en-US" smtClean="0"/>
              <a:t>Click to edit Master title style</a:t>
            </a:r>
            <a:endParaRPr lang="en-CA"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7"/>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
        <p:nvSpPr>
          <p:cNvPr id="6" name="Slide Number Placeholder 6"/>
          <p:cNvSpPr>
            <a:spLocks noGrp="1"/>
          </p:cNvSpPr>
          <p:nvPr>
            <p:ph type="sldNum" sz="quarter" idx="11"/>
          </p:nvPr>
        </p:nvSpPr>
        <p:spPr/>
        <p:txBody>
          <a:bodyPr/>
          <a:lstStyle>
            <a:lvl1pPr>
              <a:defRPr/>
            </a:lvl1pPr>
          </a:lstStyle>
          <a:p>
            <a:fld id="{153E20D2-2821-43B2-8472-1C6BF8648BB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68516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48EB7FD6-484C-491B-A918-7425BE3180EB}" type="datetime1">
              <a:rPr lang="en-US" smtClean="0"/>
              <a:t>11/17/2016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D09388-7032-FE4F-9550-274DE0647BF9}" type="slidenum">
              <a:rPr lang="en-US" smtClean="0"/>
              <a:t>‹#›</a:t>
            </a:fld>
            <a:endParaRPr lang="en-US"/>
          </a:p>
        </p:txBody>
      </p:sp>
      <p:cxnSp>
        <p:nvCxnSpPr>
          <p:cNvPr id="11" name="Straight Connector 10"/>
          <p:cNvCxnSpPr/>
          <p:nvPr/>
        </p:nvCxnSpPr>
        <p:spPr>
          <a:xfrm rot="5400000">
            <a:off x="2217817" y="4045824"/>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88A"/>
                </a:solidFill>
              </a:defRPr>
            </a:lvl1pPr>
          </a:lstStyle>
          <a:p>
            <a:r>
              <a:rPr lang="en-US" smtClean="0"/>
              <a:t>Click to edit Master title style</a:t>
            </a:r>
            <a:endParaRPr lang="en-CA" dirty="0"/>
          </a:p>
        </p:txBody>
      </p:sp>
      <p:sp>
        <p:nvSpPr>
          <p:cNvPr id="3" name="Vertical Text Placeholder 2"/>
          <p:cNvSpPr>
            <a:spLocks noGrp="1"/>
          </p:cNvSpPr>
          <p:nvPr>
            <p:ph type="body" orient="vert" idx="1"/>
          </p:nvPr>
        </p:nvSpPr>
        <p:spPr/>
        <p:txBody>
          <a:bodyPr vert="eaVert"/>
          <a:lstStyle>
            <a:lvl1pPr>
              <a:defRPr>
                <a:solidFill>
                  <a:srgbClr val="00A0AF"/>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Footer Placeholder 7"/>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
        <p:nvSpPr>
          <p:cNvPr id="5" name="Slide Number Placeholder 6"/>
          <p:cNvSpPr>
            <a:spLocks noGrp="1"/>
          </p:cNvSpPr>
          <p:nvPr>
            <p:ph type="sldNum" sz="quarter" idx="11"/>
          </p:nvPr>
        </p:nvSpPr>
        <p:spPr/>
        <p:txBody>
          <a:bodyPr/>
          <a:lstStyle>
            <a:lvl1pPr>
              <a:defRPr/>
            </a:lvl1pPr>
          </a:lstStyle>
          <a:p>
            <a:fld id="{2BC76EAF-A089-4739-8C9F-AA819A74F00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456931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1950"/>
          </a:xfrm>
        </p:spPr>
        <p:txBody>
          <a:bodyPr vert="eaVert"/>
          <a:lstStyle>
            <a:lvl1pPr>
              <a:defRPr>
                <a:solidFill>
                  <a:srgbClr val="00788A"/>
                </a:solidFill>
              </a:defRPr>
            </a:lvl1pPr>
          </a:lstStyle>
          <a:p>
            <a:r>
              <a:rPr lang="en-US" smtClean="0"/>
              <a:t>Click to edit Master title style</a:t>
            </a:r>
            <a:endParaRPr lang="en-CA" dirty="0"/>
          </a:p>
        </p:txBody>
      </p:sp>
      <p:sp>
        <p:nvSpPr>
          <p:cNvPr id="3" name="Vertical Text Placeholder 2"/>
          <p:cNvSpPr>
            <a:spLocks noGrp="1"/>
          </p:cNvSpPr>
          <p:nvPr>
            <p:ph type="body" orient="vert" idx="1"/>
          </p:nvPr>
        </p:nvSpPr>
        <p:spPr>
          <a:xfrm>
            <a:off x="457200" y="274638"/>
            <a:ext cx="6019800" cy="5441950"/>
          </a:xfrm>
        </p:spPr>
        <p:txBody>
          <a:bodyPr vert="eaVert"/>
          <a:lstStyle>
            <a:lvl1pPr>
              <a:defRPr>
                <a:solidFill>
                  <a:srgbClr val="00A0AF"/>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Footer Placeholder 7"/>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
        <p:nvSpPr>
          <p:cNvPr id="5" name="Slide Number Placeholder 6"/>
          <p:cNvSpPr>
            <a:spLocks noGrp="1"/>
          </p:cNvSpPr>
          <p:nvPr>
            <p:ph type="sldNum" sz="quarter" idx="11"/>
          </p:nvPr>
        </p:nvSpPr>
        <p:spPr/>
        <p:txBody>
          <a:bodyPr/>
          <a:lstStyle>
            <a:lvl1pPr>
              <a:defRPr/>
            </a:lvl1pPr>
          </a:lstStyle>
          <a:p>
            <a:fld id="{6C67CFBC-7151-49D6-A9C8-DDB601A82AD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7620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ld">
    <p:spTree>
      <p:nvGrpSpPr>
        <p:cNvPr id="1" name=""/>
        <p:cNvGrpSpPr/>
        <p:nvPr/>
      </p:nvGrpSpPr>
      <p:grpSpPr>
        <a:xfrm>
          <a:off x="0" y="0"/>
          <a:ext cx="0" cy="0"/>
          <a:chOff x="0" y="0"/>
          <a:chExt cx="0" cy="0"/>
        </a:xfrm>
      </p:grpSpPr>
      <p:sp>
        <p:nvSpPr>
          <p:cNvPr id="2" name="Footer Placeholder 7"/>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Tree>
    <p:extLst>
      <p:ext uri="{BB962C8B-B14F-4D97-AF65-F5344CB8AC3E}">
        <p14:creationId xmlns:p14="http://schemas.microsoft.com/office/powerpoint/2010/main" val="28825867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Slides option 2">
    <p:spTree>
      <p:nvGrpSpPr>
        <p:cNvPr id="1" name=""/>
        <p:cNvGrpSpPr/>
        <p:nvPr/>
      </p:nvGrpSpPr>
      <p:grpSpPr>
        <a:xfrm>
          <a:off x="0" y="0"/>
          <a:ext cx="0" cy="0"/>
          <a:chOff x="0" y="0"/>
          <a:chExt cx="0" cy="0"/>
        </a:xfrm>
      </p:grpSpPr>
      <p:sp>
        <p:nvSpPr>
          <p:cNvPr id="4" name="TextBox 3"/>
          <p:cNvSpPr txBox="1"/>
          <p:nvPr userDrawn="1"/>
        </p:nvSpPr>
        <p:spPr>
          <a:xfrm>
            <a:off x="4038600" y="6477000"/>
            <a:ext cx="1066800" cy="276225"/>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ctr" defTabSz="457200" eaLnBrk="1" fontAlgn="base" hangingPunct="1">
              <a:spcBef>
                <a:spcPct val="50000"/>
              </a:spcBef>
              <a:spcAft>
                <a:spcPct val="0"/>
              </a:spcAft>
            </a:pPr>
            <a:fld id="{C20478AA-C1C0-444A-AC41-22D89731182D}" type="slidenum">
              <a:rPr lang="en-US" altLang="en-US" sz="1200" b="1" u="none">
                <a:solidFill>
                  <a:srgbClr val="FFFFFF"/>
                </a:solidFill>
              </a:rPr>
              <a:pPr algn="ctr" defTabSz="457200" eaLnBrk="1" fontAlgn="base" hangingPunct="1">
                <a:spcBef>
                  <a:spcPct val="50000"/>
                </a:spcBef>
                <a:spcAft>
                  <a:spcPct val="0"/>
                </a:spcAft>
              </a:pPr>
              <a:t>‹#›</a:t>
            </a:fld>
            <a:endParaRPr lang="en-US" altLang="en-US" sz="1200" b="1" u="none">
              <a:solidFill>
                <a:srgbClr val="FFFFFF"/>
              </a:solidFill>
            </a:endParaRPr>
          </a:p>
        </p:txBody>
      </p:sp>
      <p:sp>
        <p:nvSpPr>
          <p:cNvPr id="2" name="Title 1"/>
          <p:cNvSpPr>
            <a:spLocks noGrp="1"/>
          </p:cNvSpPr>
          <p:nvPr>
            <p:ph type="title"/>
          </p:nvPr>
        </p:nvSpPr>
        <p:spPr/>
        <p:txBody>
          <a:bodyPr/>
          <a:lstStyle>
            <a:lvl1pPr>
              <a:defRPr>
                <a:solidFill>
                  <a:srgbClr val="00788A"/>
                </a:solidFill>
              </a:defRPr>
            </a:lvl1pPr>
          </a:lstStyle>
          <a:p>
            <a:r>
              <a:rPr lang="en-US" smtClean="0"/>
              <a:t>Click to edit Master title style</a:t>
            </a:r>
            <a:endParaRPr lang="en-CA" dirty="0"/>
          </a:p>
        </p:txBody>
      </p:sp>
      <p:sp>
        <p:nvSpPr>
          <p:cNvPr id="3" name="Content Placeholder 2"/>
          <p:cNvSpPr>
            <a:spLocks noGrp="1"/>
          </p:cNvSpPr>
          <p:nvPr>
            <p:ph idx="1"/>
          </p:nvPr>
        </p:nvSpPr>
        <p:spPr/>
        <p:txBody>
          <a:bodyPr/>
          <a:lstStyle>
            <a:lvl1pPr>
              <a:defRPr>
                <a:solidFill>
                  <a:schemeClr val="tx1"/>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5" name="Rectangle 4"/>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Tree>
    <p:extLst>
      <p:ext uri="{BB962C8B-B14F-4D97-AF65-F5344CB8AC3E}">
        <p14:creationId xmlns:p14="http://schemas.microsoft.com/office/powerpoint/2010/main" val="41921691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0788A"/>
                </a:solidFill>
              </a:defRPr>
            </a:lvl1pPr>
          </a:lstStyle>
          <a:p>
            <a:r>
              <a:rPr lang="en-US"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A0AF"/>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7"/>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
        <p:nvSpPr>
          <p:cNvPr id="5" name="Slide Number Placeholder 6"/>
          <p:cNvSpPr>
            <a:spLocks noGrp="1"/>
          </p:cNvSpPr>
          <p:nvPr>
            <p:ph type="sldNum" sz="quarter" idx="11"/>
          </p:nvPr>
        </p:nvSpPr>
        <p:spPr/>
        <p:txBody>
          <a:bodyPr/>
          <a:lstStyle>
            <a:lvl1pPr>
              <a:defRPr/>
            </a:lvl1pPr>
          </a:lstStyle>
          <a:p>
            <a:fld id="{5A6F45D8-4D00-4DD9-8911-E6B3BFAB0A3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06613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88A"/>
                </a:solidFill>
              </a:defRPr>
            </a:lvl1pPr>
          </a:lstStyle>
          <a:p>
            <a:r>
              <a:rPr lang="en-US" smtClean="0"/>
              <a:t>Click to edit Master title style</a:t>
            </a:r>
            <a:endParaRPr lang="en-CA" dirty="0"/>
          </a:p>
        </p:txBody>
      </p:sp>
      <p:sp>
        <p:nvSpPr>
          <p:cNvPr id="3" name="Content Placeholder 2"/>
          <p:cNvSpPr>
            <a:spLocks noGrp="1"/>
          </p:cNvSpPr>
          <p:nvPr>
            <p:ph sz="half" idx="1"/>
          </p:nvPr>
        </p:nvSpPr>
        <p:spPr>
          <a:xfrm>
            <a:off x="457200" y="1239838"/>
            <a:ext cx="4038600" cy="4476750"/>
          </a:xfrm>
        </p:spPr>
        <p:txBody>
          <a:bodyPr/>
          <a:lstStyle>
            <a:lvl1pPr>
              <a:defRPr sz="2800">
                <a:solidFill>
                  <a:schemeClr val="tx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Content Placeholder 3"/>
          <p:cNvSpPr>
            <a:spLocks noGrp="1"/>
          </p:cNvSpPr>
          <p:nvPr>
            <p:ph sz="half" idx="2"/>
          </p:nvPr>
        </p:nvSpPr>
        <p:spPr>
          <a:xfrm>
            <a:off x="4648200" y="1239838"/>
            <a:ext cx="4038600" cy="4476750"/>
          </a:xfrm>
        </p:spPr>
        <p:txBody>
          <a:bodyPr/>
          <a:lstStyle>
            <a:lvl1pPr>
              <a:defRPr sz="2800">
                <a:solidFill>
                  <a:schemeClr val="tx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5" name="Footer Placeholder 7"/>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
        <p:nvSpPr>
          <p:cNvPr id="6" name="Slide Number Placeholder 6"/>
          <p:cNvSpPr>
            <a:spLocks noGrp="1"/>
          </p:cNvSpPr>
          <p:nvPr>
            <p:ph type="sldNum" sz="quarter" idx="11"/>
          </p:nvPr>
        </p:nvSpPr>
        <p:spPr/>
        <p:txBody>
          <a:bodyPr/>
          <a:lstStyle>
            <a:lvl1pPr>
              <a:defRPr/>
            </a:lvl1pPr>
          </a:lstStyle>
          <a:p>
            <a:fld id="{0287B7DD-B826-4A01-B2FC-35B94D0F690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99498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00788A"/>
                </a:solidFill>
              </a:defRPr>
            </a:lvl1pPr>
          </a:lstStyle>
          <a:p>
            <a:r>
              <a:rPr lang="en-US" smtClean="0"/>
              <a:t>Click to edit Master title style</a:t>
            </a:r>
            <a:endParaRPr lang="en-CA"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A0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A0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7" name="Footer Placeholder 7"/>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
        <p:nvSpPr>
          <p:cNvPr id="8" name="Slide Number Placeholder 6"/>
          <p:cNvSpPr>
            <a:spLocks noGrp="1"/>
          </p:cNvSpPr>
          <p:nvPr>
            <p:ph type="sldNum" sz="quarter" idx="11"/>
          </p:nvPr>
        </p:nvSpPr>
        <p:spPr/>
        <p:txBody>
          <a:bodyPr/>
          <a:lstStyle>
            <a:lvl1pPr>
              <a:defRPr/>
            </a:lvl1pPr>
          </a:lstStyle>
          <a:p>
            <a:fld id="{967B3AD0-56E1-4C91-8AB9-C5246F452FD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632355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ption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88A"/>
                </a:solidFill>
              </a:defRPr>
            </a:lvl1pPr>
          </a:lstStyle>
          <a:p>
            <a:r>
              <a:rPr lang="en-US" smtClean="0"/>
              <a:t>Click to edit Master title style</a:t>
            </a:r>
            <a:endParaRPr lang="en-CA" dirty="0"/>
          </a:p>
        </p:txBody>
      </p:sp>
      <p:sp>
        <p:nvSpPr>
          <p:cNvPr id="3" name="Footer Placeholder 7"/>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
        <p:nvSpPr>
          <p:cNvPr id="4" name="Slide Number Placeholder 6"/>
          <p:cNvSpPr>
            <a:spLocks noGrp="1"/>
          </p:cNvSpPr>
          <p:nvPr>
            <p:ph type="sldNum" sz="quarter" idx="11"/>
          </p:nvPr>
        </p:nvSpPr>
        <p:spPr/>
        <p:txBody>
          <a:bodyPr/>
          <a:lstStyle>
            <a:lvl1pPr>
              <a:defRPr/>
            </a:lvl1pPr>
          </a:lstStyle>
          <a:p>
            <a:fld id="{7D61B36A-93C5-42E5-8507-49598ACE972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762573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Footer Placeholder 7"/>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
        <p:nvSpPr>
          <p:cNvPr id="3" name="Slide Number Placeholder 6"/>
          <p:cNvSpPr>
            <a:spLocks noGrp="1"/>
          </p:cNvSpPr>
          <p:nvPr>
            <p:ph type="sldNum" sz="quarter" idx="11"/>
          </p:nvPr>
        </p:nvSpPr>
        <p:spPr/>
        <p:txBody>
          <a:bodyPr/>
          <a:lstStyle>
            <a:lvl1pPr>
              <a:defRPr/>
            </a:lvl1pPr>
          </a:lstStyle>
          <a:p>
            <a:fld id="{0F5F8073-FD9D-40DD-B66C-4B00D8B103C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61422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788A"/>
                </a:solidFill>
              </a:defRPr>
            </a:lvl1pPr>
          </a:lstStyle>
          <a:p>
            <a:r>
              <a:rPr lang="en-US" smtClean="0"/>
              <a:t>Click to edit Master title style</a:t>
            </a:r>
            <a:endParaRPr lang="en-CA" dirty="0"/>
          </a:p>
        </p:txBody>
      </p:sp>
      <p:sp>
        <p:nvSpPr>
          <p:cNvPr id="3" name="Content Placeholder 2"/>
          <p:cNvSpPr>
            <a:spLocks noGrp="1"/>
          </p:cNvSpPr>
          <p:nvPr>
            <p:ph idx="1"/>
          </p:nvPr>
        </p:nvSpPr>
        <p:spPr>
          <a:xfrm>
            <a:off x="3575050" y="273050"/>
            <a:ext cx="5111750" cy="5853113"/>
          </a:xfrm>
        </p:spPr>
        <p:txBody>
          <a:bodyPr/>
          <a:lstStyle>
            <a:lvl1pPr>
              <a:defRPr sz="3200">
                <a:solidFill>
                  <a:srgbClr val="00788A"/>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7"/>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
        <p:nvSpPr>
          <p:cNvPr id="6" name="Slide Number Placeholder 6"/>
          <p:cNvSpPr>
            <a:spLocks noGrp="1"/>
          </p:cNvSpPr>
          <p:nvPr>
            <p:ph type="sldNum" sz="quarter" idx="11"/>
          </p:nvPr>
        </p:nvSpPr>
        <p:spPr/>
        <p:txBody>
          <a:bodyPr/>
          <a:lstStyle>
            <a:lvl1pPr>
              <a:defRPr/>
            </a:lvl1pPr>
          </a:lstStyle>
          <a:p>
            <a:fld id="{F75E29DA-2B5C-4F75-AC23-F04ADB4F646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12326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EC1E4D92-ED5C-49FE-8FD0-EE890ACF6D33}" type="datetime1">
              <a:rPr lang="en-US" smtClean="0"/>
              <a:t>11/17/2016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D09388-7032-FE4F-9550-274DE0647BF9}"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788A"/>
                </a:solidFill>
              </a:defRPr>
            </a:lvl1pPr>
          </a:lstStyle>
          <a:p>
            <a:r>
              <a:rPr lang="en-US" smtClean="0"/>
              <a:t>Click to edit Master title style</a:t>
            </a:r>
            <a:endParaRPr lang="en-CA"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7"/>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
        <p:nvSpPr>
          <p:cNvPr id="6" name="Slide Number Placeholder 6"/>
          <p:cNvSpPr>
            <a:spLocks noGrp="1"/>
          </p:cNvSpPr>
          <p:nvPr>
            <p:ph type="sldNum" sz="quarter" idx="11"/>
          </p:nvPr>
        </p:nvSpPr>
        <p:spPr/>
        <p:txBody>
          <a:bodyPr/>
          <a:lstStyle>
            <a:lvl1pPr>
              <a:defRPr/>
            </a:lvl1pPr>
          </a:lstStyle>
          <a:p>
            <a:fld id="{BC79D9E6-A7B8-4FF3-A470-A0AEE1BDE2D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97894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88A"/>
                </a:solidFill>
              </a:defRPr>
            </a:lvl1pPr>
          </a:lstStyle>
          <a:p>
            <a:r>
              <a:rPr lang="en-US" smtClean="0"/>
              <a:t>Click to edit Master title style</a:t>
            </a:r>
            <a:endParaRPr lang="en-CA" dirty="0"/>
          </a:p>
        </p:txBody>
      </p:sp>
      <p:sp>
        <p:nvSpPr>
          <p:cNvPr id="3" name="Vertical Text Placeholder 2"/>
          <p:cNvSpPr>
            <a:spLocks noGrp="1"/>
          </p:cNvSpPr>
          <p:nvPr>
            <p:ph type="body" orient="vert" idx="1"/>
          </p:nvPr>
        </p:nvSpPr>
        <p:spPr/>
        <p:txBody>
          <a:bodyPr vert="eaVert"/>
          <a:lstStyle>
            <a:lvl1pPr>
              <a:defRPr>
                <a:solidFill>
                  <a:srgbClr val="00A0AF"/>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Footer Placeholder 7"/>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
        <p:nvSpPr>
          <p:cNvPr id="5" name="Slide Number Placeholder 6"/>
          <p:cNvSpPr>
            <a:spLocks noGrp="1"/>
          </p:cNvSpPr>
          <p:nvPr>
            <p:ph type="sldNum" sz="quarter" idx="11"/>
          </p:nvPr>
        </p:nvSpPr>
        <p:spPr/>
        <p:txBody>
          <a:bodyPr/>
          <a:lstStyle>
            <a:lvl1pPr>
              <a:defRPr/>
            </a:lvl1pPr>
          </a:lstStyle>
          <a:p>
            <a:fld id="{DEFAAD73-B0B0-4585-824A-31739394DCB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50650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1950"/>
          </a:xfrm>
        </p:spPr>
        <p:txBody>
          <a:bodyPr vert="eaVert"/>
          <a:lstStyle>
            <a:lvl1pPr>
              <a:defRPr>
                <a:solidFill>
                  <a:srgbClr val="00788A"/>
                </a:solidFill>
              </a:defRPr>
            </a:lvl1pPr>
          </a:lstStyle>
          <a:p>
            <a:r>
              <a:rPr lang="en-US" smtClean="0"/>
              <a:t>Click to edit Master title style</a:t>
            </a:r>
            <a:endParaRPr lang="en-CA" dirty="0"/>
          </a:p>
        </p:txBody>
      </p:sp>
      <p:sp>
        <p:nvSpPr>
          <p:cNvPr id="3" name="Vertical Text Placeholder 2"/>
          <p:cNvSpPr>
            <a:spLocks noGrp="1"/>
          </p:cNvSpPr>
          <p:nvPr>
            <p:ph type="body" orient="vert" idx="1"/>
          </p:nvPr>
        </p:nvSpPr>
        <p:spPr>
          <a:xfrm>
            <a:off x="457200" y="274638"/>
            <a:ext cx="6019800" cy="5441950"/>
          </a:xfrm>
        </p:spPr>
        <p:txBody>
          <a:bodyPr vert="eaVert"/>
          <a:lstStyle>
            <a:lvl1pPr>
              <a:defRPr>
                <a:solidFill>
                  <a:srgbClr val="00A0AF"/>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Footer Placeholder 7"/>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
        <p:nvSpPr>
          <p:cNvPr id="5" name="Slide Number Placeholder 6"/>
          <p:cNvSpPr>
            <a:spLocks noGrp="1"/>
          </p:cNvSpPr>
          <p:nvPr>
            <p:ph type="sldNum" sz="quarter" idx="11"/>
          </p:nvPr>
        </p:nvSpPr>
        <p:spPr/>
        <p:txBody>
          <a:bodyPr/>
          <a:lstStyle>
            <a:lvl1pPr>
              <a:defRPr/>
            </a:lvl1pPr>
          </a:lstStyle>
          <a:p>
            <a:fld id="{E313BDE8-FC7D-4F9A-A229-5EEF9ED436B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973171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ld">
    <p:spTree>
      <p:nvGrpSpPr>
        <p:cNvPr id="1" name=""/>
        <p:cNvGrpSpPr/>
        <p:nvPr/>
      </p:nvGrpSpPr>
      <p:grpSpPr>
        <a:xfrm>
          <a:off x="0" y="0"/>
          <a:ext cx="0" cy="0"/>
          <a:chOff x="0" y="0"/>
          <a:chExt cx="0" cy="0"/>
        </a:xfrm>
      </p:grpSpPr>
      <p:sp>
        <p:nvSpPr>
          <p:cNvPr id="2" name="Footer Placeholder 7"/>
          <p:cNvSpPr>
            <a:spLocks noGrp="1" noChangeArrowheads="1"/>
          </p:cNvSpPr>
          <p:nvPr>
            <p:ph type="ftr" sz="quarter" idx="10"/>
          </p:nvPr>
        </p:nvSpPr>
        <p:spPr/>
        <p:txBody>
          <a:bodyPr/>
          <a:lstStyle>
            <a:lvl1pPr>
              <a:defRPr/>
            </a:lvl1pPr>
          </a:lstStyle>
          <a:p>
            <a:pPr>
              <a:defRPr/>
            </a:pPr>
            <a:r>
              <a:rPr lang="en-US">
                <a:solidFill>
                  <a:srgbClr val="FFFFFF"/>
                </a:solidFill>
              </a:rPr>
              <a:t>www.HQOntario.ca</a:t>
            </a:r>
            <a:endParaRPr lang="en-CA">
              <a:solidFill>
                <a:srgbClr val="FFFFFF"/>
              </a:solidFill>
            </a:endParaRPr>
          </a:p>
        </p:txBody>
      </p:sp>
    </p:spTree>
    <p:extLst>
      <p:ext uri="{BB962C8B-B14F-4D97-AF65-F5344CB8AC3E}">
        <p14:creationId xmlns:p14="http://schemas.microsoft.com/office/powerpoint/2010/main" val="414153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D628A1-8BCC-4B39-983C-9CA6D98BF871}" type="datetime1">
              <a:rPr lang="en-US" smtClean="0"/>
              <a:t>11/17/2016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D09388-7032-FE4F-9550-274DE0647B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CA"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457202" y="2130553"/>
            <a:ext cx="2139696" cy="4243615"/>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BD122751-7830-46DD-821A-DA49EFE829D6}" type="datetime1">
              <a:rPr lang="en-US" smtClean="0"/>
              <a:t>11/17/2016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CA" smtClean="0"/>
              <a:t>Click to edit Master title style</a:t>
            </a:r>
            <a:endParaRPr lang="en-US" dirty="0"/>
          </a:p>
        </p:txBody>
      </p:sp>
      <p:sp>
        <p:nvSpPr>
          <p:cNvPr id="3" name="Picture Placeholder 2"/>
          <p:cNvSpPr>
            <a:spLocks noGrp="1"/>
          </p:cNvSpPr>
          <p:nvPr>
            <p:ph type="pic" idx="1"/>
          </p:nvPr>
        </p:nvSpPr>
        <p:spPr>
          <a:xfrm>
            <a:off x="2858611"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r>
              <a:rPr lang="en-CA"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80C79FA0-ED3F-4978-BCD2-F229F06F11B9}" type="datetime1">
              <a:rPr lang="en-US" smtClean="0"/>
              <a:t>11/17/2016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D09388-7032-FE4F-9550-274DE0647B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4.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5.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7.emf"/><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7.emf"/><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a:p>
        </p:txBody>
      </p:sp>
      <p:sp>
        <p:nvSpPr>
          <p:cNvPr id="2" name="Title Placeholder 1"/>
          <p:cNvSpPr>
            <a:spLocks noGrp="1"/>
          </p:cNvSpPr>
          <p:nvPr>
            <p:ph type="title"/>
          </p:nvPr>
        </p:nvSpPr>
        <p:spPr>
          <a:xfrm>
            <a:off x="457200" y="533401"/>
            <a:ext cx="8229600" cy="990600"/>
          </a:xfrm>
          <a:prstGeom prst="rect">
            <a:avLst/>
          </a:prstGeom>
        </p:spPr>
        <p:txBody>
          <a:bodyPr vert="horz" lIns="91416" tIns="45709" rIns="91416" bIns="45709"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16" tIns="45709" rIns="91416" bIns="45709"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a:p>
        </p:txBody>
      </p:sp>
      <p:sp>
        <p:nvSpPr>
          <p:cNvPr id="4" name="Date Placeholder 3"/>
          <p:cNvSpPr>
            <a:spLocks noGrp="1"/>
          </p:cNvSpPr>
          <p:nvPr>
            <p:ph type="dt" sz="half" idx="2"/>
          </p:nvPr>
        </p:nvSpPr>
        <p:spPr>
          <a:xfrm>
            <a:off x="457200" y="18289"/>
            <a:ext cx="2895600" cy="329184"/>
          </a:xfrm>
          <a:prstGeom prst="rect">
            <a:avLst/>
          </a:prstGeom>
        </p:spPr>
        <p:txBody>
          <a:bodyPr vert="horz" lIns="91416" tIns="45709" rIns="91416" bIns="45709" rtlCol="0" anchor="ctr"/>
          <a:lstStyle>
            <a:lvl1pPr algn="l">
              <a:defRPr sz="1200">
                <a:solidFill>
                  <a:srgbClr val="FFFFFF"/>
                </a:solidFill>
              </a:defRPr>
            </a:lvl1pPr>
          </a:lstStyle>
          <a:p>
            <a:fld id="{898F8024-00D1-4DE0-9B28-ECE6FDD97CBD}" type="datetime1">
              <a:rPr lang="en-US" smtClean="0"/>
              <a:t>11/17/2016</a:t>
            </a:fld>
            <a:endParaRPr lang="en-US"/>
          </a:p>
        </p:txBody>
      </p:sp>
      <p:sp>
        <p:nvSpPr>
          <p:cNvPr id="5" name="Footer Placeholder 4"/>
          <p:cNvSpPr>
            <a:spLocks noGrp="1"/>
          </p:cNvSpPr>
          <p:nvPr>
            <p:ph type="ftr" sz="quarter" idx="3"/>
          </p:nvPr>
        </p:nvSpPr>
        <p:spPr>
          <a:xfrm>
            <a:off x="3429000" y="18289"/>
            <a:ext cx="4114800" cy="329184"/>
          </a:xfrm>
          <a:prstGeom prst="rect">
            <a:avLst/>
          </a:prstGeom>
        </p:spPr>
        <p:txBody>
          <a:bodyPr vert="horz" lIns="91416" tIns="45709" rIns="91416" bIns="45709"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9"/>
            <a:ext cx="1066800" cy="329184"/>
          </a:xfrm>
          <a:prstGeom prst="rect">
            <a:avLst/>
          </a:prstGeom>
        </p:spPr>
        <p:txBody>
          <a:bodyPr vert="horz" lIns="91416" tIns="45709" rIns="91416" bIns="45709" rtlCol="0" anchor="ctr"/>
          <a:lstStyle>
            <a:lvl1pPr algn="l">
              <a:defRPr sz="1400" b="1">
                <a:solidFill>
                  <a:srgbClr val="FFFFFF"/>
                </a:solidFill>
              </a:defRPr>
            </a:lvl1pPr>
          </a:lstStyle>
          <a:p>
            <a:fld id="{A6D09388-7032-FE4F-9550-274DE0647B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97" r:id="rId12"/>
    <p:sldLayoutId id="2147484114" r:id="rId13"/>
  </p:sldLayoutIdLst>
  <p:hf hdr="0" ftr="0" dt="0"/>
  <p:txStyles>
    <p:titleStyle>
      <a:lvl1pPr algn="l" defTabSz="914165" rtl="0" eaLnBrk="1" latinLnBrk="0" hangingPunct="1">
        <a:spcBef>
          <a:spcPct val="0"/>
        </a:spcBef>
        <a:buNone/>
        <a:defRPr sz="4000" kern="1200" spc="-100" baseline="0">
          <a:solidFill>
            <a:schemeClr val="tx2"/>
          </a:solidFill>
          <a:latin typeface="+mj-lt"/>
          <a:ea typeface="+mj-ea"/>
          <a:cs typeface="+mj-cs"/>
        </a:defRPr>
      </a:lvl1pPr>
    </p:titleStyle>
    <p:bodyStyle>
      <a:lvl1pPr marL="182833" indent="-182833" algn="l" defTabSz="914165"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082" indent="-182833" algn="l" defTabSz="914165"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332" indent="-182833" algn="l" defTabSz="914165"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581" indent="-182833" algn="l" defTabSz="914165"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415" indent="-137125" algn="l" defTabSz="914165"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250" indent="-182833" algn="l" defTabSz="914165"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082" indent="-182833" algn="l" defTabSz="914165"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6915" indent="-182833" algn="l" defTabSz="914165"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19748" indent="-182833" algn="l" defTabSz="914165"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57225" y="71438"/>
            <a:ext cx="6369050" cy="11858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57225" y="2133600"/>
            <a:ext cx="8229600" cy="39195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2784475" y="6334125"/>
            <a:ext cx="739775" cy="365125"/>
          </a:xfrm>
          <a:prstGeom prst="rect">
            <a:avLst/>
          </a:prstGeom>
        </p:spPr>
        <p:txBody>
          <a:bodyPr vert="horz" lIns="91440" tIns="45720" rIns="91440" bIns="45720" rtlCol="0" anchor="ctr"/>
          <a:lstStyle>
            <a:lvl1pPr algn="ctr">
              <a:defRPr sz="1000">
                <a:solidFill>
                  <a:schemeClr val="bg1">
                    <a:lumMod val="50000"/>
                  </a:schemeClr>
                </a:solidFill>
                <a:latin typeface="Arial" pitchFamily="34" charset="0"/>
                <a:ea typeface="ＭＳ Ｐゴシック" pitchFamily="34" charset="-128"/>
                <a:cs typeface="Arial" pitchFamily="34" charset="0"/>
              </a:defRPr>
            </a:lvl1pPr>
          </a:lstStyle>
          <a:p>
            <a:pPr defTabSz="914400" eaLnBrk="0" fontAlgn="base" hangingPunct="0">
              <a:spcBef>
                <a:spcPct val="0"/>
              </a:spcBef>
              <a:spcAft>
                <a:spcPct val="0"/>
              </a:spcAft>
              <a:defRPr/>
            </a:pPr>
            <a:endParaRPr lang="en-US">
              <a:solidFill>
                <a:prstClr val="white">
                  <a:lumMod val="50000"/>
                </a:prstClr>
              </a:solidFill>
            </a:endParaRPr>
          </a:p>
        </p:txBody>
      </p:sp>
      <p:sp>
        <p:nvSpPr>
          <p:cNvPr id="5" name="Footer Placeholder 4"/>
          <p:cNvSpPr>
            <a:spLocks noGrp="1"/>
          </p:cNvSpPr>
          <p:nvPr>
            <p:ph type="ftr" sz="quarter" idx="3"/>
          </p:nvPr>
        </p:nvSpPr>
        <p:spPr>
          <a:xfrm>
            <a:off x="657225" y="6334125"/>
            <a:ext cx="2101850" cy="365125"/>
          </a:xfrm>
          <a:prstGeom prst="rect">
            <a:avLst/>
          </a:prstGeom>
        </p:spPr>
        <p:txBody>
          <a:bodyPr vert="horz" lIns="91440" tIns="45720" rIns="91440" bIns="45720" rtlCol="0" anchor="ctr"/>
          <a:lstStyle>
            <a:lvl1pPr algn="l">
              <a:defRPr sz="1000">
                <a:solidFill>
                  <a:schemeClr val="bg1">
                    <a:lumMod val="50000"/>
                  </a:schemeClr>
                </a:solidFill>
                <a:latin typeface="Arial" pitchFamily="34" charset="0"/>
                <a:ea typeface="ＭＳ Ｐゴシック" pitchFamily="34" charset="-128"/>
                <a:cs typeface="Arial" pitchFamily="34" charset="0"/>
              </a:defRPr>
            </a:lvl1pPr>
          </a:lstStyle>
          <a:p>
            <a:pPr defTabSz="914400" eaLnBrk="0" fontAlgn="base" hangingPunct="0">
              <a:spcBef>
                <a:spcPct val="0"/>
              </a:spcBef>
              <a:spcAft>
                <a:spcPct val="0"/>
              </a:spcAft>
              <a:defRPr/>
            </a:pPr>
            <a:endParaRPr lang="en-US">
              <a:solidFill>
                <a:prstClr val="white">
                  <a:lumMod val="50000"/>
                </a:prstClr>
              </a:solidFill>
            </a:endParaRPr>
          </a:p>
        </p:txBody>
      </p:sp>
      <p:sp>
        <p:nvSpPr>
          <p:cNvPr id="6" name="Slide Number Placeholder 5"/>
          <p:cNvSpPr>
            <a:spLocks noGrp="1"/>
          </p:cNvSpPr>
          <p:nvPr>
            <p:ph type="sldNum" sz="quarter" idx="4"/>
          </p:nvPr>
        </p:nvSpPr>
        <p:spPr>
          <a:xfrm>
            <a:off x="3549650" y="6334125"/>
            <a:ext cx="741363"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7F7F7F"/>
                </a:solidFill>
                <a:cs typeface="Arial" pitchFamily="34" charset="0"/>
              </a:defRPr>
            </a:lvl1pPr>
          </a:lstStyle>
          <a:p>
            <a:pPr defTabSz="914400" eaLnBrk="0" fontAlgn="base" hangingPunct="0">
              <a:spcBef>
                <a:spcPct val="0"/>
              </a:spcBef>
              <a:spcAft>
                <a:spcPct val="0"/>
              </a:spcAft>
            </a:pPr>
            <a:fld id="{CC84762E-FA6D-4719-A540-A56490A3BAE5}" type="slidenum">
              <a:rPr lang="en-US">
                <a:latin typeface="Arial" pitchFamily="34" charset="0"/>
                <a:ea typeface="ＭＳ Ｐゴシック" pitchFamily="-84" charset="-128"/>
              </a:rPr>
              <a:pPr defTabSz="914400" eaLnBrk="0" fontAlgn="base" hangingPunct="0">
                <a:spcBef>
                  <a:spcPct val="0"/>
                </a:spcBef>
                <a:spcAft>
                  <a:spcPct val="0"/>
                </a:spcAft>
              </a:pPr>
              <a:t>‹#›</a:t>
            </a:fld>
            <a:endParaRPr lang="en-US" sz="1400">
              <a:latin typeface="Arial" pitchFamily="34" charset="0"/>
              <a:ea typeface="ＭＳ Ｐゴシック" pitchFamily="-84" charset="-128"/>
            </a:endParaRPr>
          </a:p>
        </p:txBody>
      </p:sp>
      <p:pic>
        <p:nvPicPr>
          <p:cNvPr id="9" name="Picture 8" descr="SMH_Footer_bar_NEW.jpg"/>
          <p:cNvPicPr>
            <a:picLocks noChangeAspect="1"/>
          </p:cNvPicPr>
          <p:nvPr userDrawn="1"/>
        </p:nvPicPr>
        <p:blipFill>
          <a:blip r:embed="rId7"/>
          <a:srcRect/>
          <a:stretch>
            <a:fillRect/>
          </a:stretch>
        </p:blipFill>
        <p:spPr bwMode="auto">
          <a:xfrm>
            <a:off x="0" y="6127750"/>
            <a:ext cx="9147175" cy="730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11" r:id="rId1"/>
    <p:sldLayoutId id="2147484112" r:id="rId2"/>
    <p:sldLayoutId id="2147484127" r:id="rId3"/>
    <p:sldLayoutId id="2147484140" r:id="rId4"/>
    <p:sldLayoutId id="2147484142" r:id="rId5"/>
  </p:sldLayoutIdLst>
  <p:txStyles>
    <p:titleStyle>
      <a:lvl1pPr algn="l" defTabSz="457200" rtl="0" eaLnBrk="0" fontAlgn="base" hangingPunct="0">
        <a:spcBef>
          <a:spcPct val="0"/>
        </a:spcBef>
        <a:spcAft>
          <a:spcPct val="0"/>
        </a:spcAft>
        <a:defRPr sz="3800" kern="1200">
          <a:solidFill>
            <a:srgbClr val="404040"/>
          </a:solidFill>
          <a:latin typeface="+mj-lt"/>
          <a:ea typeface="ＭＳ Ｐゴシック" charset="0"/>
          <a:cs typeface="+mj-cs"/>
        </a:defRPr>
      </a:lvl1pPr>
      <a:lvl2pPr algn="l" defTabSz="457200" rtl="0" eaLnBrk="0" fontAlgn="base" hangingPunct="0">
        <a:spcBef>
          <a:spcPct val="0"/>
        </a:spcBef>
        <a:spcAft>
          <a:spcPct val="0"/>
        </a:spcAft>
        <a:defRPr sz="3800">
          <a:solidFill>
            <a:srgbClr val="404040"/>
          </a:solidFill>
          <a:latin typeface="Arial" charset="0"/>
          <a:ea typeface="ＭＳ Ｐゴシック" charset="0"/>
        </a:defRPr>
      </a:lvl2pPr>
      <a:lvl3pPr algn="l" defTabSz="457200" rtl="0" eaLnBrk="0" fontAlgn="base" hangingPunct="0">
        <a:spcBef>
          <a:spcPct val="0"/>
        </a:spcBef>
        <a:spcAft>
          <a:spcPct val="0"/>
        </a:spcAft>
        <a:defRPr sz="3800">
          <a:solidFill>
            <a:srgbClr val="404040"/>
          </a:solidFill>
          <a:latin typeface="Arial" charset="0"/>
          <a:ea typeface="ＭＳ Ｐゴシック" charset="0"/>
        </a:defRPr>
      </a:lvl3pPr>
      <a:lvl4pPr algn="l" defTabSz="457200" rtl="0" eaLnBrk="0" fontAlgn="base" hangingPunct="0">
        <a:spcBef>
          <a:spcPct val="0"/>
        </a:spcBef>
        <a:spcAft>
          <a:spcPct val="0"/>
        </a:spcAft>
        <a:defRPr sz="3800">
          <a:solidFill>
            <a:srgbClr val="404040"/>
          </a:solidFill>
          <a:latin typeface="Arial" charset="0"/>
          <a:ea typeface="ＭＳ Ｐゴシック" charset="0"/>
        </a:defRPr>
      </a:lvl4pPr>
      <a:lvl5pPr algn="l" defTabSz="457200" rtl="0" eaLnBrk="0" fontAlgn="base" hangingPunct="0">
        <a:spcBef>
          <a:spcPct val="0"/>
        </a:spcBef>
        <a:spcAft>
          <a:spcPct val="0"/>
        </a:spcAft>
        <a:defRPr sz="3800">
          <a:solidFill>
            <a:srgbClr val="404040"/>
          </a:solidFill>
          <a:latin typeface="Arial" charset="0"/>
          <a:ea typeface="ＭＳ Ｐゴシック" charset="0"/>
        </a:defRPr>
      </a:lvl5pPr>
      <a:lvl6pPr marL="457200" algn="l" defTabSz="457200" rtl="0" eaLnBrk="1" fontAlgn="base" hangingPunct="1">
        <a:spcBef>
          <a:spcPct val="0"/>
        </a:spcBef>
        <a:spcAft>
          <a:spcPct val="0"/>
        </a:spcAft>
        <a:defRPr sz="3800">
          <a:solidFill>
            <a:srgbClr val="404040"/>
          </a:solidFill>
          <a:latin typeface="Arial" charset="0"/>
        </a:defRPr>
      </a:lvl6pPr>
      <a:lvl7pPr marL="914400" algn="l" defTabSz="457200" rtl="0" eaLnBrk="1" fontAlgn="base" hangingPunct="1">
        <a:spcBef>
          <a:spcPct val="0"/>
        </a:spcBef>
        <a:spcAft>
          <a:spcPct val="0"/>
        </a:spcAft>
        <a:defRPr sz="3800">
          <a:solidFill>
            <a:srgbClr val="404040"/>
          </a:solidFill>
          <a:latin typeface="Arial" charset="0"/>
        </a:defRPr>
      </a:lvl7pPr>
      <a:lvl8pPr marL="1371600" algn="l" defTabSz="457200" rtl="0" eaLnBrk="1" fontAlgn="base" hangingPunct="1">
        <a:spcBef>
          <a:spcPct val="0"/>
        </a:spcBef>
        <a:spcAft>
          <a:spcPct val="0"/>
        </a:spcAft>
        <a:defRPr sz="3800">
          <a:solidFill>
            <a:srgbClr val="404040"/>
          </a:solidFill>
          <a:latin typeface="Arial" charset="0"/>
        </a:defRPr>
      </a:lvl8pPr>
      <a:lvl9pPr marL="1828800" algn="l" defTabSz="457200" rtl="0" eaLnBrk="1" fontAlgn="base" hangingPunct="1">
        <a:spcBef>
          <a:spcPct val="0"/>
        </a:spcBef>
        <a:spcAft>
          <a:spcPct val="0"/>
        </a:spcAft>
        <a:defRPr sz="3800">
          <a:solidFill>
            <a:srgbClr val="404040"/>
          </a:solidFill>
          <a:latin typeface="Arial" charset="0"/>
        </a:defRPr>
      </a:lvl9pPr>
    </p:titleStyle>
    <p:bodyStyle>
      <a:lvl1pPr marL="342900" indent="-342900" algn="l" defTabSz="457200" rtl="0" eaLnBrk="0" fontAlgn="base" hangingPunct="0">
        <a:spcBef>
          <a:spcPct val="20000"/>
        </a:spcBef>
        <a:spcAft>
          <a:spcPct val="0"/>
        </a:spcAft>
        <a:buClr>
          <a:schemeClr val="tx2"/>
        </a:buClr>
        <a:buFont typeface="Arial" pitchFamily="34" charset="0"/>
        <a:buChar char="•"/>
        <a:defRPr sz="3200" kern="1200">
          <a:solidFill>
            <a:srgbClr val="404040"/>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404040"/>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404040"/>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404040"/>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fld id="{1D060AFB-9F9A-4217-8DF3-0546AA606F63}" type="datetimeFigureOut">
              <a:rPr lang="en-US" smtClean="0">
                <a:solidFill>
                  <a:prstClr val="black">
                    <a:tint val="75000"/>
                  </a:prstClr>
                </a:solidFill>
                <a:latin typeface="Arial" charset="0"/>
                <a:cs typeface="Arial" charset="0"/>
              </a:rPr>
              <a:pPr defTabSz="457200" fontAlgn="base">
                <a:spcBef>
                  <a:spcPct val="0"/>
                </a:spcBef>
                <a:spcAft>
                  <a:spcPct val="0"/>
                </a:spcAft>
              </a:pPr>
              <a:t>11/17/2016</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3730513554"/>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fld id="{1D060AFB-9F9A-4217-8DF3-0546AA606F63}" type="datetimeFigureOut">
              <a:rPr lang="en-US" smtClean="0">
                <a:solidFill>
                  <a:prstClr val="black">
                    <a:tint val="75000"/>
                  </a:prstClr>
                </a:solidFill>
                <a:latin typeface="Arial" charset="0"/>
                <a:cs typeface="Arial" charset="0"/>
              </a:rPr>
              <a:pPr defTabSz="457200" fontAlgn="base">
                <a:spcBef>
                  <a:spcPct val="0"/>
                </a:spcBef>
                <a:spcAft>
                  <a:spcPct val="0"/>
                </a:spcAft>
              </a:pPr>
              <a:t>11/17/2016</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1137044039"/>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Text Placeholder 2"/>
          <p:cNvSpPr>
            <a:spLocks noGrp="1"/>
          </p:cNvSpPr>
          <p:nvPr>
            <p:ph type="body" idx="1"/>
          </p:nvPr>
        </p:nvSpPr>
        <p:spPr bwMode="auto">
          <a:xfrm>
            <a:off x="5148263" y="2905125"/>
            <a:ext cx="29527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www.HQOntario.ca</a:t>
            </a:r>
          </a:p>
        </p:txBody>
      </p:sp>
      <p:pic>
        <p:nvPicPr>
          <p:cNvPr id="30723" name="Picture 6" descr="HQO Eng bl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76375" y="2276475"/>
            <a:ext cx="2674938"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724" name="Straight Connector 8"/>
          <p:cNvCxnSpPr>
            <a:cxnSpLocks noChangeShapeType="1"/>
          </p:cNvCxnSpPr>
          <p:nvPr userDrawn="1"/>
        </p:nvCxnSpPr>
        <p:spPr bwMode="auto">
          <a:xfrm>
            <a:off x="4716463" y="1773238"/>
            <a:ext cx="0" cy="2951162"/>
          </a:xfrm>
          <a:prstGeom prst="line">
            <a:avLst/>
          </a:prstGeom>
          <a:noFill/>
          <a:ln w="25400">
            <a:solidFill>
              <a:srgbClr val="00788A"/>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0725" name="Rectangle 9"/>
          <p:cNvSpPr>
            <a:spLocks noChangeArrowheads="1"/>
          </p:cNvSpPr>
          <p:nvPr userDrawn="1"/>
        </p:nvSpPr>
        <p:spPr bwMode="auto">
          <a:xfrm>
            <a:off x="0" y="5445125"/>
            <a:ext cx="9180513" cy="1439863"/>
          </a:xfrm>
          <a:prstGeom prst="rect">
            <a:avLst/>
          </a:prstGeom>
          <a:solidFill>
            <a:srgbClr val="00788A"/>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defTabSz="457200" eaLnBrk="1" fontAlgn="base" hangingPunct="1">
              <a:spcBef>
                <a:spcPct val="50000"/>
              </a:spcBef>
              <a:spcAft>
                <a:spcPct val="0"/>
              </a:spcAft>
            </a:pPr>
            <a:endParaRPr lang="en-US" altLang="en-US">
              <a:solidFill>
                <a:srgbClr val="000000"/>
              </a:solidFill>
            </a:endParaRPr>
          </a:p>
        </p:txBody>
      </p:sp>
    </p:spTree>
    <p:extLst>
      <p:ext uri="{BB962C8B-B14F-4D97-AF65-F5344CB8AC3E}">
        <p14:creationId xmlns:p14="http://schemas.microsoft.com/office/powerpoint/2010/main" val="3680805281"/>
      </p:ext>
    </p:extLst>
  </p:cSld>
  <p:clrMap bg1="lt1" tx1="dk1" bg2="lt2" tx2="dk2" accent1="accent1" accent2="accent2" accent3="accent3" accent4="accent4" accent5="accent5" accent6="accent6" hlink="hlink" folHlink="folHlink"/>
  <p:sldLayoutIdLst>
    <p:sldLayoutId id="2147484144"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r" defTabSz="457200" rtl="0" eaLnBrk="0" fontAlgn="base" hangingPunct="0">
        <a:spcBef>
          <a:spcPct val="20000"/>
        </a:spcBef>
        <a:spcAft>
          <a:spcPct val="0"/>
        </a:spcAft>
        <a:buFont typeface="Arial" panose="020B0604020202020204" pitchFamily="34" charset="0"/>
        <a:defRPr sz="2400" kern="1200">
          <a:solidFill>
            <a:srgbClr val="00788A"/>
          </a:solidFill>
          <a:latin typeface="Helvetica Neue Medium"/>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6273800"/>
            <a:ext cx="9180513" cy="611188"/>
          </a:xfrm>
          <a:prstGeom prst="rect">
            <a:avLst/>
          </a:prstGeom>
          <a:solidFill>
            <a:srgbClr val="00788A"/>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defTabSz="457200" eaLnBrk="1" fontAlgn="base" hangingPunct="1">
              <a:spcBef>
                <a:spcPct val="50000"/>
              </a:spcBef>
              <a:spcAft>
                <a:spcPct val="0"/>
              </a:spcAft>
            </a:pPr>
            <a:endParaRPr lang="en-US" altLang="en-US">
              <a:solidFill>
                <a:srgbClr val="000000"/>
              </a:solidFill>
            </a:endParaRPr>
          </a:p>
        </p:txBody>
      </p:sp>
      <p:sp>
        <p:nvSpPr>
          <p:cNvPr id="2051" name="Rectangle 2"/>
          <p:cNvSpPr>
            <a:spLocks noGrp="1" noChangeArrowheads="1"/>
          </p:cNvSpPr>
          <p:nvPr>
            <p:ph type="title"/>
          </p:nvPr>
        </p:nvSpPr>
        <p:spPr bwMode="auto">
          <a:xfrm>
            <a:off x="457200" y="274638"/>
            <a:ext cx="82296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CA" altLang="en-US" smtClean="0"/>
          </a:p>
        </p:txBody>
      </p:sp>
      <p:sp>
        <p:nvSpPr>
          <p:cNvPr id="2052" name="Rectangle 3"/>
          <p:cNvSpPr>
            <a:spLocks noGrp="1" noChangeArrowheads="1"/>
          </p:cNvSpPr>
          <p:nvPr>
            <p:ph type="body" idx="1"/>
          </p:nvPr>
        </p:nvSpPr>
        <p:spPr bwMode="auto">
          <a:xfrm>
            <a:off x="457200" y="1239838"/>
            <a:ext cx="8229600"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CA" altLang="en-US" smtClean="0"/>
          </a:p>
        </p:txBody>
      </p:sp>
      <p:sp>
        <p:nvSpPr>
          <p:cNvPr id="8" name="Footer Placeholder 7"/>
          <p:cNvSpPr>
            <a:spLocks noGrp="1" noChangeArrowheads="1"/>
          </p:cNvSpPr>
          <p:nvPr>
            <p:ph type="ftr" sz="quarter" idx="3"/>
          </p:nvPr>
        </p:nvSpPr>
        <p:spPr>
          <a:xfrm>
            <a:off x="539750" y="6477000"/>
            <a:ext cx="2813050" cy="24447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sz="900" u="none">
                <a:solidFill>
                  <a:schemeClr val="bg1"/>
                </a:solidFill>
                <a:latin typeface="Arial" charset="0"/>
                <a:ea typeface="ＭＳ Ｐゴシック" charset="0"/>
                <a:cs typeface="ＭＳ Ｐゴシック" charset="0"/>
              </a:defRPr>
            </a:lvl1pPr>
          </a:lstStyle>
          <a:p>
            <a:pPr defTabSz="457200" fontAlgn="base">
              <a:spcAft>
                <a:spcPct val="0"/>
              </a:spcAft>
              <a:defRPr/>
            </a:pPr>
            <a:r>
              <a:rPr lang="en-US">
                <a:solidFill>
                  <a:srgbClr val="FFFFFF"/>
                </a:solidFill>
              </a:rPr>
              <a:t>www.HQOntario.ca</a:t>
            </a:r>
            <a:endParaRPr lang="en-CA">
              <a:solidFill>
                <a:srgbClr val="FFFFFF"/>
              </a:solidFill>
            </a:endParaRPr>
          </a:p>
        </p:txBody>
      </p:sp>
      <p:sp>
        <p:nvSpPr>
          <p:cNvPr id="7" name="Slide Number Placeholder 6"/>
          <p:cNvSpPr>
            <a:spLocks noGrp="1"/>
          </p:cNvSpPr>
          <p:nvPr>
            <p:ph type="sldNum" sz="quarter" idx="4"/>
          </p:nvPr>
        </p:nvSpPr>
        <p:spPr>
          <a:xfrm>
            <a:off x="4343400" y="6477000"/>
            <a:ext cx="457200" cy="300038"/>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chemeClr val="bg1"/>
                </a:solidFill>
              </a:defRPr>
            </a:lvl1pPr>
          </a:lstStyle>
          <a:p>
            <a:pPr defTabSz="457200" fontAlgn="base">
              <a:spcAft>
                <a:spcPct val="0"/>
              </a:spcAft>
            </a:pPr>
            <a:fld id="{55891DED-E6B3-49D7-8D3B-5D621779D901}" type="slidenum">
              <a:rPr lang="en-US" altLang="en-US">
                <a:solidFill>
                  <a:srgbClr val="FFFFFF"/>
                </a:solidFill>
                <a:ea typeface="MS PGothic" panose="020B0600070205080204" pitchFamily="34" charset="-128"/>
              </a:rPr>
              <a:pPr defTabSz="457200" fontAlgn="base">
                <a:spcAft>
                  <a:spcPct val="0"/>
                </a:spcAft>
              </a:pPr>
              <a:t>‹#›</a:t>
            </a:fld>
            <a:endParaRPr lang="en-US" altLang="en-US">
              <a:solidFill>
                <a:srgbClr val="FFFFFF"/>
              </a:solidFill>
              <a:ea typeface="MS PGothic" panose="020B0600070205080204" pitchFamily="34" charset="-128"/>
            </a:endParaRPr>
          </a:p>
        </p:txBody>
      </p:sp>
      <p:pic>
        <p:nvPicPr>
          <p:cNvPr id="2055" name="Picture 5" descr="HQO Eng wht.eps"/>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972425" y="6365875"/>
            <a:ext cx="96043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172681"/>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hf sldNum="0" hdr="0" dt="0"/>
  <p:txStyles>
    <p:titleStyle>
      <a:lvl1pPr algn="ctr" rtl="0" eaLnBrk="0" fontAlgn="base" hangingPunct="0">
        <a:spcBef>
          <a:spcPct val="0"/>
        </a:spcBef>
        <a:spcAft>
          <a:spcPct val="0"/>
        </a:spcAft>
        <a:defRPr sz="3600" b="1">
          <a:solidFill>
            <a:srgbClr val="00788A"/>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p:titleStyle>
    <p:bodyStyle>
      <a:lvl1pPr marL="342900" indent="-342900" algn="l" rtl="0" eaLnBrk="0" fontAlgn="base" hangingPunct="0">
        <a:spcBef>
          <a:spcPct val="20000"/>
        </a:spcBef>
        <a:spcAft>
          <a:spcPct val="0"/>
        </a:spcAft>
        <a:buClr>
          <a:srgbClr val="00858F"/>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0" y="6273800"/>
            <a:ext cx="9180513" cy="611188"/>
          </a:xfrm>
          <a:prstGeom prst="rect">
            <a:avLst/>
          </a:prstGeom>
          <a:solidFill>
            <a:srgbClr val="00788A"/>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defTabSz="457200" eaLnBrk="1" fontAlgn="base" hangingPunct="1">
              <a:spcBef>
                <a:spcPct val="50000"/>
              </a:spcBef>
              <a:spcAft>
                <a:spcPct val="0"/>
              </a:spcAft>
            </a:pPr>
            <a:endParaRPr lang="en-US" altLang="en-US">
              <a:solidFill>
                <a:srgbClr val="000000"/>
              </a:solidFill>
            </a:endParaRPr>
          </a:p>
        </p:txBody>
      </p:sp>
      <p:sp>
        <p:nvSpPr>
          <p:cNvPr id="14339" name="Rectangle 2"/>
          <p:cNvSpPr>
            <a:spLocks noGrp="1" noChangeArrowheads="1"/>
          </p:cNvSpPr>
          <p:nvPr>
            <p:ph type="title"/>
          </p:nvPr>
        </p:nvSpPr>
        <p:spPr bwMode="auto">
          <a:xfrm>
            <a:off x="457200" y="274638"/>
            <a:ext cx="82296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CA" altLang="en-US" smtClean="0"/>
          </a:p>
        </p:txBody>
      </p:sp>
      <p:sp>
        <p:nvSpPr>
          <p:cNvPr id="14340" name="Rectangle 3"/>
          <p:cNvSpPr>
            <a:spLocks noGrp="1" noChangeArrowheads="1"/>
          </p:cNvSpPr>
          <p:nvPr>
            <p:ph type="body" idx="1"/>
          </p:nvPr>
        </p:nvSpPr>
        <p:spPr bwMode="auto">
          <a:xfrm>
            <a:off x="457200" y="1239838"/>
            <a:ext cx="8229600"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CA" altLang="en-US" smtClean="0"/>
          </a:p>
        </p:txBody>
      </p:sp>
      <p:sp>
        <p:nvSpPr>
          <p:cNvPr id="8" name="Footer Placeholder 7"/>
          <p:cNvSpPr>
            <a:spLocks noGrp="1" noChangeArrowheads="1"/>
          </p:cNvSpPr>
          <p:nvPr>
            <p:ph type="ftr" sz="quarter" idx="3"/>
          </p:nvPr>
        </p:nvSpPr>
        <p:spPr>
          <a:xfrm>
            <a:off x="539750" y="6477000"/>
            <a:ext cx="2813050" cy="24447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sz="900" u="none">
                <a:solidFill>
                  <a:schemeClr val="bg1"/>
                </a:solidFill>
                <a:latin typeface="Arial" charset="0"/>
                <a:ea typeface="ＭＳ Ｐゴシック" charset="0"/>
                <a:cs typeface="ＭＳ Ｐゴシック" charset="0"/>
              </a:defRPr>
            </a:lvl1pPr>
          </a:lstStyle>
          <a:p>
            <a:pPr defTabSz="457200" fontAlgn="base">
              <a:spcAft>
                <a:spcPct val="0"/>
              </a:spcAft>
              <a:defRPr/>
            </a:pPr>
            <a:r>
              <a:rPr lang="en-US">
                <a:solidFill>
                  <a:srgbClr val="FFFFFF"/>
                </a:solidFill>
              </a:rPr>
              <a:t>www.HQOntario.ca</a:t>
            </a:r>
            <a:endParaRPr lang="en-CA">
              <a:solidFill>
                <a:srgbClr val="FFFFFF"/>
              </a:solidFill>
            </a:endParaRPr>
          </a:p>
        </p:txBody>
      </p:sp>
      <p:sp>
        <p:nvSpPr>
          <p:cNvPr id="7" name="Slide Number Placeholder 6"/>
          <p:cNvSpPr>
            <a:spLocks noGrp="1"/>
          </p:cNvSpPr>
          <p:nvPr>
            <p:ph type="sldNum" sz="quarter" idx="4"/>
          </p:nvPr>
        </p:nvSpPr>
        <p:spPr>
          <a:xfrm>
            <a:off x="4343400" y="6477000"/>
            <a:ext cx="457200" cy="300038"/>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chemeClr val="bg1"/>
                </a:solidFill>
              </a:defRPr>
            </a:lvl1pPr>
          </a:lstStyle>
          <a:p>
            <a:pPr defTabSz="457200" fontAlgn="base">
              <a:spcAft>
                <a:spcPct val="0"/>
              </a:spcAft>
            </a:pPr>
            <a:fld id="{F28DD110-C4C6-4A4C-9185-AA0BF1F0A19C}" type="slidenum">
              <a:rPr lang="en-US" altLang="en-US">
                <a:solidFill>
                  <a:srgbClr val="FFFFFF"/>
                </a:solidFill>
                <a:ea typeface="MS PGothic" panose="020B0600070205080204" pitchFamily="34" charset="-128"/>
              </a:rPr>
              <a:pPr defTabSz="457200" fontAlgn="base">
                <a:spcAft>
                  <a:spcPct val="0"/>
                </a:spcAft>
              </a:pPr>
              <a:t>‹#›</a:t>
            </a:fld>
            <a:endParaRPr lang="en-US" altLang="en-US">
              <a:solidFill>
                <a:srgbClr val="FFFFFF"/>
              </a:solidFill>
              <a:ea typeface="MS PGothic" panose="020B0600070205080204" pitchFamily="34" charset="-128"/>
            </a:endParaRPr>
          </a:p>
        </p:txBody>
      </p:sp>
      <p:pic>
        <p:nvPicPr>
          <p:cNvPr id="14343" name="Picture 5" descr="HQO Eng wht.eps"/>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972425" y="6365875"/>
            <a:ext cx="96043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887538"/>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hf sldNum="0" hdr="0" dt="0"/>
  <p:txStyles>
    <p:titleStyle>
      <a:lvl1pPr algn="ctr" rtl="0" eaLnBrk="0" fontAlgn="base" hangingPunct="0">
        <a:spcBef>
          <a:spcPct val="0"/>
        </a:spcBef>
        <a:spcAft>
          <a:spcPct val="0"/>
        </a:spcAft>
        <a:defRPr sz="3600" b="1">
          <a:solidFill>
            <a:srgbClr val="00788A"/>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p:titleStyle>
    <p:bodyStyle>
      <a:lvl1pPr marL="342900" indent="-342900" algn="l" rtl="0" eaLnBrk="0" fontAlgn="base" hangingPunct="0">
        <a:spcBef>
          <a:spcPct val="20000"/>
        </a:spcBef>
        <a:spcAft>
          <a:spcPct val="0"/>
        </a:spcAft>
        <a:buClr>
          <a:srgbClr val="00858F"/>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5.jpg"/><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hyperlink" Target="https://www.sli.do/" TargetMode="Externa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Placeholder 1"/>
          <p:cNvSpPr>
            <a:spLocks noGrp="1"/>
          </p:cNvSpPr>
          <p:nvPr>
            <p:ph type="body" sz="quarter" idx="10"/>
          </p:nvPr>
        </p:nvSpPr>
        <p:spPr bwMode="auto">
          <a:xfrm>
            <a:off x="254000" y="2568539"/>
            <a:ext cx="8184045" cy="2003629"/>
          </a:xfrm>
          <a:noFill/>
          <a:ln>
            <a:miter lim="800000"/>
            <a:headEnd/>
            <a:tailEnd/>
          </a:ln>
        </p:spPr>
        <p:txBody>
          <a:bodyPr vert="horz" wrap="square" lIns="91440" tIns="45720" rIns="91440" bIns="45720" numCol="1" anchor="t" anchorCtr="0" compatLnSpc="1">
            <a:prstTxWarp prst="textNoShape">
              <a:avLst/>
            </a:prstTxWarp>
            <a:noAutofit/>
          </a:bodyPr>
          <a:lstStyle/>
          <a:p>
            <a:r>
              <a:rPr lang="en-US" sz="4800" dirty="0">
                <a:latin typeface="Calibri" panose="020F0502020204030204" pitchFamily="34" charset="0"/>
                <a:ea typeface="ＭＳ Ｐゴシック" pitchFamily="34" charset="-128"/>
              </a:rPr>
              <a:t>No limit to </a:t>
            </a:r>
            <a:r>
              <a:rPr lang="en-US" sz="4800" dirty="0" smtClean="0">
                <a:latin typeface="Calibri" panose="020F0502020204030204" pitchFamily="34" charset="0"/>
                <a:ea typeface="ＭＳ Ｐゴシック" pitchFamily="34" charset="-128"/>
              </a:rPr>
              <a:t>better:</a:t>
            </a:r>
          </a:p>
          <a:p>
            <a:r>
              <a:rPr lang="en-US" sz="3200" dirty="0" smtClean="0">
                <a:latin typeface="Calibri" panose="020F0502020204030204" pitchFamily="34" charset="0"/>
                <a:ea typeface="ＭＳ Ｐゴシック" pitchFamily="34" charset="-128"/>
              </a:rPr>
              <a:t>Leading </a:t>
            </a:r>
            <a:r>
              <a:rPr lang="en-US" sz="3200" dirty="0">
                <a:latin typeface="Calibri" panose="020F0502020204030204" pitchFamily="34" charset="0"/>
                <a:ea typeface="ＭＳ Ｐゴシック" pitchFamily="34" charset="-128"/>
              </a:rPr>
              <a:t>quality </a:t>
            </a:r>
            <a:r>
              <a:rPr lang="en-US" sz="3200" dirty="0" smtClean="0">
                <a:latin typeface="Calibri" panose="020F0502020204030204" pitchFamily="34" charset="0"/>
                <a:ea typeface="ＭＳ Ｐゴシック" pitchFamily="34" charset="-128"/>
              </a:rPr>
              <a:t>improvement</a:t>
            </a:r>
            <a:br>
              <a:rPr lang="en-US" sz="3200" dirty="0" smtClean="0">
                <a:latin typeface="Calibri" panose="020F0502020204030204" pitchFamily="34" charset="0"/>
                <a:ea typeface="ＭＳ Ｐゴシック" pitchFamily="34" charset="-128"/>
              </a:rPr>
            </a:br>
            <a:r>
              <a:rPr lang="en-US" sz="3200" dirty="0" smtClean="0">
                <a:latin typeface="Calibri" panose="020F0502020204030204" pitchFamily="34" charset="0"/>
                <a:ea typeface="ＭＳ Ｐゴシック" pitchFamily="34" charset="-128"/>
              </a:rPr>
              <a:t>at </a:t>
            </a:r>
            <a:r>
              <a:rPr lang="en-US" sz="3200" dirty="0">
                <a:latin typeface="Calibri" panose="020F0502020204030204" pitchFamily="34" charset="0"/>
                <a:ea typeface="ＭＳ Ｐゴシック" pitchFamily="34" charset="-128"/>
              </a:rPr>
              <a:t>St. Michael’s Hospital</a:t>
            </a:r>
            <a:r>
              <a:rPr lang="en-US" sz="3200" b="0" dirty="0" smtClean="0">
                <a:latin typeface="Calibri" panose="020F0502020204030204" pitchFamily="34" charset="0"/>
                <a:ea typeface="ＭＳ Ｐゴシック" pitchFamily="34" charset="-128"/>
              </a:rPr>
              <a:t> </a:t>
            </a:r>
          </a:p>
        </p:txBody>
      </p:sp>
      <p:sp>
        <p:nvSpPr>
          <p:cNvPr id="2" name="Text Placeholder 1"/>
          <p:cNvSpPr>
            <a:spLocks noGrp="1"/>
          </p:cNvSpPr>
          <p:nvPr>
            <p:ph type="body" sz="quarter" idx="11"/>
          </p:nvPr>
        </p:nvSpPr>
        <p:spPr>
          <a:xfrm>
            <a:off x="254000" y="5157627"/>
            <a:ext cx="6864034" cy="892336"/>
          </a:xfrm>
        </p:spPr>
        <p:txBody>
          <a:bodyPr>
            <a:normAutofit/>
          </a:bodyPr>
          <a:lstStyle/>
          <a:p>
            <a:pPr marL="0" indent="0"/>
            <a:r>
              <a:rPr lang="en-US" dirty="0">
                <a:latin typeface="Calibri" panose="020F0502020204030204" pitchFamily="34" charset="0"/>
              </a:rPr>
              <a:t>Dr. Robert Howard, President and </a:t>
            </a:r>
            <a:r>
              <a:rPr lang="en-US" dirty="0" smtClean="0">
                <a:latin typeface="Calibri" panose="020F0502020204030204" pitchFamily="34" charset="0"/>
              </a:rPr>
              <a:t>CEO,</a:t>
            </a:r>
          </a:p>
          <a:p>
            <a:pPr marL="0" indent="0"/>
            <a:r>
              <a:rPr lang="en-US" dirty="0" smtClean="0">
                <a:latin typeface="Calibri" panose="020F0502020204030204" pitchFamily="34" charset="0"/>
              </a:rPr>
              <a:t>St</a:t>
            </a:r>
            <a:r>
              <a:rPr lang="en-US" dirty="0">
                <a:latin typeface="Calibri" panose="020F0502020204030204" pitchFamily="34" charset="0"/>
              </a:rPr>
              <a:t>. Michael’s Hospital</a:t>
            </a:r>
          </a:p>
        </p:txBody>
      </p:sp>
    </p:spTree>
    <p:extLst>
      <p:ext uri="{BB962C8B-B14F-4D97-AF65-F5344CB8AC3E}">
        <p14:creationId xmlns:p14="http://schemas.microsoft.com/office/powerpoint/2010/main" val="9333355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647" y="719722"/>
            <a:ext cx="9623105" cy="5413950"/>
          </a:xfrm>
          <a:prstGeom prst="rect">
            <a:avLst/>
          </a:prstGeom>
        </p:spPr>
      </p:pic>
      <p:sp>
        <p:nvSpPr>
          <p:cNvPr id="10" name="Oval 9"/>
          <p:cNvSpPr/>
          <p:nvPr/>
        </p:nvSpPr>
        <p:spPr>
          <a:xfrm>
            <a:off x="319541" y="945222"/>
            <a:ext cx="8496728" cy="4736387"/>
          </a:xfrm>
          <a:prstGeom prst="ellipse">
            <a:avLst/>
          </a:prstGeom>
          <a:gradFill flip="none" rotWithShape="1">
            <a:gsLst>
              <a:gs pos="0">
                <a:schemeClr val="bg1"/>
              </a:gs>
              <a:gs pos="69000">
                <a:schemeClr val="accent1">
                  <a:tint val="50000"/>
                  <a:shade val="100000"/>
                  <a:satMod val="350000"/>
                  <a:alpha val="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0"/>
            <a:ext cx="9144000" cy="719722"/>
          </a:xfrm>
          <a:prstGeom prst="rect">
            <a:avLst/>
          </a:prstGeom>
          <a:solidFill>
            <a:srgbClr val="406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09640" y="2445250"/>
            <a:ext cx="5116530" cy="1600438"/>
          </a:xfrm>
          <a:prstGeom prst="rect">
            <a:avLst/>
          </a:prstGeom>
          <a:noFill/>
        </p:spPr>
        <p:txBody>
          <a:bodyPr wrap="square" rtlCol="0">
            <a:spAutoFit/>
          </a:bodyPr>
          <a:lstStyle/>
          <a:p>
            <a:pPr algn="ctr"/>
            <a:r>
              <a:rPr lang="en-US" sz="4400" dirty="0" smtClean="0">
                <a:solidFill>
                  <a:srgbClr val="4060AF"/>
                </a:solidFill>
                <a:latin typeface="Calibri" panose="020F0502020204030204" pitchFamily="34" charset="0"/>
              </a:rPr>
              <a:t>The St. Michael’s </a:t>
            </a:r>
            <a:r>
              <a:rPr lang="en-US" sz="5400" dirty="0" smtClean="0">
                <a:solidFill>
                  <a:srgbClr val="4060AF"/>
                </a:solidFill>
                <a:latin typeface="Arial Rounded MT Bold" panose="020F0704030504030204" pitchFamily="34" charset="0"/>
              </a:rPr>
              <a:t>experience</a:t>
            </a:r>
            <a:endParaRPr lang="en-US" sz="5400" dirty="0">
              <a:solidFill>
                <a:srgbClr val="72C7E7"/>
              </a:solidFill>
              <a:latin typeface="Arial Rounded MT Bold" panose="020F0704030504030204" pitchFamily="34" charset="0"/>
            </a:endParaRPr>
          </a:p>
        </p:txBody>
      </p:sp>
    </p:spTree>
    <p:extLst>
      <p:ext uri="{BB962C8B-B14F-4D97-AF65-F5344CB8AC3E}">
        <p14:creationId xmlns:p14="http://schemas.microsoft.com/office/powerpoint/2010/main" val="3600101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918" y="2005101"/>
            <a:ext cx="9090866" cy="353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165">
              <a:tabLst>
                <a:tab pos="400050" algn="l"/>
              </a:tabLst>
            </a:pPr>
            <a:r>
              <a:rPr lang="en-US" sz="4000" spc="-100" dirty="0" smtClean="0">
                <a:solidFill>
                  <a:schemeClr val="bg1"/>
                </a:solidFill>
                <a:latin typeface="Calibri" panose="020F0502020204030204" pitchFamily="34" charset="0"/>
                <a:ea typeface="ＭＳ Ｐゴシック" pitchFamily="-84" charset="-128"/>
              </a:rPr>
              <a:t>	The </a:t>
            </a:r>
            <a:r>
              <a:rPr lang="en-US" sz="4000" b="1" i="1" spc="-100" dirty="0" smtClean="0">
                <a:solidFill>
                  <a:schemeClr val="bg1"/>
                </a:solidFill>
                <a:latin typeface="Calibri" panose="020F0502020204030204" pitchFamily="34" charset="0"/>
                <a:ea typeface="ＭＳ Ｐゴシック" pitchFamily="-84" charset="-128"/>
              </a:rPr>
              <a:t>WHAT</a:t>
            </a:r>
            <a:r>
              <a:rPr lang="en-US" sz="4000" spc="-100" dirty="0" smtClean="0">
                <a:solidFill>
                  <a:schemeClr val="bg1"/>
                </a:solidFill>
                <a:latin typeface="Calibri" panose="020F0502020204030204" pitchFamily="34" charset="0"/>
                <a:ea typeface="ＭＳ Ｐゴシック" pitchFamily="-84" charset="-128"/>
              </a:rPr>
              <a:t> </a:t>
            </a:r>
            <a:r>
              <a:rPr lang="en-US" sz="4000" spc="-100" dirty="0">
                <a:solidFill>
                  <a:schemeClr val="bg1"/>
                </a:solidFill>
                <a:latin typeface="Calibri" panose="020F0502020204030204" pitchFamily="34" charset="0"/>
                <a:ea typeface="ＭＳ Ｐゴシック" pitchFamily="-84" charset="-128"/>
              </a:rPr>
              <a:t>&amp; </a:t>
            </a:r>
            <a:r>
              <a:rPr lang="en-US" sz="4000" b="1" i="1" spc="-100" dirty="0" smtClean="0">
                <a:solidFill>
                  <a:schemeClr val="bg1"/>
                </a:solidFill>
                <a:latin typeface="Calibri" panose="020F0502020204030204" pitchFamily="34" charset="0"/>
                <a:ea typeface="ＭＳ Ｐゴシック" pitchFamily="-84" charset="-128"/>
              </a:rPr>
              <a:t>HOW</a:t>
            </a:r>
            <a:r>
              <a:rPr lang="en-US" sz="4000" spc="-100" dirty="0" smtClean="0">
                <a:solidFill>
                  <a:schemeClr val="bg1"/>
                </a:solidFill>
                <a:latin typeface="Calibri" panose="020F0502020204030204" pitchFamily="34" charset="0"/>
                <a:ea typeface="ＭＳ Ｐゴシック" pitchFamily="-84" charset="-128"/>
              </a:rPr>
              <a:t> </a:t>
            </a:r>
            <a:r>
              <a:rPr lang="en-US" sz="4000" spc="-100" dirty="0">
                <a:solidFill>
                  <a:schemeClr val="bg1"/>
                </a:solidFill>
                <a:latin typeface="Calibri" panose="020F0502020204030204" pitchFamily="34" charset="0"/>
                <a:ea typeface="ＭＳ Ｐゴシック" pitchFamily="-84" charset="-128"/>
              </a:rPr>
              <a:t>at St. Michael’s </a:t>
            </a:r>
          </a:p>
        </p:txBody>
      </p:sp>
    </p:spTree>
    <p:extLst>
      <p:ext uri="{BB962C8B-B14F-4D97-AF65-F5344CB8AC3E}">
        <p14:creationId xmlns:p14="http://schemas.microsoft.com/office/powerpoint/2010/main" val="3199848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10002" y="1746605"/>
            <a:ext cx="4324389" cy="4462760"/>
          </a:xfrm>
          <a:prstGeom prst="rect">
            <a:avLst/>
          </a:prstGeom>
          <a:noFill/>
        </p:spPr>
        <p:txBody>
          <a:bodyPr wrap="square" rtlCol="0">
            <a:spAutoFit/>
          </a:bodyPr>
          <a:lstStyle/>
          <a:p>
            <a:r>
              <a:rPr lang="en-US" sz="2000" dirty="0" smtClean="0">
                <a:solidFill>
                  <a:srgbClr val="4060AF"/>
                </a:solidFill>
                <a:latin typeface="Calibri" panose="020F0502020204030204" pitchFamily="34" charset="0"/>
              </a:rPr>
              <a:t>We define </a:t>
            </a:r>
            <a:r>
              <a:rPr lang="en-US" sz="2000" b="1" dirty="0" smtClean="0">
                <a:solidFill>
                  <a:srgbClr val="4060AF"/>
                </a:solidFill>
                <a:latin typeface="Calibri" panose="020F0502020204030204" pitchFamily="34" charset="0"/>
              </a:rPr>
              <a:t>quality</a:t>
            </a:r>
            <a:r>
              <a:rPr lang="en-US" sz="2000" dirty="0" smtClean="0">
                <a:solidFill>
                  <a:srgbClr val="4060AF"/>
                </a:solidFill>
                <a:latin typeface="Calibri" panose="020F0502020204030204" pitchFamily="34" charset="0"/>
              </a:rPr>
              <a:t> as the best patient experience in:</a:t>
            </a:r>
          </a:p>
          <a:p>
            <a:pPr marL="342900" lvl="1">
              <a:spcBef>
                <a:spcPts val="1200"/>
              </a:spcBef>
            </a:pPr>
            <a:r>
              <a:rPr lang="en-US" sz="2800" b="1" dirty="0" smtClean="0">
                <a:solidFill>
                  <a:srgbClr val="4060AF"/>
                </a:solidFill>
                <a:latin typeface="Calibri" panose="020F0502020204030204" pitchFamily="34" charset="0"/>
              </a:rPr>
              <a:t>Safety</a:t>
            </a:r>
          </a:p>
          <a:p>
            <a:pPr marL="342900" lvl="1"/>
            <a:r>
              <a:rPr lang="en-US" sz="2800" b="1" dirty="0" smtClean="0">
                <a:solidFill>
                  <a:srgbClr val="72C7E7"/>
                </a:solidFill>
                <a:latin typeface="Calibri" panose="020F0502020204030204" pitchFamily="34" charset="0"/>
              </a:rPr>
              <a:t>Outcomes</a:t>
            </a:r>
          </a:p>
          <a:p>
            <a:pPr marL="342900" lvl="1"/>
            <a:r>
              <a:rPr lang="en-US" sz="2800" b="1" dirty="0" smtClean="0">
                <a:solidFill>
                  <a:srgbClr val="DC5034"/>
                </a:solidFill>
                <a:latin typeface="Calibri" panose="020F0502020204030204" pitchFamily="34" charset="0"/>
              </a:rPr>
              <a:t>Access</a:t>
            </a:r>
          </a:p>
          <a:p>
            <a:pPr marL="342900" lvl="1"/>
            <a:r>
              <a:rPr lang="en-US" sz="2800" b="1" dirty="0" smtClean="0">
                <a:solidFill>
                  <a:srgbClr val="F69240"/>
                </a:solidFill>
                <a:latin typeface="Calibri" panose="020F0502020204030204" pitchFamily="34" charset="0"/>
              </a:rPr>
              <a:t>Patient-</a:t>
            </a:r>
            <a:r>
              <a:rPr lang="en-US" sz="2800" b="1" dirty="0" err="1" smtClean="0">
                <a:solidFill>
                  <a:srgbClr val="F69240"/>
                </a:solidFill>
                <a:latin typeface="Calibri" panose="020F0502020204030204" pitchFamily="34" charset="0"/>
              </a:rPr>
              <a:t>centredness</a:t>
            </a:r>
            <a:endParaRPr lang="en-US" sz="2800" b="1" dirty="0" smtClean="0">
              <a:solidFill>
                <a:srgbClr val="F69240"/>
              </a:solidFill>
              <a:latin typeface="Calibri" panose="020F0502020204030204" pitchFamily="34" charset="0"/>
            </a:endParaRPr>
          </a:p>
          <a:p>
            <a:pPr marL="342900" lvl="1"/>
            <a:r>
              <a:rPr lang="en-US" sz="2800" b="1" dirty="0" smtClean="0">
                <a:solidFill>
                  <a:srgbClr val="3C8A24"/>
                </a:solidFill>
                <a:latin typeface="Calibri" panose="020F0502020204030204" pitchFamily="34" charset="0"/>
              </a:rPr>
              <a:t>Efficiency</a:t>
            </a:r>
          </a:p>
          <a:p>
            <a:pPr marL="342900" lvl="1"/>
            <a:r>
              <a:rPr lang="en-US" sz="2800" b="1" dirty="0" smtClean="0">
                <a:solidFill>
                  <a:srgbClr val="73AF55"/>
                </a:solidFill>
                <a:latin typeface="Calibri" panose="020F0502020204030204" pitchFamily="34" charset="0"/>
              </a:rPr>
              <a:t>Equity</a:t>
            </a:r>
          </a:p>
          <a:p>
            <a:pPr>
              <a:spcBef>
                <a:spcPts val="1200"/>
              </a:spcBef>
            </a:pPr>
            <a:r>
              <a:rPr lang="en-US" dirty="0" smtClean="0">
                <a:solidFill>
                  <a:srgbClr val="4060AF"/>
                </a:solidFill>
                <a:latin typeface="Calibri" panose="020F0502020204030204" pitchFamily="34" charset="0"/>
              </a:rPr>
              <a:t>This broad definition allows for everyone at St. Michael’s to see their role in quality</a:t>
            </a:r>
          </a:p>
          <a:p>
            <a:endParaRPr lang="en-US" sz="2000" dirty="0">
              <a:latin typeface="Calibri" panose="020F0502020204030204" pitchFamily="34" charset="0"/>
            </a:endParaRPr>
          </a:p>
        </p:txBody>
      </p:sp>
      <p:sp>
        <p:nvSpPr>
          <p:cNvPr id="5" name="Rectangle 4"/>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00050" algn="l" defTabSz="914165">
              <a:tabLst>
                <a:tab pos="400050" algn="l"/>
              </a:tabLst>
            </a:pPr>
            <a:r>
              <a:rPr lang="en-US" sz="4000" b="1" i="1" spc="-100" dirty="0" smtClean="0">
                <a:solidFill>
                  <a:schemeClr val="bg1"/>
                </a:solidFill>
                <a:latin typeface="Calibri" panose="020F0502020204030204" pitchFamily="34" charset="0"/>
                <a:ea typeface="ＭＳ Ｐゴシック" pitchFamily="-84" charset="-128"/>
              </a:rPr>
              <a:t>GOAL: </a:t>
            </a:r>
            <a:r>
              <a:rPr lang="en-US" sz="4000" spc="-100" dirty="0" smtClean="0">
                <a:solidFill>
                  <a:schemeClr val="bg1"/>
                </a:solidFill>
                <a:latin typeface="Calibri" panose="020F0502020204030204" pitchFamily="34" charset="0"/>
                <a:ea typeface="ＭＳ Ｐゴシック" pitchFamily="-84" charset="-128"/>
              </a:rPr>
              <a:t>Create </a:t>
            </a:r>
            <a:r>
              <a:rPr lang="en-US" sz="4000" spc="-100" dirty="0">
                <a:solidFill>
                  <a:schemeClr val="bg1"/>
                </a:solidFill>
                <a:latin typeface="Calibri" panose="020F0502020204030204" pitchFamily="34" charset="0"/>
                <a:ea typeface="ＭＳ Ｐゴシック" pitchFamily="-84" charset="-128"/>
              </a:rPr>
              <a:t>a culture </a:t>
            </a:r>
            <a:r>
              <a:rPr lang="en-US" sz="4000" spc="-100" dirty="0" smtClean="0">
                <a:solidFill>
                  <a:schemeClr val="bg1"/>
                </a:solidFill>
                <a:latin typeface="Calibri" panose="020F0502020204030204" pitchFamily="34" charset="0"/>
                <a:ea typeface="ＭＳ Ｐゴシック" pitchFamily="-84" charset="-128"/>
              </a:rPr>
              <a:t>of quality </a:t>
            </a:r>
            <a:r>
              <a:rPr lang="en-US" sz="4000" spc="-100" dirty="0">
                <a:solidFill>
                  <a:schemeClr val="bg1"/>
                </a:solidFill>
                <a:latin typeface="Calibri" panose="020F0502020204030204" pitchFamily="34" charset="0"/>
                <a:ea typeface="ＭＳ Ｐゴシック" pitchFamily="-84" charset="-128"/>
              </a:rPr>
              <a:t>improvement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70" y="2260315"/>
            <a:ext cx="3115257" cy="3102796"/>
          </a:xfrm>
          <a:prstGeom prst="rect">
            <a:avLst/>
          </a:prstGeom>
        </p:spPr>
      </p:pic>
    </p:spTree>
    <p:extLst>
      <p:ext uri="{BB962C8B-B14F-4D97-AF65-F5344CB8AC3E}">
        <p14:creationId xmlns:p14="http://schemas.microsoft.com/office/powerpoint/2010/main" val="111832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513491"/>
            <a:ext cx="9144000" cy="5344509"/>
          </a:xfrm>
          <a:prstGeom prst="rect">
            <a:avLst/>
          </a:prstGeom>
          <a:gradFill flip="none" rotWithShape="1">
            <a:gsLst>
              <a:gs pos="100000">
                <a:srgbClr val="72C7E7"/>
              </a:gs>
              <a:gs pos="45000">
                <a:schemeClr val="bg1"/>
              </a:gs>
            </a:gsLst>
            <a:path path="circle">
              <a:fillToRect l="50000" t="50000" r="50000" b="50000"/>
            </a:path>
            <a:tileRect/>
          </a:gradFill>
          <a:ln>
            <a:solidFill>
              <a:srgbClr val="4060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p:cNvGrpSpPr/>
          <p:nvPr/>
        </p:nvGrpSpPr>
        <p:grpSpPr>
          <a:xfrm>
            <a:off x="2214026" y="1873317"/>
            <a:ext cx="4383595" cy="4564880"/>
            <a:chOff x="2214026" y="1873317"/>
            <a:chExt cx="4383595" cy="4564880"/>
          </a:xfrm>
        </p:grpSpPr>
        <p:grpSp>
          <p:nvGrpSpPr>
            <p:cNvPr id="17" name="Group 16"/>
            <p:cNvGrpSpPr/>
            <p:nvPr/>
          </p:nvGrpSpPr>
          <p:grpSpPr>
            <a:xfrm>
              <a:off x="2214026" y="1873317"/>
              <a:ext cx="4383595" cy="4564880"/>
              <a:chOff x="2214026" y="1524001"/>
              <a:chExt cx="4383595" cy="456488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026" y="1524001"/>
                <a:ext cx="4383595" cy="3683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858705" y="5271763"/>
                <a:ext cx="1361407" cy="698958"/>
              </a:xfrm>
              <a:prstGeom prst="roundRect">
                <a:avLst>
                  <a:gd name="adj" fmla="val 10000"/>
                </a:avLst>
              </a:prstGeom>
              <a:solidFill>
                <a:srgbClr val="4060AF"/>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10" name="Group 9"/>
              <p:cNvGrpSpPr/>
              <p:nvPr/>
            </p:nvGrpSpPr>
            <p:grpSpPr>
              <a:xfrm>
                <a:off x="2981993" y="5387874"/>
                <a:ext cx="1361407" cy="701007"/>
                <a:chOff x="1468522" y="1723661"/>
                <a:chExt cx="1361407" cy="701007"/>
              </a:xfrm>
            </p:grpSpPr>
            <p:sp>
              <p:nvSpPr>
                <p:cNvPr id="11" name="Rounded Rectangle 10"/>
                <p:cNvSpPr/>
                <p:nvPr/>
              </p:nvSpPr>
              <p:spPr>
                <a:xfrm>
                  <a:off x="1468522" y="1725710"/>
                  <a:ext cx="1361407" cy="698958"/>
                </a:xfrm>
                <a:prstGeom prst="roundRect">
                  <a:avLst>
                    <a:gd name="adj" fmla="val 10000"/>
                  </a:avLst>
                </a:prstGeom>
                <a:ln>
                  <a:solidFill>
                    <a:srgbClr val="4060AF"/>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Rounded Rectangle 5"/>
                <p:cNvSpPr/>
                <p:nvPr/>
              </p:nvSpPr>
              <p:spPr>
                <a:xfrm>
                  <a:off x="1489071" y="1723661"/>
                  <a:ext cx="1340858" cy="67848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400" kern="1200" dirty="0" smtClean="0">
                      <a:latin typeface="Calibri" panose="020F0502020204030204" pitchFamily="34" charset="0"/>
                    </a:rPr>
                    <a:t>Programs &amp; Departments</a:t>
                  </a:r>
                  <a:endParaRPr lang="en-CA" sz="1400" kern="1200" dirty="0">
                    <a:latin typeface="Calibri" panose="020F0502020204030204" pitchFamily="34" charset="0"/>
                  </a:endParaRPr>
                </a:p>
              </p:txBody>
            </p:sp>
          </p:grpSp>
          <p:sp>
            <p:nvSpPr>
              <p:cNvPr id="13" name="Rounded Rectangle 12"/>
              <p:cNvSpPr/>
              <p:nvPr/>
            </p:nvSpPr>
            <p:spPr>
              <a:xfrm>
                <a:off x="4489804" y="5262767"/>
                <a:ext cx="1361407" cy="698958"/>
              </a:xfrm>
              <a:prstGeom prst="roundRect">
                <a:avLst>
                  <a:gd name="adj" fmla="val 10000"/>
                </a:avLst>
              </a:prstGeom>
              <a:solidFill>
                <a:srgbClr val="4060AF"/>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14" name="Group 13"/>
              <p:cNvGrpSpPr/>
              <p:nvPr/>
            </p:nvGrpSpPr>
            <p:grpSpPr>
              <a:xfrm>
                <a:off x="4613092" y="5378878"/>
                <a:ext cx="1361407" cy="701007"/>
                <a:chOff x="1468522" y="1723661"/>
                <a:chExt cx="1361407" cy="701007"/>
              </a:xfrm>
            </p:grpSpPr>
            <p:sp>
              <p:nvSpPr>
                <p:cNvPr id="15" name="Rounded Rectangle 14"/>
                <p:cNvSpPr/>
                <p:nvPr/>
              </p:nvSpPr>
              <p:spPr>
                <a:xfrm>
                  <a:off x="1468522" y="1725710"/>
                  <a:ext cx="1361407" cy="698958"/>
                </a:xfrm>
                <a:prstGeom prst="roundRect">
                  <a:avLst>
                    <a:gd name="adj" fmla="val 10000"/>
                  </a:avLst>
                </a:prstGeom>
                <a:ln>
                  <a:solidFill>
                    <a:srgbClr val="4060AF"/>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Rounded Rectangle 5"/>
                <p:cNvSpPr/>
                <p:nvPr/>
              </p:nvSpPr>
              <p:spPr>
                <a:xfrm>
                  <a:off x="1489071" y="1723661"/>
                  <a:ext cx="1340858" cy="67848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400" kern="1200" dirty="0" smtClean="0">
                      <a:latin typeface="Calibri" panose="020F0502020204030204" pitchFamily="34" charset="0"/>
                    </a:rPr>
                    <a:t>Improvement teams &amp; work groups</a:t>
                  </a:r>
                  <a:endParaRPr lang="en-CA" sz="1400" kern="1200" dirty="0">
                    <a:latin typeface="Calibri" panose="020F0502020204030204" pitchFamily="34" charset="0"/>
                  </a:endParaRPr>
                </a:p>
              </p:txBody>
            </p:sp>
          </p:grpSp>
          <p:cxnSp>
            <p:nvCxnSpPr>
              <p:cNvPr id="3" name="Straight Connector 2"/>
              <p:cNvCxnSpPr/>
              <p:nvPr/>
            </p:nvCxnSpPr>
            <p:spPr>
              <a:xfrm flipH="1">
                <a:off x="4338226" y="5126804"/>
                <a:ext cx="264593" cy="289918"/>
              </a:xfrm>
              <a:prstGeom prst="line">
                <a:avLst/>
              </a:prstGeom>
              <a:ln>
                <a:solidFill>
                  <a:srgbClr val="4060AF"/>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a:endCxn id="13" idx="0"/>
              </p:cNvCxnSpPr>
              <p:nvPr/>
            </p:nvCxnSpPr>
            <p:spPr>
              <a:xfrm>
                <a:off x="5170507" y="5126804"/>
                <a:ext cx="1" cy="135963"/>
              </a:xfrm>
              <a:prstGeom prst="line">
                <a:avLst/>
              </a:prstGeom>
              <a:ln>
                <a:solidFill>
                  <a:srgbClr val="4060AF"/>
                </a:solidFill>
              </a:ln>
            </p:spPr>
            <p:style>
              <a:lnRef idx="2">
                <a:schemeClr val="accent1"/>
              </a:lnRef>
              <a:fillRef idx="0">
                <a:schemeClr val="accent1"/>
              </a:fillRef>
              <a:effectRef idx="1">
                <a:schemeClr val="accent1"/>
              </a:effectRef>
              <a:fontRef idx="minor">
                <a:schemeClr val="tx1"/>
              </a:fontRef>
            </p:style>
          </p:cxnSp>
        </p:grpSp>
        <p:sp>
          <p:nvSpPr>
            <p:cNvPr id="24" name="Rounded Rectangle 5"/>
            <p:cNvSpPr/>
            <p:nvPr/>
          </p:nvSpPr>
          <p:spPr>
            <a:xfrm>
              <a:off x="4602819" y="3916574"/>
              <a:ext cx="1340857" cy="579437"/>
            </a:xfrm>
            <a:prstGeom prst="rect">
              <a:avLst/>
            </a:prstGeom>
            <a:solidFill>
              <a:schemeClr val="bg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400" kern="1200" dirty="0" smtClean="0">
                  <a:latin typeface="Calibri" panose="020F0502020204030204" pitchFamily="34" charset="0"/>
                </a:rPr>
                <a:t>Senior Leadership Committee</a:t>
              </a:r>
              <a:endParaRPr lang="en-CA" sz="1400" kern="1200" dirty="0">
                <a:latin typeface="Calibri" panose="020F0502020204030204" pitchFamily="34" charset="0"/>
              </a:endParaRPr>
            </a:p>
          </p:txBody>
        </p:sp>
      </p:gr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4792" y="3896026"/>
            <a:ext cx="12620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4792" y="4896683"/>
            <a:ext cx="12620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165">
              <a:tabLst>
                <a:tab pos="400050" algn="l"/>
              </a:tabLst>
            </a:pPr>
            <a:r>
              <a:rPr lang="en-US" sz="4000" spc="-100" dirty="0">
                <a:solidFill>
                  <a:schemeClr val="bg1"/>
                </a:solidFill>
                <a:latin typeface="Calibri" panose="020F0502020204030204" pitchFamily="34" charset="0"/>
                <a:ea typeface="ＭＳ Ｐゴシック" pitchFamily="-84" charset="-128"/>
              </a:rPr>
              <a:t>	</a:t>
            </a:r>
            <a:r>
              <a:rPr lang="en-US" sz="2400" spc="-100" dirty="0" smtClean="0">
                <a:solidFill>
                  <a:schemeClr val="bg1"/>
                </a:solidFill>
                <a:latin typeface="Calibri" panose="020F0502020204030204" pitchFamily="34" charset="0"/>
                <a:ea typeface="ＭＳ Ｐゴシック" pitchFamily="-84" charset="-128"/>
              </a:rPr>
              <a:t>CREATING A CULTURE OF QUALITY:</a:t>
            </a:r>
          </a:p>
          <a:p>
            <a:pPr algn="l" defTabSz="914165">
              <a:tabLst>
                <a:tab pos="400050" algn="l"/>
              </a:tabLst>
            </a:pPr>
            <a:r>
              <a:rPr lang="en-US" sz="4000" spc="-100" dirty="0" smtClean="0">
                <a:solidFill>
                  <a:schemeClr val="bg1"/>
                </a:solidFill>
                <a:latin typeface="Calibri" panose="020F0502020204030204" pitchFamily="34" charset="0"/>
                <a:ea typeface="ＭＳ Ｐゴシック" pitchFamily="-84" charset="-128"/>
              </a:rPr>
              <a:t>	</a:t>
            </a:r>
            <a:r>
              <a:rPr lang="en-US" sz="4000" b="1" spc="-100" dirty="0" smtClean="0">
                <a:solidFill>
                  <a:schemeClr val="bg1"/>
                </a:solidFill>
                <a:latin typeface="Calibri" panose="020F0502020204030204" pitchFamily="34" charset="0"/>
                <a:ea typeface="ＭＳ Ｐゴシック" pitchFamily="-84" charset="-128"/>
              </a:rPr>
              <a:t>Governance </a:t>
            </a:r>
            <a:endParaRPr lang="en-US" sz="4000" b="1" spc="-100" dirty="0">
              <a:solidFill>
                <a:schemeClr val="bg1"/>
              </a:solidFill>
              <a:latin typeface="Calibri" panose="020F0502020204030204" pitchFamily="34" charset="0"/>
              <a:ea typeface="ＭＳ Ｐゴシック" pitchFamily="-84" charset="-128"/>
            </a:endParaRPr>
          </a:p>
        </p:txBody>
      </p:sp>
      <p:pic>
        <p:nvPicPr>
          <p:cNvPr id="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128" y="5858760"/>
            <a:ext cx="12620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84753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13491"/>
            <a:ext cx="9144000" cy="4635061"/>
          </a:xfrm>
          <a:prstGeom prst="rect">
            <a:avLst/>
          </a:prstGeom>
          <a:gradFill flip="none" rotWithShape="1">
            <a:gsLst>
              <a:gs pos="100000">
                <a:srgbClr val="72C7E7"/>
              </a:gs>
              <a:gs pos="45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165">
              <a:tabLst>
                <a:tab pos="400050" algn="l"/>
              </a:tabLst>
            </a:pPr>
            <a:r>
              <a:rPr lang="en-US" sz="4000" spc="-100" dirty="0">
                <a:solidFill>
                  <a:schemeClr val="bg1"/>
                </a:solidFill>
                <a:latin typeface="Calibri" panose="020F0502020204030204" pitchFamily="34" charset="0"/>
                <a:ea typeface="ＭＳ Ｐゴシック" pitchFamily="-84" charset="-128"/>
              </a:rPr>
              <a:t>	</a:t>
            </a:r>
            <a:r>
              <a:rPr lang="en-US" sz="2400" spc="-100" dirty="0" smtClean="0">
                <a:solidFill>
                  <a:schemeClr val="bg1"/>
                </a:solidFill>
                <a:latin typeface="Calibri" panose="020F0502020204030204" pitchFamily="34" charset="0"/>
                <a:ea typeface="ＭＳ Ｐゴシック" pitchFamily="-84" charset="-128"/>
              </a:rPr>
              <a:t>CREATING A CULTURE OF QUALITY:</a:t>
            </a:r>
          </a:p>
          <a:p>
            <a:pPr algn="l" defTabSz="914165">
              <a:tabLst>
                <a:tab pos="400050" algn="l"/>
              </a:tabLst>
            </a:pPr>
            <a:r>
              <a:rPr lang="en-US" sz="4000" spc="-100" dirty="0" smtClean="0">
                <a:solidFill>
                  <a:schemeClr val="bg1"/>
                </a:solidFill>
                <a:latin typeface="Calibri" panose="020F0502020204030204" pitchFamily="34" charset="0"/>
                <a:ea typeface="ＭＳ Ｐゴシック" pitchFamily="-84" charset="-128"/>
              </a:rPr>
              <a:t>	</a:t>
            </a:r>
            <a:r>
              <a:rPr lang="en-US" sz="4000" b="1" spc="-100" dirty="0">
                <a:solidFill>
                  <a:schemeClr val="bg1"/>
                </a:solidFill>
                <a:latin typeface="Calibri" panose="020F0502020204030204" pitchFamily="34" charset="0"/>
                <a:ea typeface="ＭＳ Ｐゴシック" pitchFamily="-84" charset="-128"/>
              </a:rPr>
              <a:t>Resources </a:t>
            </a:r>
          </a:p>
        </p:txBody>
      </p:sp>
      <p:graphicFrame>
        <p:nvGraphicFramePr>
          <p:cNvPr id="3" name="Diagram 2"/>
          <p:cNvGraphicFramePr/>
          <p:nvPr>
            <p:extLst>
              <p:ext uri="{D42A27DB-BD31-4B8C-83A1-F6EECF244321}">
                <p14:modId xmlns:p14="http://schemas.microsoft.com/office/powerpoint/2010/main" val="3344473010"/>
              </p:ext>
            </p:extLst>
          </p:nvPr>
        </p:nvGraphicFramePr>
        <p:xfrm>
          <a:off x="596202" y="2099411"/>
          <a:ext cx="7951596" cy="3319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596202" y="4694021"/>
            <a:ext cx="1263420" cy="523220"/>
          </a:xfrm>
          <a:prstGeom prst="rect">
            <a:avLst/>
          </a:prstGeom>
          <a:noFill/>
        </p:spPr>
        <p:txBody>
          <a:bodyPr wrap="square" rtlCol="0">
            <a:spAutoFit/>
          </a:bodyPr>
          <a:lstStyle/>
          <a:p>
            <a:pPr algn="ctr"/>
            <a:r>
              <a:rPr lang="en-US" sz="1400" b="1" i="1" dirty="0" smtClean="0">
                <a:solidFill>
                  <a:srgbClr val="4060AF"/>
                </a:solidFill>
              </a:rPr>
              <a:t>7 STAFF + Medical lead</a:t>
            </a:r>
            <a:endParaRPr lang="en-US" sz="1400" b="1" i="1" dirty="0">
              <a:solidFill>
                <a:srgbClr val="4060AF"/>
              </a:solidFill>
            </a:endParaRPr>
          </a:p>
        </p:txBody>
      </p:sp>
      <p:sp>
        <p:nvSpPr>
          <p:cNvPr id="8" name="TextBox 7"/>
          <p:cNvSpPr txBox="1"/>
          <p:nvPr/>
        </p:nvSpPr>
        <p:spPr>
          <a:xfrm>
            <a:off x="2083942" y="4694021"/>
            <a:ext cx="1047964" cy="307777"/>
          </a:xfrm>
          <a:prstGeom prst="rect">
            <a:avLst/>
          </a:prstGeom>
          <a:noFill/>
        </p:spPr>
        <p:txBody>
          <a:bodyPr wrap="square" rtlCol="0">
            <a:spAutoFit/>
          </a:bodyPr>
          <a:lstStyle/>
          <a:p>
            <a:pPr algn="ctr"/>
            <a:r>
              <a:rPr lang="en-US" sz="1400" b="1" i="1" dirty="0" smtClean="0">
                <a:solidFill>
                  <a:srgbClr val="4060AF"/>
                </a:solidFill>
              </a:rPr>
              <a:t>3 STAFF</a:t>
            </a:r>
            <a:endParaRPr lang="en-US" sz="1400" b="1" i="1" dirty="0">
              <a:solidFill>
                <a:srgbClr val="4060AF"/>
              </a:solidFill>
            </a:endParaRPr>
          </a:p>
        </p:txBody>
      </p:sp>
      <p:sp>
        <p:nvSpPr>
          <p:cNvPr id="9" name="TextBox 8"/>
          <p:cNvSpPr txBox="1"/>
          <p:nvPr/>
        </p:nvSpPr>
        <p:spPr>
          <a:xfrm>
            <a:off x="3429856" y="4694021"/>
            <a:ext cx="1047964" cy="307777"/>
          </a:xfrm>
          <a:prstGeom prst="rect">
            <a:avLst/>
          </a:prstGeom>
          <a:noFill/>
        </p:spPr>
        <p:txBody>
          <a:bodyPr wrap="square" rtlCol="0">
            <a:spAutoFit/>
          </a:bodyPr>
          <a:lstStyle/>
          <a:p>
            <a:pPr algn="ctr"/>
            <a:r>
              <a:rPr lang="en-US" sz="1400" b="1" i="1" dirty="0" smtClean="0">
                <a:solidFill>
                  <a:srgbClr val="4060AF"/>
                </a:solidFill>
              </a:rPr>
              <a:t>12 STAFF</a:t>
            </a:r>
            <a:endParaRPr lang="en-US" sz="1400" b="1" i="1" dirty="0">
              <a:solidFill>
                <a:srgbClr val="4060AF"/>
              </a:solidFill>
            </a:endParaRPr>
          </a:p>
        </p:txBody>
      </p:sp>
      <p:sp>
        <p:nvSpPr>
          <p:cNvPr id="10" name="TextBox 9"/>
          <p:cNvSpPr txBox="1"/>
          <p:nvPr/>
        </p:nvSpPr>
        <p:spPr>
          <a:xfrm>
            <a:off x="4613096" y="4694021"/>
            <a:ext cx="1251735" cy="523220"/>
          </a:xfrm>
          <a:prstGeom prst="rect">
            <a:avLst/>
          </a:prstGeom>
          <a:noFill/>
        </p:spPr>
        <p:txBody>
          <a:bodyPr wrap="square" rtlCol="0">
            <a:spAutoFit/>
          </a:bodyPr>
          <a:lstStyle/>
          <a:p>
            <a:pPr algn="ctr"/>
            <a:r>
              <a:rPr lang="en-US" sz="1400" b="1" i="1" dirty="0" smtClean="0">
                <a:solidFill>
                  <a:srgbClr val="4060AF"/>
                </a:solidFill>
              </a:rPr>
              <a:t>6 STAFF + Medical lead</a:t>
            </a:r>
            <a:endParaRPr lang="en-US" sz="1400" b="1" i="1" dirty="0">
              <a:solidFill>
                <a:srgbClr val="4060AF"/>
              </a:solidFill>
            </a:endParaRPr>
          </a:p>
        </p:txBody>
      </p:sp>
      <p:sp>
        <p:nvSpPr>
          <p:cNvPr id="11" name="TextBox 10"/>
          <p:cNvSpPr txBox="1"/>
          <p:nvPr/>
        </p:nvSpPr>
        <p:spPr>
          <a:xfrm>
            <a:off x="6121685" y="4694021"/>
            <a:ext cx="1047964" cy="307777"/>
          </a:xfrm>
          <a:prstGeom prst="rect">
            <a:avLst/>
          </a:prstGeom>
          <a:noFill/>
        </p:spPr>
        <p:txBody>
          <a:bodyPr wrap="square" rtlCol="0">
            <a:spAutoFit/>
          </a:bodyPr>
          <a:lstStyle/>
          <a:p>
            <a:pPr algn="ctr"/>
            <a:r>
              <a:rPr lang="en-US" sz="1400" b="1" i="1" dirty="0" smtClean="0">
                <a:solidFill>
                  <a:srgbClr val="4060AF"/>
                </a:solidFill>
              </a:rPr>
              <a:t>4 STAFF</a:t>
            </a:r>
            <a:endParaRPr lang="en-US" sz="1400" b="1" i="1" dirty="0">
              <a:solidFill>
                <a:srgbClr val="4060AF"/>
              </a:solidFill>
            </a:endParaRPr>
          </a:p>
        </p:txBody>
      </p:sp>
      <p:sp>
        <p:nvSpPr>
          <p:cNvPr id="12" name="TextBox 11"/>
          <p:cNvSpPr txBox="1"/>
          <p:nvPr/>
        </p:nvSpPr>
        <p:spPr>
          <a:xfrm>
            <a:off x="7499834" y="4694021"/>
            <a:ext cx="1047964" cy="307777"/>
          </a:xfrm>
          <a:prstGeom prst="rect">
            <a:avLst/>
          </a:prstGeom>
          <a:noFill/>
        </p:spPr>
        <p:txBody>
          <a:bodyPr wrap="square" rtlCol="0">
            <a:spAutoFit/>
          </a:bodyPr>
          <a:lstStyle/>
          <a:p>
            <a:pPr algn="ctr"/>
            <a:r>
              <a:rPr lang="en-US" sz="1400" b="1" i="1" dirty="0" smtClean="0">
                <a:solidFill>
                  <a:srgbClr val="4060AF"/>
                </a:solidFill>
              </a:rPr>
              <a:t>3 STAFF</a:t>
            </a:r>
            <a:endParaRPr lang="en-US" sz="1400" b="1" i="1" dirty="0">
              <a:solidFill>
                <a:srgbClr val="4060AF"/>
              </a:solidFill>
            </a:endParaRPr>
          </a:p>
        </p:txBody>
      </p:sp>
    </p:spTree>
    <p:extLst>
      <p:ext uri="{BB962C8B-B14F-4D97-AF65-F5344CB8AC3E}">
        <p14:creationId xmlns:p14="http://schemas.microsoft.com/office/powerpoint/2010/main" val="1724370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481599"/>
            <a:ext cx="9144000" cy="4635061"/>
          </a:xfrm>
          <a:prstGeom prst="rect">
            <a:avLst/>
          </a:prstGeom>
          <a:gradFill flip="none" rotWithShape="1">
            <a:gsLst>
              <a:gs pos="100000">
                <a:srgbClr val="72C7E7"/>
              </a:gs>
              <a:gs pos="45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00050" algn="l" defTabSz="914165">
              <a:tabLst>
                <a:tab pos="400050" algn="l"/>
              </a:tabLst>
            </a:pPr>
            <a:r>
              <a:rPr lang="en-US" sz="2400" spc="-100" dirty="0" smtClean="0">
                <a:solidFill>
                  <a:schemeClr val="bg1"/>
                </a:solidFill>
                <a:latin typeface="Calibri" panose="020F0502020204030204" pitchFamily="34" charset="0"/>
                <a:ea typeface="ＭＳ Ｐゴシック" pitchFamily="-84" charset="-128"/>
              </a:rPr>
              <a:t>CREATING A CULTURE OF QUALITY:</a:t>
            </a:r>
          </a:p>
          <a:p>
            <a:pPr marL="400050" algn="l" defTabSz="914165">
              <a:spcBef>
                <a:spcPts val="600"/>
              </a:spcBef>
              <a:tabLst>
                <a:tab pos="400050" algn="l"/>
              </a:tabLst>
            </a:pPr>
            <a:r>
              <a:rPr lang="en-US" sz="3600" spc="-100" dirty="0" smtClean="0">
                <a:solidFill>
                  <a:schemeClr val="bg1"/>
                </a:solidFill>
                <a:latin typeface="Calibri" panose="020F0502020204030204" pitchFamily="34" charset="0"/>
                <a:ea typeface="ＭＳ Ｐゴシック" pitchFamily="-84" charset="-128"/>
              </a:rPr>
              <a:t>Not </a:t>
            </a:r>
            <a:r>
              <a:rPr lang="en-US" sz="3600" spc="-100" dirty="0">
                <a:solidFill>
                  <a:schemeClr val="bg1"/>
                </a:solidFill>
                <a:latin typeface="Calibri" panose="020F0502020204030204" pitchFamily="34" charset="0"/>
                <a:ea typeface="ＭＳ Ｐゴシック" pitchFamily="-84" charset="-128"/>
              </a:rPr>
              <a:t>all </a:t>
            </a:r>
            <a:r>
              <a:rPr lang="en-US" sz="3600" b="1" spc="-100" dirty="0" smtClean="0">
                <a:solidFill>
                  <a:schemeClr val="bg1"/>
                </a:solidFill>
                <a:latin typeface="Calibri" panose="020F0502020204030204" pitchFamily="34" charset="0"/>
                <a:ea typeface="ＭＳ Ｐゴシック" pitchFamily="-84" charset="-128"/>
              </a:rPr>
              <a:t>improvement opportunities </a:t>
            </a:r>
            <a:r>
              <a:rPr lang="en-US" sz="3600" spc="-100" dirty="0" smtClean="0">
                <a:solidFill>
                  <a:schemeClr val="bg1"/>
                </a:solidFill>
                <a:latin typeface="Calibri" panose="020F0502020204030204" pitchFamily="34" charset="0"/>
                <a:ea typeface="ＭＳ Ｐゴシック" pitchFamily="-84" charset="-128"/>
              </a:rPr>
              <a:t>are </a:t>
            </a:r>
            <a:r>
              <a:rPr lang="en-US" sz="3600" spc="-100" dirty="0">
                <a:solidFill>
                  <a:schemeClr val="bg1"/>
                </a:solidFill>
                <a:latin typeface="Calibri" panose="020F0502020204030204" pitchFamily="34" charset="0"/>
                <a:ea typeface="ＭＳ Ｐゴシック" pitchFamily="-84" charset="-128"/>
              </a:rPr>
              <a:t>equal</a:t>
            </a:r>
          </a:p>
        </p:txBody>
      </p:sp>
      <p:sp>
        <p:nvSpPr>
          <p:cNvPr id="13" name="Rectangle 12"/>
          <p:cNvSpPr/>
          <p:nvPr/>
        </p:nvSpPr>
        <p:spPr>
          <a:xfrm>
            <a:off x="5974072" y="5051267"/>
            <a:ext cx="1645928" cy="109728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Rectangle 15"/>
          <p:cNvSpPr/>
          <p:nvPr/>
        </p:nvSpPr>
        <p:spPr>
          <a:xfrm>
            <a:off x="6041204" y="3831021"/>
            <a:ext cx="1645928" cy="109728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TextBox 17"/>
          <p:cNvSpPr txBox="1"/>
          <p:nvPr/>
        </p:nvSpPr>
        <p:spPr>
          <a:xfrm>
            <a:off x="5326533" y="1811044"/>
            <a:ext cx="1982913" cy="1200329"/>
          </a:xfrm>
          <a:prstGeom prst="rect">
            <a:avLst/>
          </a:prstGeom>
          <a:noFill/>
        </p:spPr>
        <p:txBody>
          <a:bodyPr wrap="square" rtlCol="0">
            <a:spAutoFit/>
          </a:bodyPr>
          <a:lstStyle/>
          <a:p>
            <a:pPr marL="177800" lvl="1"/>
            <a:r>
              <a:rPr lang="en-US" sz="1200" dirty="0">
                <a:latin typeface="Calibri" panose="020F0502020204030204" pitchFamily="34" charset="0"/>
              </a:rPr>
              <a:t>Corporate </a:t>
            </a:r>
          </a:p>
          <a:p>
            <a:pPr marL="174625" lvl="0" indent="-174625">
              <a:buFont typeface="Arial" panose="020B0604020202020204" pitchFamily="34" charset="0"/>
              <a:buChar char="•"/>
            </a:pPr>
            <a:r>
              <a:rPr lang="en-US" sz="1200" dirty="0">
                <a:latin typeface="Calibri" panose="020F0502020204030204" pitchFamily="34" charset="0"/>
              </a:rPr>
              <a:t>Large impact or resource requirements </a:t>
            </a:r>
          </a:p>
          <a:p>
            <a:pPr marL="174625" lvl="1" indent="-174625">
              <a:buFont typeface="Arial" panose="020B0604020202020204" pitchFamily="34" charset="0"/>
              <a:buChar char="•"/>
            </a:pPr>
            <a:r>
              <a:rPr lang="en-US" sz="1200" dirty="0">
                <a:latin typeface="Calibri" panose="020F0502020204030204" pitchFamily="34" charset="0"/>
              </a:rPr>
              <a:t>Supported by corporate team and program </a:t>
            </a:r>
            <a:r>
              <a:rPr lang="en-US" sz="1200" dirty="0" smtClean="0">
                <a:latin typeface="Calibri" panose="020F0502020204030204" pitchFamily="34" charset="0"/>
              </a:rPr>
              <a:t>leadership</a:t>
            </a:r>
            <a:endParaRPr lang="en-US" dirty="0"/>
          </a:p>
        </p:txBody>
      </p:sp>
      <p:sp>
        <p:nvSpPr>
          <p:cNvPr id="19" name="Straight Connector 3"/>
          <p:cNvSpPr/>
          <p:nvPr/>
        </p:nvSpPr>
        <p:spPr>
          <a:xfrm rot="2551482">
            <a:off x="3405455" y="4600806"/>
            <a:ext cx="663604" cy="57656"/>
          </a:xfrm>
          <a:custGeom>
            <a:avLst/>
            <a:gdLst/>
            <a:ahLst/>
            <a:cxnLst/>
            <a:rect l="0" t="0" r="0" b="0"/>
            <a:pathLst>
              <a:path>
                <a:moveTo>
                  <a:pt x="0" y="28828"/>
                </a:moveTo>
                <a:lnTo>
                  <a:pt x="663604" y="28828"/>
                </a:lnTo>
              </a:path>
            </a:pathLst>
          </a:custGeom>
          <a:noFill/>
          <a:ln>
            <a:solidFill>
              <a:srgbClr val="4060AF"/>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4"/>
          <p:cNvSpPr/>
          <p:nvPr/>
        </p:nvSpPr>
        <p:spPr>
          <a:xfrm>
            <a:off x="3492723" y="3749757"/>
            <a:ext cx="732260" cy="57656"/>
          </a:xfrm>
          <a:custGeom>
            <a:avLst/>
            <a:gdLst/>
            <a:ahLst/>
            <a:cxnLst/>
            <a:rect l="0" t="0" r="0" b="0"/>
            <a:pathLst>
              <a:path>
                <a:moveTo>
                  <a:pt x="0" y="28828"/>
                </a:moveTo>
                <a:lnTo>
                  <a:pt x="732260" y="28828"/>
                </a:lnTo>
              </a:path>
            </a:pathLst>
          </a:custGeom>
          <a:noFill/>
          <a:ln>
            <a:solidFill>
              <a:srgbClr val="4060AF"/>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Straight Connector 5"/>
          <p:cNvSpPr/>
          <p:nvPr/>
        </p:nvSpPr>
        <p:spPr>
          <a:xfrm rot="19048518">
            <a:off x="3405455" y="2898709"/>
            <a:ext cx="663604" cy="57656"/>
          </a:xfrm>
          <a:custGeom>
            <a:avLst/>
            <a:gdLst/>
            <a:ahLst/>
            <a:cxnLst/>
            <a:rect l="0" t="0" r="0" b="0"/>
            <a:pathLst>
              <a:path>
                <a:moveTo>
                  <a:pt x="0" y="28828"/>
                </a:moveTo>
                <a:lnTo>
                  <a:pt x="663604" y="28828"/>
                </a:lnTo>
              </a:path>
            </a:pathLst>
          </a:custGeom>
          <a:noFill/>
          <a:ln>
            <a:solidFill>
              <a:srgbClr val="4060AF"/>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Oval 21"/>
          <p:cNvSpPr/>
          <p:nvPr/>
        </p:nvSpPr>
        <p:spPr>
          <a:xfrm>
            <a:off x="1832992" y="2802273"/>
            <a:ext cx="1952625" cy="1952625"/>
          </a:xfrm>
          <a:prstGeom prst="ellipse">
            <a:avLst/>
          </a:prstGeom>
          <a:blipFill>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23" name="Group 22"/>
          <p:cNvGrpSpPr/>
          <p:nvPr/>
        </p:nvGrpSpPr>
        <p:grpSpPr>
          <a:xfrm>
            <a:off x="3837489" y="1783794"/>
            <a:ext cx="1280160" cy="1280160"/>
            <a:chOff x="2379884" y="37208"/>
            <a:chExt cx="1280160" cy="1280160"/>
          </a:xfrm>
        </p:grpSpPr>
        <p:sp>
          <p:nvSpPr>
            <p:cNvPr id="30" name="Oval 29"/>
            <p:cNvSpPr/>
            <p:nvPr/>
          </p:nvSpPr>
          <p:spPr>
            <a:xfrm>
              <a:off x="2379884" y="37208"/>
              <a:ext cx="1280160" cy="1280160"/>
            </a:xfrm>
            <a:prstGeom prst="ellipse">
              <a:avLst/>
            </a:prstGeom>
            <a:solidFill>
              <a:srgbClr val="72C7E7"/>
            </a:solidFill>
            <a:ln>
              <a:solidFill>
                <a:srgbClr val="4060AF"/>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1" name="Oval 8"/>
            <p:cNvSpPr/>
            <p:nvPr/>
          </p:nvSpPr>
          <p:spPr>
            <a:xfrm>
              <a:off x="2379886" y="291941"/>
              <a:ext cx="1280158" cy="7758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Calibri" panose="020F0502020204030204" pitchFamily="34" charset="0"/>
                </a:rPr>
                <a:t>Macro</a:t>
              </a:r>
              <a:endParaRPr lang="en-US" sz="2200" kern="1200" dirty="0">
                <a:latin typeface="Calibri" panose="020F0502020204030204" pitchFamily="34" charset="0"/>
              </a:endParaRPr>
            </a:p>
          </p:txBody>
        </p:sp>
      </p:grpSp>
      <p:grpSp>
        <p:nvGrpSpPr>
          <p:cNvPr id="24" name="Group 23"/>
          <p:cNvGrpSpPr/>
          <p:nvPr/>
        </p:nvGrpSpPr>
        <p:grpSpPr>
          <a:xfrm>
            <a:off x="4224984" y="3229943"/>
            <a:ext cx="1097280" cy="1097280"/>
            <a:chOff x="2767379" y="1483357"/>
            <a:chExt cx="1097285" cy="1097285"/>
          </a:xfrm>
        </p:grpSpPr>
        <p:sp>
          <p:nvSpPr>
            <p:cNvPr id="28" name="Oval 27"/>
            <p:cNvSpPr/>
            <p:nvPr/>
          </p:nvSpPr>
          <p:spPr>
            <a:xfrm>
              <a:off x="2767379" y="1483357"/>
              <a:ext cx="1097285" cy="1097285"/>
            </a:xfrm>
            <a:prstGeom prst="ellipse">
              <a:avLst/>
            </a:prstGeom>
            <a:solidFill>
              <a:srgbClr val="72C7E7"/>
            </a:solidFill>
            <a:ln>
              <a:solidFill>
                <a:srgbClr val="4060AF"/>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Oval 10"/>
            <p:cNvSpPr/>
            <p:nvPr/>
          </p:nvSpPr>
          <p:spPr>
            <a:xfrm>
              <a:off x="2928073" y="1644051"/>
              <a:ext cx="775897" cy="7758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latin typeface="Calibri" panose="020F0502020204030204" pitchFamily="34" charset="0"/>
                </a:rPr>
                <a:t>Meso</a:t>
              </a:r>
              <a:endParaRPr lang="en-US" sz="2200" kern="1200" dirty="0">
                <a:latin typeface="Calibri" panose="020F0502020204030204" pitchFamily="34" charset="0"/>
              </a:endParaRPr>
            </a:p>
          </p:txBody>
        </p:sp>
      </p:grpSp>
      <p:grpSp>
        <p:nvGrpSpPr>
          <p:cNvPr id="25" name="Group 24"/>
          <p:cNvGrpSpPr/>
          <p:nvPr/>
        </p:nvGrpSpPr>
        <p:grpSpPr>
          <a:xfrm>
            <a:off x="3837490" y="4676091"/>
            <a:ext cx="914400" cy="914400"/>
            <a:chOff x="2379885" y="2929505"/>
            <a:chExt cx="1097285" cy="1097285"/>
          </a:xfrm>
        </p:grpSpPr>
        <p:sp>
          <p:nvSpPr>
            <p:cNvPr id="26" name="Oval 25"/>
            <p:cNvSpPr/>
            <p:nvPr/>
          </p:nvSpPr>
          <p:spPr>
            <a:xfrm>
              <a:off x="2379885" y="2929505"/>
              <a:ext cx="1097285" cy="1097285"/>
            </a:xfrm>
            <a:prstGeom prst="ellipse">
              <a:avLst/>
            </a:prstGeom>
            <a:solidFill>
              <a:srgbClr val="72C7E7"/>
            </a:solidFill>
            <a:ln>
              <a:solidFill>
                <a:srgbClr val="4060AF"/>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Oval 12"/>
            <p:cNvSpPr/>
            <p:nvPr/>
          </p:nvSpPr>
          <p:spPr>
            <a:xfrm>
              <a:off x="2405522" y="3090199"/>
              <a:ext cx="1071648" cy="7758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Calibri" panose="020F0502020204030204" pitchFamily="34" charset="0"/>
                </a:rPr>
                <a:t>Micro</a:t>
              </a:r>
              <a:endParaRPr lang="en-US" sz="2200" kern="1200" dirty="0">
                <a:latin typeface="Calibri" panose="020F0502020204030204" pitchFamily="34" charset="0"/>
              </a:endParaRPr>
            </a:p>
          </p:txBody>
        </p:sp>
      </p:grpSp>
      <p:sp>
        <p:nvSpPr>
          <p:cNvPr id="33" name="Rectangle 32"/>
          <p:cNvSpPr/>
          <p:nvPr/>
        </p:nvSpPr>
        <p:spPr>
          <a:xfrm>
            <a:off x="5026979" y="4842247"/>
            <a:ext cx="1316124" cy="7897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71450" lvl="1" indent="-171450" algn="l" defTabSz="533400">
              <a:lnSpc>
                <a:spcPct val="90000"/>
              </a:lnSpc>
              <a:spcBef>
                <a:spcPct val="0"/>
              </a:spcBef>
              <a:spcAft>
                <a:spcPct val="15000"/>
              </a:spcAft>
              <a:buFont typeface="Arial" panose="020B0604020202020204" pitchFamily="34" charset="0"/>
              <a:buChar char="•"/>
            </a:pPr>
            <a:r>
              <a:rPr lang="en-US" sz="1200" kern="1200" dirty="0" smtClean="0">
                <a:latin typeface="Calibri" panose="020F0502020204030204" pitchFamily="34" charset="0"/>
              </a:rPr>
              <a:t>Just Do It</a:t>
            </a:r>
            <a:endParaRPr lang="en-US" sz="1200" kern="1200" dirty="0">
              <a:latin typeface="Calibri" panose="020F0502020204030204" pitchFamily="34" charset="0"/>
            </a:endParaRPr>
          </a:p>
          <a:p>
            <a:pPr marL="171450" lvl="1" indent="-171450" algn="l" defTabSz="533400">
              <a:lnSpc>
                <a:spcPct val="90000"/>
              </a:lnSpc>
              <a:spcBef>
                <a:spcPct val="0"/>
              </a:spcBef>
              <a:spcAft>
                <a:spcPct val="15000"/>
              </a:spcAft>
              <a:buFont typeface="Arial" panose="020B0604020202020204" pitchFamily="34" charset="0"/>
              <a:buChar char="•"/>
            </a:pPr>
            <a:r>
              <a:rPr lang="en-US" sz="1200" kern="1200" dirty="0" smtClean="0">
                <a:latin typeface="Calibri" panose="020F0502020204030204" pitchFamily="34" charset="0"/>
              </a:rPr>
              <a:t>Locally led</a:t>
            </a:r>
            <a:endParaRPr lang="en-US" sz="1200" kern="1200" dirty="0">
              <a:latin typeface="Calibri" panose="020F0502020204030204" pitchFamily="34" charset="0"/>
            </a:endParaRPr>
          </a:p>
          <a:p>
            <a:pPr marL="171450" lvl="1" indent="-171450" algn="l" defTabSz="533400">
              <a:lnSpc>
                <a:spcPct val="90000"/>
              </a:lnSpc>
              <a:spcBef>
                <a:spcPct val="0"/>
              </a:spcBef>
              <a:spcAft>
                <a:spcPct val="15000"/>
              </a:spcAft>
              <a:buFont typeface="Arial" panose="020B0604020202020204" pitchFamily="34" charset="0"/>
              <a:buChar char="•"/>
            </a:pPr>
            <a:endParaRPr lang="en-US" sz="1200" kern="1200" dirty="0">
              <a:latin typeface="Calibri" panose="020F0502020204030204" pitchFamily="34" charset="0"/>
            </a:endParaRPr>
          </a:p>
        </p:txBody>
      </p:sp>
      <p:sp>
        <p:nvSpPr>
          <p:cNvPr id="34" name="Rectangle 33"/>
          <p:cNvSpPr/>
          <p:nvPr/>
        </p:nvSpPr>
        <p:spPr>
          <a:xfrm>
            <a:off x="5653244" y="3317657"/>
            <a:ext cx="1645928" cy="109728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71450" lvl="1" indent="-171450" algn="l" defTabSz="533400">
              <a:lnSpc>
                <a:spcPct val="90000"/>
              </a:lnSpc>
              <a:spcBef>
                <a:spcPct val="0"/>
              </a:spcBef>
              <a:spcAft>
                <a:spcPct val="15000"/>
              </a:spcAft>
              <a:buFont typeface="Arial" panose="020B0604020202020204" pitchFamily="34" charset="0"/>
              <a:buChar char="•"/>
            </a:pPr>
            <a:r>
              <a:rPr lang="en-US" sz="1200" kern="1200" dirty="0" smtClean="0">
                <a:latin typeface="Calibri" panose="020F0502020204030204" pitchFamily="34" charset="0"/>
              </a:rPr>
              <a:t>Programmatic or department priorities</a:t>
            </a:r>
            <a:endParaRPr lang="en-US" sz="1200" kern="1200" dirty="0">
              <a:latin typeface="Calibri" panose="020F0502020204030204" pitchFamily="34" charset="0"/>
            </a:endParaRPr>
          </a:p>
          <a:p>
            <a:pPr marL="171450" lvl="1" indent="-171450" algn="l" defTabSz="533400">
              <a:lnSpc>
                <a:spcPct val="90000"/>
              </a:lnSpc>
              <a:spcBef>
                <a:spcPct val="0"/>
              </a:spcBef>
              <a:spcAft>
                <a:spcPct val="15000"/>
              </a:spcAft>
              <a:buFont typeface="Arial" panose="020B0604020202020204" pitchFamily="34" charset="0"/>
              <a:buChar char="•"/>
            </a:pPr>
            <a:r>
              <a:rPr lang="en-US" sz="1200" kern="1200" dirty="0" smtClean="0">
                <a:latin typeface="Calibri" panose="020F0502020204030204" pitchFamily="34" charset="0"/>
              </a:rPr>
              <a:t>Some support from corporate team (typically data)</a:t>
            </a:r>
            <a:endParaRPr lang="en-US" sz="1200" kern="1200" dirty="0">
              <a:latin typeface="Calibri" panose="020F0502020204030204" pitchFamily="34" charset="0"/>
            </a:endParaRPr>
          </a:p>
        </p:txBody>
      </p:sp>
      <p:sp>
        <p:nvSpPr>
          <p:cNvPr id="35" name="Curved Left Arrow 34"/>
          <p:cNvSpPr/>
          <p:nvPr/>
        </p:nvSpPr>
        <p:spPr>
          <a:xfrm flipH="1">
            <a:off x="5243273" y="2097498"/>
            <a:ext cx="267684" cy="469878"/>
          </a:xfrm>
          <a:prstGeom prst="curvedLeftArrow">
            <a:avLst/>
          </a:prstGeom>
          <a:solidFill>
            <a:srgbClr val="72C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Curved Left Arrow 31"/>
          <p:cNvSpPr/>
          <p:nvPr/>
        </p:nvSpPr>
        <p:spPr>
          <a:xfrm flipH="1">
            <a:off x="5492935" y="3478817"/>
            <a:ext cx="267684" cy="469878"/>
          </a:xfrm>
          <a:prstGeom prst="curvedLeftArrow">
            <a:avLst/>
          </a:prstGeom>
          <a:solidFill>
            <a:srgbClr val="72C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Curved Left Arrow 36"/>
          <p:cNvSpPr/>
          <p:nvPr/>
        </p:nvSpPr>
        <p:spPr>
          <a:xfrm flipH="1">
            <a:off x="4872589" y="4991929"/>
            <a:ext cx="267684" cy="319810"/>
          </a:xfrm>
          <a:prstGeom prst="curvedLeftArrow">
            <a:avLst/>
          </a:prstGeom>
          <a:solidFill>
            <a:srgbClr val="72C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17029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513491"/>
            <a:ext cx="9144000" cy="4635061"/>
          </a:xfrm>
          <a:prstGeom prst="rect">
            <a:avLst/>
          </a:prstGeom>
          <a:gradFill flip="none" rotWithShape="1">
            <a:gsLst>
              <a:gs pos="100000">
                <a:srgbClr val="72C7E7"/>
              </a:gs>
              <a:gs pos="45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p:cNvGraphicFramePr/>
          <p:nvPr>
            <p:extLst>
              <p:ext uri="{D42A27DB-BD31-4B8C-83A1-F6EECF244321}">
                <p14:modId xmlns:p14="http://schemas.microsoft.com/office/powerpoint/2010/main" val="1630394994"/>
              </p:ext>
            </p:extLst>
          </p:nvPr>
        </p:nvGraphicFramePr>
        <p:xfrm>
          <a:off x="1524000" y="186960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Line Callout 2 (No Border) 4"/>
          <p:cNvSpPr/>
          <p:nvPr/>
        </p:nvSpPr>
        <p:spPr>
          <a:xfrm>
            <a:off x="6656406" y="2072714"/>
            <a:ext cx="1685646" cy="563672"/>
          </a:xfrm>
          <a:prstGeom prst="callout2">
            <a:avLst>
              <a:gd name="adj1" fmla="val 18750"/>
              <a:gd name="adj2" fmla="val -8333"/>
              <a:gd name="adj3" fmla="val 18750"/>
              <a:gd name="adj4" fmla="val -16667"/>
              <a:gd name="adj5" fmla="val 105833"/>
              <a:gd name="adj6" fmla="val -44881"/>
            </a:avLst>
          </a:prstGeom>
          <a:solidFill>
            <a:srgbClr val="6D87C9"/>
          </a:solidFill>
          <a:ln>
            <a:solidFill>
              <a:srgbClr val="6A85C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smtClean="0">
                <a:latin typeface="Calibri" panose="020F0502020204030204" pitchFamily="34" charset="0"/>
              </a:rPr>
              <a:t>“I have an idea”</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2608" y="2739660"/>
            <a:ext cx="1973793" cy="1965898"/>
          </a:xfrm>
          <a:prstGeom prst="rect">
            <a:avLst/>
          </a:prstGeom>
        </p:spPr>
      </p:pic>
      <p:sp>
        <p:nvSpPr>
          <p:cNvPr id="7" name="Rectangle 6"/>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00050" algn="l" defTabSz="914165">
              <a:tabLst>
                <a:tab pos="400050" algn="l"/>
              </a:tabLst>
            </a:pPr>
            <a:r>
              <a:rPr lang="en-US" sz="2400" spc="-100" dirty="0" smtClean="0">
                <a:solidFill>
                  <a:schemeClr val="bg1"/>
                </a:solidFill>
                <a:latin typeface="Calibri" panose="020F0502020204030204" pitchFamily="34" charset="0"/>
                <a:ea typeface="ＭＳ Ｐゴシック" pitchFamily="-84" charset="-128"/>
              </a:rPr>
              <a:t>CREATING A CULTURE OF QUALITY:</a:t>
            </a:r>
          </a:p>
          <a:p>
            <a:pPr marL="400050" algn="l" defTabSz="914165">
              <a:tabLst>
                <a:tab pos="400050" algn="l"/>
              </a:tabLst>
            </a:pPr>
            <a:r>
              <a:rPr lang="en-US" sz="4000" b="1" spc="-100" dirty="0" smtClean="0">
                <a:solidFill>
                  <a:schemeClr val="bg1"/>
                </a:solidFill>
                <a:latin typeface="Calibri" panose="020F0502020204030204" pitchFamily="34" charset="0"/>
                <a:ea typeface="ＭＳ Ｐゴシック" pitchFamily="-84" charset="-128"/>
              </a:rPr>
              <a:t>Annual Planning Cycle </a:t>
            </a:r>
            <a:endParaRPr lang="en-US" sz="4000" b="1" spc="-100" dirty="0">
              <a:solidFill>
                <a:schemeClr val="bg1"/>
              </a:solidFill>
              <a:latin typeface="Calibri" panose="020F0502020204030204" pitchFamily="34" charset="0"/>
              <a:ea typeface="ＭＳ Ｐゴシック" pitchFamily="-84" charset="-128"/>
            </a:endParaRPr>
          </a:p>
        </p:txBody>
      </p:sp>
    </p:spTree>
    <p:extLst>
      <p:ext uri="{BB962C8B-B14F-4D97-AF65-F5344CB8AC3E}">
        <p14:creationId xmlns:p14="http://schemas.microsoft.com/office/powerpoint/2010/main" val="4200210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1" name="559EF953-977B-4C2B-9CD2-2F69EA9DAF82" descr="8CD1042A-7576-473E-8510-7E09D7DFAB23@sm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501" y="210834"/>
            <a:ext cx="8216437" cy="632409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60392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0" y="0"/>
            <a:ext cx="8686800" cy="1524001"/>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00050" algn="l" defTabSz="914165">
              <a:tabLst>
                <a:tab pos="400050" algn="l"/>
              </a:tabLst>
            </a:pPr>
            <a:r>
              <a:rPr lang="en-US" sz="2600" spc="-100" dirty="0" smtClean="0">
                <a:solidFill>
                  <a:schemeClr val="bg1"/>
                </a:solidFill>
                <a:latin typeface="Calibri" panose="020F0502020204030204" pitchFamily="34" charset="0"/>
                <a:ea typeface="ＭＳ Ｐゴシック" pitchFamily="-84" charset="-128"/>
              </a:rPr>
              <a:t>CREATING A CULTURE OF QUALITY:</a:t>
            </a:r>
          </a:p>
          <a:p>
            <a:pPr marL="400050" algn="l" defTabSz="914165">
              <a:tabLst>
                <a:tab pos="400050" algn="l"/>
              </a:tabLst>
            </a:pPr>
            <a:r>
              <a:rPr lang="en-US" sz="4000" b="1" spc="-100" dirty="0" smtClean="0">
                <a:solidFill>
                  <a:schemeClr val="bg1"/>
                </a:solidFill>
                <a:latin typeface="Calibri" panose="020F0502020204030204" pitchFamily="34" charset="0"/>
                <a:ea typeface="ＭＳ Ｐゴシック" pitchFamily="-84" charset="-128"/>
              </a:rPr>
              <a:t>St. Michael’s Quality Management System</a:t>
            </a:r>
            <a:endParaRPr lang="en-US" sz="4000" b="1" spc="-100" dirty="0">
              <a:solidFill>
                <a:schemeClr val="bg1"/>
              </a:solidFill>
              <a:latin typeface="Calibri" panose="020F0502020204030204" pitchFamily="34" charset="0"/>
              <a:ea typeface="ＭＳ Ｐゴシック" pitchFamily="-84" charset="-128"/>
            </a:endParaRPr>
          </a:p>
        </p:txBody>
      </p:sp>
      <p:grpSp>
        <p:nvGrpSpPr>
          <p:cNvPr id="39" name="Group 38"/>
          <p:cNvGrpSpPr/>
          <p:nvPr/>
        </p:nvGrpSpPr>
        <p:grpSpPr>
          <a:xfrm>
            <a:off x="838199" y="2043530"/>
            <a:ext cx="7477125" cy="3337770"/>
            <a:chOff x="838199" y="2148630"/>
            <a:chExt cx="7477125" cy="3337770"/>
          </a:xfrm>
        </p:grpSpPr>
        <p:grpSp>
          <p:nvGrpSpPr>
            <p:cNvPr id="29" name="Group 28"/>
            <p:cNvGrpSpPr/>
            <p:nvPr/>
          </p:nvGrpSpPr>
          <p:grpSpPr>
            <a:xfrm>
              <a:off x="1353400" y="3986762"/>
              <a:ext cx="6446722" cy="1077218"/>
              <a:chOff x="1299864" y="3986762"/>
              <a:chExt cx="6446722" cy="1077218"/>
            </a:xfrm>
          </p:grpSpPr>
          <p:sp>
            <p:nvSpPr>
              <p:cNvPr id="26" name="Rounded Rectangle 25"/>
              <p:cNvSpPr/>
              <p:nvPr/>
            </p:nvSpPr>
            <p:spPr bwMode="auto">
              <a:xfrm>
                <a:off x="1299864" y="3986762"/>
                <a:ext cx="2058084" cy="1077218"/>
              </a:xfrm>
              <a:prstGeom prst="roundRect">
                <a:avLst/>
              </a:prstGeom>
              <a:solidFill>
                <a:srgbClr val="72C7E7"/>
              </a:solidFill>
              <a:ln w="38100" cap="flat" cmpd="sng" algn="ctr">
                <a:solidFill>
                  <a:srgbClr val="4060A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57200" eaLnBrk="0" fontAlgn="base" hangingPunct="0">
                  <a:spcBef>
                    <a:spcPct val="0"/>
                  </a:spcBef>
                  <a:spcAft>
                    <a:spcPct val="0"/>
                  </a:spcAft>
                </a:pPr>
                <a:endParaRPr lang="en-US" sz="1600" dirty="0">
                  <a:solidFill>
                    <a:schemeClr val="bg1"/>
                  </a:solidFill>
                  <a:latin typeface="Arial" pitchFamily="34" charset="0"/>
                  <a:cs typeface="Arial" pitchFamily="34" charset="0"/>
                </a:endParaRPr>
              </a:p>
            </p:txBody>
          </p:sp>
          <p:sp>
            <p:nvSpPr>
              <p:cNvPr id="27" name="Rounded Rectangle 26"/>
              <p:cNvSpPr/>
              <p:nvPr/>
            </p:nvSpPr>
            <p:spPr bwMode="auto">
              <a:xfrm>
                <a:off x="3494183" y="3986762"/>
                <a:ext cx="2058084" cy="1077218"/>
              </a:xfrm>
              <a:prstGeom prst="roundRect">
                <a:avLst/>
              </a:prstGeom>
              <a:solidFill>
                <a:srgbClr val="72C7E7"/>
              </a:solidFill>
              <a:ln w="38100" cap="flat" cmpd="sng" algn="ctr">
                <a:solidFill>
                  <a:srgbClr val="4060A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57200" eaLnBrk="0" fontAlgn="base" hangingPunct="0">
                  <a:spcBef>
                    <a:spcPct val="0"/>
                  </a:spcBef>
                  <a:spcAft>
                    <a:spcPct val="0"/>
                  </a:spcAft>
                </a:pPr>
                <a:endParaRPr lang="en-US" sz="1600" dirty="0">
                  <a:solidFill>
                    <a:schemeClr val="bg1"/>
                  </a:solidFill>
                  <a:latin typeface="Arial" pitchFamily="34" charset="0"/>
                  <a:cs typeface="Arial" pitchFamily="34" charset="0"/>
                </a:endParaRPr>
              </a:p>
            </p:txBody>
          </p:sp>
          <p:sp>
            <p:nvSpPr>
              <p:cNvPr id="28" name="Rounded Rectangle 27"/>
              <p:cNvSpPr/>
              <p:nvPr/>
            </p:nvSpPr>
            <p:spPr bwMode="auto">
              <a:xfrm>
                <a:off x="5688502" y="3986762"/>
                <a:ext cx="2058084" cy="1077218"/>
              </a:xfrm>
              <a:prstGeom prst="roundRect">
                <a:avLst/>
              </a:prstGeom>
              <a:solidFill>
                <a:srgbClr val="72C7E7"/>
              </a:solidFill>
              <a:ln w="38100" cap="flat" cmpd="sng" algn="ctr">
                <a:solidFill>
                  <a:srgbClr val="4060A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57200" eaLnBrk="0" fontAlgn="base" hangingPunct="0">
                  <a:spcBef>
                    <a:spcPct val="0"/>
                  </a:spcBef>
                  <a:spcAft>
                    <a:spcPct val="0"/>
                  </a:spcAft>
                </a:pPr>
                <a:endParaRPr lang="en-US" sz="1600" dirty="0">
                  <a:solidFill>
                    <a:schemeClr val="bg1"/>
                  </a:solidFill>
                  <a:latin typeface="Arial" pitchFamily="34" charset="0"/>
                  <a:cs typeface="Arial" pitchFamily="34" charset="0"/>
                </a:endParaRPr>
              </a:p>
            </p:txBody>
          </p:sp>
        </p:grpSp>
        <p:grpSp>
          <p:nvGrpSpPr>
            <p:cNvPr id="31" name="Group 30"/>
            <p:cNvGrpSpPr/>
            <p:nvPr/>
          </p:nvGrpSpPr>
          <p:grpSpPr>
            <a:xfrm>
              <a:off x="1353400" y="2745885"/>
              <a:ext cx="6446722" cy="1077218"/>
              <a:chOff x="1299864" y="3986762"/>
              <a:chExt cx="6446722" cy="1077218"/>
            </a:xfrm>
          </p:grpSpPr>
          <p:sp>
            <p:nvSpPr>
              <p:cNvPr id="32" name="Rounded Rectangle 31"/>
              <p:cNvSpPr/>
              <p:nvPr/>
            </p:nvSpPr>
            <p:spPr bwMode="auto">
              <a:xfrm>
                <a:off x="1299864" y="3986762"/>
                <a:ext cx="2058084" cy="1077218"/>
              </a:xfrm>
              <a:prstGeom prst="roundRect">
                <a:avLst/>
              </a:prstGeom>
              <a:solidFill>
                <a:srgbClr val="72C7E7"/>
              </a:solidFill>
              <a:ln w="38100" cap="flat" cmpd="sng" algn="ctr">
                <a:solidFill>
                  <a:srgbClr val="4060A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57200" eaLnBrk="0" fontAlgn="base" hangingPunct="0">
                  <a:spcBef>
                    <a:spcPct val="0"/>
                  </a:spcBef>
                  <a:spcAft>
                    <a:spcPct val="0"/>
                  </a:spcAft>
                </a:pPr>
                <a:endParaRPr lang="en-US" sz="1600" dirty="0">
                  <a:solidFill>
                    <a:schemeClr val="bg1"/>
                  </a:solidFill>
                  <a:latin typeface="Arial" pitchFamily="34" charset="0"/>
                  <a:cs typeface="Arial" pitchFamily="34" charset="0"/>
                </a:endParaRPr>
              </a:p>
            </p:txBody>
          </p:sp>
          <p:sp>
            <p:nvSpPr>
              <p:cNvPr id="33" name="Rounded Rectangle 32"/>
              <p:cNvSpPr/>
              <p:nvPr/>
            </p:nvSpPr>
            <p:spPr bwMode="auto">
              <a:xfrm>
                <a:off x="3494183" y="3986762"/>
                <a:ext cx="2058084" cy="1077218"/>
              </a:xfrm>
              <a:prstGeom prst="roundRect">
                <a:avLst/>
              </a:prstGeom>
              <a:solidFill>
                <a:srgbClr val="72C7E7"/>
              </a:solidFill>
              <a:ln w="38100" cap="flat" cmpd="sng" algn="ctr">
                <a:solidFill>
                  <a:srgbClr val="4060A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57200" eaLnBrk="0" fontAlgn="base" hangingPunct="0">
                  <a:spcBef>
                    <a:spcPct val="0"/>
                  </a:spcBef>
                  <a:spcAft>
                    <a:spcPct val="0"/>
                  </a:spcAft>
                </a:pPr>
                <a:endParaRPr lang="en-US" sz="1600" dirty="0">
                  <a:solidFill>
                    <a:schemeClr val="bg1"/>
                  </a:solidFill>
                  <a:latin typeface="Arial" pitchFamily="34" charset="0"/>
                  <a:cs typeface="Arial" pitchFamily="34" charset="0"/>
                </a:endParaRPr>
              </a:p>
            </p:txBody>
          </p:sp>
          <p:sp>
            <p:nvSpPr>
              <p:cNvPr id="34" name="Rounded Rectangle 33"/>
              <p:cNvSpPr/>
              <p:nvPr/>
            </p:nvSpPr>
            <p:spPr bwMode="auto">
              <a:xfrm>
                <a:off x="5688502" y="3986762"/>
                <a:ext cx="2058084" cy="1077218"/>
              </a:xfrm>
              <a:prstGeom prst="roundRect">
                <a:avLst/>
              </a:prstGeom>
              <a:solidFill>
                <a:srgbClr val="72C7E7"/>
              </a:solidFill>
              <a:ln w="38100" cap="flat" cmpd="sng" algn="ctr">
                <a:solidFill>
                  <a:srgbClr val="4060A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57200" eaLnBrk="0" fontAlgn="base" hangingPunct="0">
                  <a:spcBef>
                    <a:spcPct val="0"/>
                  </a:spcBef>
                  <a:spcAft>
                    <a:spcPct val="0"/>
                  </a:spcAft>
                </a:pPr>
                <a:endParaRPr lang="en-US" sz="1600" dirty="0">
                  <a:solidFill>
                    <a:schemeClr val="bg1"/>
                  </a:solidFill>
                  <a:latin typeface="Arial" pitchFamily="34" charset="0"/>
                  <a:cs typeface="Arial" pitchFamily="34" charset="0"/>
                </a:endParaRPr>
              </a:p>
            </p:txBody>
          </p:sp>
        </p:grpSp>
        <p:sp>
          <p:nvSpPr>
            <p:cNvPr id="7" name="Rectangle 6"/>
            <p:cNvSpPr/>
            <p:nvPr/>
          </p:nvSpPr>
          <p:spPr>
            <a:xfrm>
              <a:off x="6201097" y="3113917"/>
              <a:ext cx="1729755" cy="338554"/>
            </a:xfrm>
            <a:prstGeom prst="rect">
              <a:avLst/>
            </a:prstGeom>
          </p:spPr>
          <p:txBody>
            <a:bodyPr wrap="square" anchor="ctr">
              <a:spAutoFit/>
            </a:bodyPr>
            <a:lstStyle/>
            <a:p>
              <a:pPr algn="ctr" defTabSz="457200" eaLnBrk="0" fontAlgn="base" hangingPunct="0">
                <a:spcBef>
                  <a:spcPct val="0"/>
                </a:spcBef>
                <a:spcAft>
                  <a:spcPct val="0"/>
                </a:spcAft>
              </a:pPr>
              <a:r>
                <a:rPr lang="en-US" sz="1600" b="1" dirty="0" smtClean="0">
                  <a:solidFill>
                    <a:schemeClr val="bg1"/>
                  </a:solidFill>
                  <a:latin typeface="Calibri" panose="020F0502020204030204" pitchFamily="34" charset="0"/>
                  <a:cs typeface="Arial" pitchFamily="34" charset="0"/>
                </a:rPr>
                <a:t>Communications</a:t>
              </a:r>
              <a:endParaRPr lang="en-US" sz="1100" b="1" dirty="0">
                <a:solidFill>
                  <a:schemeClr val="bg1"/>
                </a:solidFill>
                <a:latin typeface="Calibri" panose="020F0502020204030204" pitchFamily="34" charset="0"/>
                <a:cs typeface="Arial" pitchFamily="34" charset="0"/>
              </a:endParaRPr>
            </a:p>
          </p:txBody>
        </p:sp>
        <p:sp>
          <p:nvSpPr>
            <p:cNvPr id="9" name="Rectangle 8"/>
            <p:cNvSpPr/>
            <p:nvPr/>
          </p:nvSpPr>
          <p:spPr>
            <a:xfrm>
              <a:off x="1986454" y="4103494"/>
              <a:ext cx="1425029" cy="830997"/>
            </a:xfrm>
            <a:prstGeom prst="rect">
              <a:avLst/>
            </a:prstGeom>
          </p:spPr>
          <p:txBody>
            <a:bodyPr wrap="square" anchor="ctr">
              <a:spAutoFit/>
            </a:bodyPr>
            <a:lstStyle/>
            <a:p>
              <a:pPr defTabSz="457200" eaLnBrk="0" fontAlgn="base" hangingPunct="0">
                <a:spcBef>
                  <a:spcPct val="0"/>
                </a:spcBef>
                <a:spcAft>
                  <a:spcPct val="0"/>
                </a:spcAft>
              </a:pPr>
              <a:r>
                <a:rPr lang="en-US" sz="1600" b="1" dirty="0" smtClean="0">
                  <a:solidFill>
                    <a:schemeClr val="bg1"/>
                  </a:solidFill>
                  <a:latin typeface="Calibri" panose="020F0502020204030204" pitchFamily="34" charset="0"/>
                  <a:cs typeface="Arial" pitchFamily="34" charset="0"/>
                </a:rPr>
                <a:t>Education and Capacity Building</a:t>
              </a:r>
              <a:endParaRPr lang="en-US" sz="1600" b="1" dirty="0">
                <a:solidFill>
                  <a:schemeClr val="bg1"/>
                </a:solidFill>
                <a:latin typeface="Calibri" panose="020F0502020204030204" pitchFamily="34" charset="0"/>
                <a:cs typeface="Arial" pitchFamily="34" charset="0"/>
              </a:endParaRPr>
            </a:p>
          </p:txBody>
        </p:sp>
        <p:sp>
          <p:nvSpPr>
            <p:cNvPr id="11" name="Rectangle 10"/>
            <p:cNvSpPr/>
            <p:nvPr/>
          </p:nvSpPr>
          <p:spPr>
            <a:xfrm>
              <a:off x="6369268" y="4207262"/>
              <a:ext cx="1377317" cy="584775"/>
            </a:xfrm>
            <a:prstGeom prst="rect">
              <a:avLst/>
            </a:prstGeom>
          </p:spPr>
          <p:txBody>
            <a:bodyPr wrap="square" anchor="ctr">
              <a:spAutoFit/>
            </a:bodyPr>
            <a:lstStyle/>
            <a:p>
              <a:pPr defTabSz="457200" eaLnBrk="0" fontAlgn="base" hangingPunct="0">
                <a:spcBef>
                  <a:spcPct val="0"/>
                </a:spcBef>
                <a:spcAft>
                  <a:spcPct val="0"/>
                </a:spcAft>
              </a:pPr>
              <a:r>
                <a:rPr lang="en-US" sz="1600" b="1" dirty="0" smtClean="0">
                  <a:solidFill>
                    <a:schemeClr val="bg1"/>
                  </a:solidFill>
                  <a:latin typeface="Calibri" panose="020F0502020204030204" pitchFamily="34" charset="0"/>
                  <a:cs typeface="Arial" pitchFamily="34" charset="0"/>
                </a:rPr>
                <a:t>Patient </a:t>
              </a:r>
              <a:r>
                <a:rPr lang="en-US" sz="1600" b="1" dirty="0" err="1" smtClean="0">
                  <a:solidFill>
                    <a:schemeClr val="bg1"/>
                  </a:solidFill>
                  <a:latin typeface="Calibri" panose="020F0502020204030204" pitchFamily="34" charset="0"/>
                  <a:cs typeface="Arial" pitchFamily="34" charset="0"/>
                </a:rPr>
                <a:t>Centredness</a:t>
              </a:r>
              <a:endParaRPr lang="en-US" sz="1600" b="1" dirty="0">
                <a:solidFill>
                  <a:schemeClr val="bg1"/>
                </a:solidFill>
                <a:latin typeface="Calibri" panose="020F0502020204030204" pitchFamily="34" charset="0"/>
                <a:cs typeface="Arial" pitchFamily="34" charset="0"/>
              </a:endParaRPr>
            </a:p>
          </p:txBody>
        </p:sp>
        <p:sp>
          <p:nvSpPr>
            <p:cNvPr id="15" name="Rectangle 14"/>
            <p:cNvSpPr/>
            <p:nvPr/>
          </p:nvSpPr>
          <p:spPr>
            <a:xfrm>
              <a:off x="4172607" y="4207262"/>
              <a:ext cx="1363189" cy="584775"/>
            </a:xfrm>
            <a:prstGeom prst="rect">
              <a:avLst/>
            </a:prstGeom>
          </p:spPr>
          <p:txBody>
            <a:bodyPr wrap="square">
              <a:spAutoFit/>
            </a:bodyPr>
            <a:lstStyle/>
            <a:p>
              <a:pPr defTabSz="457200" eaLnBrk="0" fontAlgn="base" hangingPunct="0">
                <a:spcBef>
                  <a:spcPct val="0"/>
                </a:spcBef>
                <a:spcAft>
                  <a:spcPct val="0"/>
                </a:spcAft>
              </a:pPr>
              <a:r>
                <a:rPr lang="en-US" sz="1600" b="1" dirty="0" smtClean="0">
                  <a:solidFill>
                    <a:schemeClr val="bg1"/>
                  </a:solidFill>
                  <a:latin typeface="Calibri" panose="020F0502020204030204" pitchFamily="34" charset="0"/>
                  <a:cs typeface="Arial" pitchFamily="34" charset="0"/>
                </a:rPr>
                <a:t>Research and </a:t>
              </a:r>
            </a:p>
            <a:p>
              <a:pPr defTabSz="457200" eaLnBrk="0" fontAlgn="base" hangingPunct="0">
                <a:spcBef>
                  <a:spcPct val="0"/>
                </a:spcBef>
                <a:spcAft>
                  <a:spcPct val="0"/>
                </a:spcAft>
              </a:pPr>
              <a:r>
                <a:rPr lang="en-US" sz="1600" b="1" dirty="0" smtClean="0">
                  <a:solidFill>
                    <a:schemeClr val="bg1"/>
                  </a:solidFill>
                  <a:latin typeface="Calibri" panose="020F0502020204030204" pitchFamily="34" charset="0"/>
                  <a:cs typeface="Arial" pitchFamily="34" charset="0"/>
                </a:rPr>
                <a:t>Evaluation</a:t>
              </a:r>
              <a:endParaRPr lang="en-US" sz="1600" b="1" dirty="0">
                <a:solidFill>
                  <a:schemeClr val="bg1"/>
                </a:solidFill>
                <a:latin typeface="Calibri" panose="020F0502020204030204" pitchFamily="34" charset="0"/>
                <a:cs typeface="Arial" pitchFamily="34" charset="0"/>
              </a:endParaRPr>
            </a:p>
          </p:txBody>
        </p:sp>
        <p:sp>
          <p:nvSpPr>
            <p:cNvPr id="4" name="Rounded Rectangle 3"/>
            <p:cNvSpPr/>
            <p:nvPr/>
          </p:nvSpPr>
          <p:spPr bwMode="auto">
            <a:xfrm>
              <a:off x="838199" y="2322786"/>
              <a:ext cx="7477125" cy="3163614"/>
            </a:xfrm>
            <a:prstGeom prst="roundRect">
              <a:avLst/>
            </a:prstGeom>
            <a:noFill/>
            <a:ln w="368300" cap="flat" cmpd="sng" algn="ctr">
              <a:solidFill>
                <a:srgbClr val="CE8E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fontAlgn="base">
                <a:spcBef>
                  <a:spcPct val="0"/>
                </a:spcBef>
                <a:spcAft>
                  <a:spcPct val="0"/>
                </a:spcAft>
              </a:pPr>
              <a:endParaRPr lang="en-US" sz="3200" i="1">
                <a:solidFill>
                  <a:prstClr val="black"/>
                </a:solidFill>
                <a:latin typeface="Arial" pitchFamily="34" charset="0"/>
                <a:cs typeface="Arial" charset="0"/>
              </a:endParaRPr>
            </a:p>
          </p:txBody>
        </p:sp>
        <p:sp>
          <p:nvSpPr>
            <p:cNvPr id="19" name="Rectangle 18"/>
            <p:cNvSpPr/>
            <p:nvPr/>
          </p:nvSpPr>
          <p:spPr>
            <a:xfrm>
              <a:off x="4178629" y="3113917"/>
              <a:ext cx="958339" cy="338554"/>
            </a:xfrm>
            <a:prstGeom prst="rect">
              <a:avLst/>
            </a:prstGeom>
          </p:spPr>
          <p:txBody>
            <a:bodyPr wrap="none">
              <a:spAutoFit/>
            </a:bodyPr>
            <a:lstStyle/>
            <a:p>
              <a:pPr defTabSz="457200" eaLnBrk="0" fontAlgn="base" hangingPunct="0">
                <a:spcBef>
                  <a:spcPct val="0"/>
                </a:spcBef>
                <a:spcAft>
                  <a:spcPct val="0"/>
                </a:spcAft>
              </a:pPr>
              <a:r>
                <a:rPr lang="en-US" sz="1600" b="1" dirty="0" smtClean="0">
                  <a:solidFill>
                    <a:schemeClr val="bg1"/>
                  </a:solidFill>
                  <a:latin typeface="Calibri" panose="020F0502020204030204" pitchFamily="34" charset="0"/>
                  <a:cs typeface="Arial" pitchFamily="34" charset="0"/>
                </a:rPr>
                <a:t>Analytics</a:t>
              </a:r>
              <a:endParaRPr lang="en-US" sz="1600" b="1" dirty="0">
                <a:solidFill>
                  <a:schemeClr val="bg1"/>
                </a:solidFill>
                <a:latin typeface="Calibri" panose="020F0502020204030204" pitchFamily="34" charset="0"/>
                <a:cs typeface="Arial" pitchFamily="34" charset="0"/>
              </a:endParaRPr>
            </a:p>
          </p:txBody>
        </p:sp>
        <p:sp>
          <p:nvSpPr>
            <p:cNvPr id="3" name="TextBox 2"/>
            <p:cNvSpPr txBox="1"/>
            <p:nvPr/>
          </p:nvSpPr>
          <p:spPr>
            <a:xfrm>
              <a:off x="2367443" y="2148630"/>
              <a:ext cx="4513327" cy="369332"/>
            </a:xfrm>
            <a:prstGeom prst="rect">
              <a:avLst/>
            </a:prstGeom>
            <a:noFill/>
          </p:spPr>
          <p:txBody>
            <a:bodyPr wrap="square" rtlCol="0">
              <a:spAutoFit/>
            </a:bodyPr>
            <a:lstStyle/>
            <a:p>
              <a:pPr algn="ctr"/>
              <a:r>
                <a:rPr lang="en-US" b="1" i="1" dirty="0" smtClean="0">
                  <a:solidFill>
                    <a:schemeClr val="bg1"/>
                  </a:solidFill>
                  <a:latin typeface="Calibri" panose="020F0502020204030204" pitchFamily="34" charset="0"/>
                  <a:cs typeface="Arial" charset="0"/>
                </a:rPr>
                <a:t>QUALITY MANAGEMENT SYSTEM</a:t>
              </a:r>
              <a:endParaRPr lang="en-US" b="1" i="1" dirty="0">
                <a:solidFill>
                  <a:schemeClr val="bg1"/>
                </a:solidFill>
                <a:latin typeface="Calibri" panose="020F0502020204030204" pitchFamily="34" charset="0"/>
                <a:cs typeface="Arial" charset="0"/>
              </a:endParaRPr>
            </a:p>
          </p:txBody>
        </p:sp>
        <p:sp>
          <p:nvSpPr>
            <p:cNvPr id="16" name="TextBox 15"/>
            <p:cNvSpPr txBox="1"/>
            <p:nvPr/>
          </p:nvSpPr>
          <p:spPr>
            <a:xfrm>
              <a:off x="1895684" y="2888716"/>
              <a:ext cx="1575742" cy="830997"/>
            </a:xfrm>
            <a:prstGeom prst="rect">
              <a:avLst/>
            </a:prstGeom>
            <a:noFill/>
          </p:spPr>
          <p:txBody>
            <a:bodyPr wrap="square" rtlCol="0">
              <a:spAutoFit/>
            </a:bodyPr>
            <a:lstStyle/>
            <a:p>
              <a:pPr defTabSz="457200" eaLnBrk="0" fontAlgn="base" hangingPunct="0">
                <a:spcBef>
                  <a:spcPct val="0"/>
                </a:spcBef>
                <a:spcAft>
                  <a:spcPct val="0"/>
                </a:spcAft>
              </a:pPr>
              <a:r>
                <a:rPr lang="en-US" sz="1600" b="1" dirty="0" smtClean="0">
                  <a:solidFill>
                    <a:schemeClr val="bg1"/>
                  </a:solidFill>
                  <a:latin typeface="Calibri" panose="020F0502020204030204" pitchFamily="34" charset="0"/>
                  <a:cs typeface="Arial" pitchFamily="34" charset="0"/>
                </a:rPr>
                <a:t>Quality Improvement </a:t>
              </a:r>
              <a:r>
                <a:rPr lang="en-US" sz="1600" b="1" dirty="0">
                  <a:solidFill>
                    <a:schemeClr val="bg1"/>
                  </a:solidFill>
                  <a:latin typeface="Calibri" panose="020F0502020204030204" pitchFamily="34" charset="0"/>
                  <a:cs typeface="Arial" pitchFamily="34" charset="0"/>
                </a:rPr>
                <a:t>Toolkit</a:t>
              </a:r>
            </a:p>
          </p:txBody>
        </p:sp>
        <p:sp>
          <p:nvSpPr>
            <p:cNvPr id="22" name="TextBox 21"/>
            <p:cNvSpPr txBox="1"/>
            <p:nvPr/>
          </p:nvSpPr>
          <p:spPr>
            <a:xfrm>
              <a:off x="1355834" y="2671572"/>
              <a:ext cx="704193" cy="1200329"/>
            </a:xfrm>
            <a:prstGeom prst="rect">
              <a:avLst/>
            </a:prstGeom>
            <a:noFill/>
          </p:spPr>
          <p:txBody>
            <a:bodyPr wrap="square" rtlCol="0">
              <a:spAutoFit/>
            </a:bodyPr>
            <a:lstStyle/>
            <a:p>
              <a:r>
                <a:rPr lang="en-US" sz="7200" b="1" dirty="0" smtClean="0">
                  <a:solidFill>
                    <a:srgbClr val="4060AF"/>
                  </a:solidFill>
                  <a:latin typeface="Arial Rounded MT Bold" panose="020F0704030504030204" pitchFamily="34" charset="0"/>
                </a:rPr>
                <a:t>1</a:t>
              </a:r>
              <a:endParaRPr lang="en-US" sz="7200" b="1" dirty="0">
                <a:solidFill>
                  <a:srgbClr val="4060AF"/>
                </a:solidFill>
                <a:latin typeface="Arial Rounded MT Bold" panose="020F0704030504030204" pitchFamily="34" charset="0"/>
              </a:endParaRPr>
            </a:p>
          </p:txBody>
        </p:sp>
        <p:sp>
          <p:nvSpPr>
            <p:cNvPr id="23" name="TextBox 22"/>
            <p:cNvSpPr txBox="1"/>
            <p:nvPr/>
          </p:nvSpPr>
          <p:spPr>
            <a:xfrm>
              <a:off x="3555506" y="2671572"/>
              <a:ext cx="704193" cy="1200329"/>
            </a:xfrm>
            <a:prstGeom prst="rect">
              <a:avLst/>
            </a:prstGeom>
            <a:noFill/>
          </p:spPr>
          <p:txBody>
            <a:bodyPr wrap="square" rtlCol="0">
              <a:spAutoFit/>
            </a:bodyPr>
            <a:lstStyle/>
            <a:p>
              <a:r>
                <a:rPr lang="en-US" sz="7200" b="1" dirty="0" smtClean="0">
                  <a:solidFill>
                    <a:srgbClr val="4060AF"/>
                  </a:solidFill>
                  <a:latin typeface="Arial Rounded MT Bold" panose="020F0704030504030204" pitchFamily="34" charset="0"/>
                </a:rPr>
                <a:t>2</a:t>
              </a:r>
              <a:endParaRPr lang="en-US" sz="7200" b="1" dirty="0">
                <a:solidFill>
                  <a:srgbClr val="4060AF"/>
                </a:solidFill>
                <a:latin typeface="Arial Rounded MT Bold" panose="020F0704030504030204" pitchFamily="34" charset="0"/>
              </a:endParaRPr>
            </a:p>
          </p:txBody>
        </p:sp>
        <p:sp>
          <p:nvSpPr>
            <p:cNvPr id="35" name="TextBox 34"/>
            <p:cNvSpPr txBox="1"/>
            <p:nvPr/>
          </p:nvSpPr>
          <p:spPr>
            <a:xfrm>
              <a:off x="5752548" y="2671572"/>
              <a:ext cx="704193" cy="1200329"/>
            </a:xfrm>
            <a:prstGeom prst="rect">
              <a:avLst/>
            </a:prstGeom>
            <a:noFill/>
          </p:spPr>
          <p:txBody>
            <a:bodyPr wrap="square" rtlCol="0">
              <a:spAutoFit/>
            </a:bodyPr>
            <a:lstStyle/>
            <a:p>
              <a:r>
                <a:rPr lang="en-US" sz="7200" b="1" dirty="0" smtClean="0">
                  <a:solidFill>
                    <a:srgbClr val="4060AF"/>
                  </a:solidFill>
                  <a:latin typeface="Arial Rounded MT Bold" panose="020F0704030504030204" pitchFamily="34" charset="0"/>
                </a:rPr>
                <a:t>3</a:t>
              </a:r>
              <a:endParaRPr lang="en-US" sz="7200" b="1" dirty="0">
                <a:solidFill>
                  <a:srgbClr val="4060AF"/>
                </a:solidFill>
                <a:latin typeface="Arial Rounded MT Bold" panose="020F0704030504030204" pitchFamily="34" charset="0"/>
              </a:endParaRPr>
            </a:p>
          </p:txBody>
        </p:sp>
        <p:sp>
          <p:nvSpPr>
            <p:cNvPr id="36" name="TextBox 35"/>
            <p:cNvSpPr txBox="1"/>
            <p:nvPr/>
          </p:nvSpPr>
          <p:spPr>
            <a:xfrm>
              <a:off x="1355834" y="3896507"/>
              <a:ext cx="704193" cy="1200329"/>
            </a:xfrm>
            <a:prstGeom prst="rect">
              <a:avLst/>
            </a:prstGeom>
            <a:noFill/>
          </p:spPr>
          <p:txBody>
            <a:bodyPr wrap="square" rtlCol="0">
              <a:spAutoFit/>
            </a:bodyPr>
            <a:lstStyle/>
            <a:p>
              <a:r>
                <a:rPr lang="en-US" sz="7200" b="1" dirty="0" smtClean="0">
                  <a:solidFill>
                    <a:srgbClr val="4060AF"/>
                  </a:solidFill>
                  <a:latin typeface="Arial Rounded MT Bold" panose="020F0704030504030204" pitchFamily="34" charset="0"/>
                </a:rPr>
                <a:t>4</a:t>
              </a:r>
              <a:endParaRPr lang="en-US" sz="7200" b="1" dirty="0">
                <a:solidFill>
                  <a:srgbClr val="4060AF"/>
                </a:solidFill>
                <a:latin typeface="Arial Rounded MT Bold" panose="020F0704030504030204" pitchFamily="34" charset="0"/>
              </a:endParaRPr>
            </a:p>
          </p:txBody>
        </p:sp>
        <p:sp>
          <p:nvSpPr>
            <p:cNvPr id="37" name="TextBox 36"/>
            <p:cNvSpPr txBox="1"/>
            <p:nvPr/>
          </p:nvSpPr>
          <p:spPr>
            <a:xfrm>
              <a:off x="3555506" y="3896507"/>
              <a:ext cx="704193" cy="1200329"/>
            </a:xfrm>
            <a:prstGeom prst="rect">
              <a:avLst/>
            </a:prstGeom>
            <a:noFill/>
          </p:spPr>
          <p:txBody>
            <a:bodyPr wrap="square" rtlCol="0">
              <a:spAutoFit/>
            </a:bodyPr>
            <a:lstStyle/>
            <a:p>
              <a:r>
                <a:rPr lang="en-US" sz="7200" b="1" dirty="0" smtClean="0">
                  <a:solidFill>
                    <a:srgbClr val="4060AF"/>
                  </a:solidFill>
                  <a:latin typeface="Arial Rounded MT Bold" panose="020F0704030504030204" pitchFamily="34" charset="0"/>
                </a:rPr>
                <a:t>5</a:t>
              </a:r>
              <a:endParaRPr lang="en-US" sz="7200" b="1" dirty="0">
                <a:solidFill>
                  <a:srgbClr val="4060AF"/>
                </a:solidFill>
                <a:latin typeface="Arial Rounded MT Bold" panose="020F0704030504030204" pitchFamily="34" charset="0"/>
              </a:endParaRPr>
            </a:p>
          </p:txBody>
        </p:sp>
        <p:sp>
          <p:nvSpPr>
            <p:cNvPr id="38" name="TextBox 37"/>
            <p:cNvSpPr txBox="1"/>
            <p:nvPr/>
          </p:nvSpPr>
          <p:spPr>
            <a:xfrm>
              <a:off x="5752548" y="3896507"/>
              <a:ext cx="704193" cy="1200329"/>
            </a:xfrm>
            <a:prstGeom prst="rect">
              <a:avLst/>
            </a:prstGeom>
            <a:noFill/>
          </p:spPr>
          <p:txBody>
            <a:bodyPr wrap="square" rtlCol="0">
              <a:spAutoFit/>
            </a:bodyPr>
            <a:lstStyle/>
            <a:p>
              <a:r>
                <a:rPr lang="en-US" sz="7200" b="1" dirty="0" smtClean="0">
                  <a:solidFill>
                    <a:srgbClr val="4060AF"/>
                  </a:solidFill>
                  <a:latin typeface="Arial Rounded MT Bold" panose="020F0704030504030204" pitchFamily="34" charset="0"/>
                </a:rPr>
                <a:t>6</a:t>
              </a:r>
              <a:endParaRPr lang="en-US" sz="7200" b="1" dirty="0">
                <a:solidFill>
                  <a:srgbClr val="4060AF"/>
                </a:solidFill>
                <a:latin typeface="Arial Rounded MT Bold" panose="020F0704030504030204" pitchFamily="34" charset="0"/>
              </a:endParaRPr>
            </a:p>
          </p:txBody>
        </p:sp>
      </p:grpSp>
    </p:spTree>
    <p:extLst>
      <p:ext uri="{BB962C8B-B14F-4D97-AF65-F5344CB8AC3E}">
        <p14:creationId xmlns:p14="http://schemas.microsoft.com/office/powerpoint/2010/main" val="3147681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3104198"/>
            <a:ext cx="9144000" cy="3044354"/>
          </a:xfrm>
          <a:prstGeom prst="rect">
            <a:avLst/>
          </a:prstGeom>
          <a:gradFill flip="none" rotWithShape="1">
            <a:gsLst>
              <a:gs pos="100000">
                <a:srgbClr val="72C7E7"/>
              </a:gs>
              <a:gs pos="45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8" y="2025492"/>
            <a:ext cx="914400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ircular Arrow 4"/>
          <p:cNvSpPr/>
          <p:nvPr/>
        </p:nvSpPr>
        <p:spPr>
          <a:xfrm rot="156038">
            <a:off x="4259564" y="1935305"/>
            <a:ext cx="1195070" cy="977900"/>
          </a:xfrm>
          <a:prstGeom prst="circularArrow">
            <a:avLst>
              <a:gd name="adj1" fmla="val 2341"/>
              <a:gd name="adj2" fmla="val 601130"/>
              <a:gd name="adj3" fmla="val 20516535"/>
              <a:gd name="adj4" fmla="val 10800000"/>
              <a:gd name="adj5" fmla="val 10685"/>
            </a:avLst>
          </a:prstGeom>
          <a:solidFill>
            <a:srgbClr val="4F81BD"/>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6" name="Circular Arrow 5"/>
          <p:cNvSpPr/>
          <p:nvPr/>
        </p:nvSpPr>
        <p:spPr>
          <a:xfrm rot="156038" flipH="1" flipV="1">
            <a:off x="4259564" y="3295191"/>
            <a:ext cx="1195070" cy="977900"/>
          </a:xfrm>
          <a:prstGeom prst="circularArrow">
            <a:avLst>
              <a:gd name="adj1" fmla="val 2341"/>
              <a:gd name="adj2" fmla="val 601130"/>
              <a:gd name="adj3" fmla="val 20516535"/>
              <a:gd name="adj4" fmla="val 10800000"/>
              <a:gd name="adj5" fmla="val 10685"/>
            </a:avLst>
          </a:prstGeom>
          <a:solidFill>
            <a:srgbClr val="4F81BD"/>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7" name="Left-Right Arrow 6"/>
          <p:cNvSpPr/>
          <p:nvPr/>
        </p:nvSpPr>
        <p:spPr>
          <a:xfrm>
            <a:off x="729701" y="4238056"/>
            <a:ext cx="7531735" cy="930910"/>
          </a:xfrm>
          <a:prstGeom prst="leftRightArrow">
            <a:avLst/>
          </a:prstGeom>
          <a:solidFill>
            <a:srgbClr val="4F81BD">
              <a:alpha val="10196"/>
            </a:srgbClr>
          </a:solidFill>
          <a:ln w="57150" cap="sq" cmpd="sng" algn="ctr">
            <a:solidFill>
              <a:srgbClr val="4F81B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15000"/>
              </a:lnSpc>
              <a:spcBef>
                <a:spcPts val="0"/>
              </a:spcBef>
              <a:spcAft>
                <a:spcPts val="1000"/>
              </a:spcAft>
              <a:buClrTx/>
              <a:buSzTx/>
              <a:buFontTx/>
              <a:buNone/>
              <a:tabLst/>
              <a:defRPr/>
            </a:pPr>
            <a:r>
              <a:rPr kumimoji="0" lang="en-US" sz="1300" b="0" i="0" u="none" strike="noStrike" kern="0" cap="none" spc="0" normalizeH="0" baseline="0" noProof="0" smtClean="0">
                <a:ln>
                  <a:noFill/>
                </a:ln>
                <a:solidFill>
                  <a:srgbClr val="000000"/>
                </a:solidFill>
                <a:effectLst/>
                <a:uLnTx/>
                <a:uFillTx/>
                <a:latin typeface="Calibri"/>
                <a:ea typeface="Calibri"/>
                <a:cs typeface="Times New Roman"/>
              </a:rPr>
              <a:t>Continuous monitoring, performance measurement and evaluation</a:t>
            </a:r>
            <a:endParaRPr kumimoji="0" lang="en-CA" sz="1100" b="0" i="0" u="none" strike="noStrike" kern="0" cap="none" spc="0" normalizeH="0" baseline="0" noProof="0" smtClean="0">
              <a:ln>
                <a:noFill/>
              </a:ln>
              <a:solidFill>
                <a:prstClr val="white"/>
              </a:solidFill>
              <a:effectLst/>
              <a:uLnTx/>
              <a:uFillTx/>
              <a:latin typeface="Calibri"/>
              <a:ea typeface="Calibri"/>
              <a:cs typeface="Times New Roman"/>
            </a:endParaRPr>
          </a:p>
        </p:txBody>
      </p:sp>
      <p:sp>
        <p:nvSpPr>
          <p:cNvPr id="8" name="Rectangle 7"/>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00050" algn="l" defTabSz="914165">
              <a:tabLst>
                <a:tab pos="400050" algn="l"/>
              </a:tabLst>
            </a:pPr>
            <a:r>
              <a:rPr lang="en-US" sz="4000" spc="-100" dirty="0">
                <a:solidFill>
                  <a:schemeClr val="bg1"/>
                </a:solidFill>
                <a:latin typeface="Calibri" panose="020F0502020204030204" pitchFamily="34" charset="0"/>
                <a:ea typeface="ＭＳ Ｐゴシック" pitchFamily="-84" charset="-128"/>
              </a:rPr>
              <a:t>The </a:t>
            </a:r>
            <a:r>
              <a:rPr lang="en-US" sz="4000" b="1" spc="-100" dirty="0" smtClean="0">
                <a:solidFill>
                  <a:schemeClr val="bg1"/>
                </a:solidFill>
                <a:latin typeface="Calibri" panose="020F0502020204030204" pitchFamily="34" charset="0"/>
                <a:ea typeface="ＭＳ Ｐゴシック" pitchFamily="-84" charset="-128"/>
              </a:rPr>
              <a:t>SMH Quality Improvement </a:t>
            </a:r>
            <a:r>
              <a:rPr lang="en-US" sz="4000" b="1" spc="-100" dirty="0">
                <a:solidFill>
                  <a:schemeClr val="bg1"/>
                </a:solidFill>
                <a:latin typeface="Calibri" panose="020F0502020204030204" pitchFamily="34" charset="0"/>
                <a:ea typeface="ＭＳ Ｐゴシック" pitchFamily="-84" charset="-128"/>
              </a:rPr>
              <a:t>Toolkit</a:t>
            </a:r>
          </a:p>
        </p:txBody>
      </p:sp>
    </p:spTree>
    <p:extLst>
      <p:ext uri="{BB962C8B-B14F-4D97-AF65-F5344CB8AC3E}">
        <p14:creationId xmlns:p14="http://schemas.microsoft.com/office/powerpoint/2010/main" val="23341366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02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676427" y="50105"/>
            <a:ext cx="7845552" cy="6062472"/>
            <a:chOff x="676427" y="50105"/>
            <a:chExt cx="7845552" cy="6062472"/>
          </a:xfrm>
        </p:grpSpPr>
        <p:pic>
          <p:nvPicPr>
            <p:cNvPr id="88066" name="10815528-D5F2-41D7-A4E5-12E1F396DC45" descr="EBE730CF-CCD4-41F6-BB85-EB1B2793B5D1@sm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427" y="50105"/>
              <a:ext cx="7845552" cy="606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370786" y="1135117"/>
              <a:ext cx="2627586" cy="36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418079" y="2044260"/>
              <a:ext cx="2627586" cy="814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127531" y="3002510"/>
              <a:ext cx="1891861" cy="36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27077" y="4290027"/>
              <a:ext cx="1592316" cy="36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99203" y="5256978"/>
              <a:ext cx="1891861" cy="36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616254" y="4670205"/>
              <a:ext cx="1524000" cy="954107"/>
            </a:xfrm>
            <a:prstGeom prst="rect">
              <a:avLst/>
            </a:prstGeom>
            <a:noFill/>
          </p:spPr>
          <p:txBody>
            <a:bodyPr wrap="square" rtlCol="0">
              <a:spAutoFit/>
            </a:bodyPr>
            <a:lstStyle/>
            <a:p>
              <a:r>
                <a:rPr lang="en-US" sz="1400" b="1" dirty="0" smtClean="0">
                  <a:latin typeface="Calibri" panose="020F0502020204030204" pitchFamily="34" charset="0"/>
                </a:rPr>
                <a:t>700</a:t>
              </a:r>
              <a:r>
                <a:rPr lang="en-US" sz="1400" dirty="0" smtClean="0">
                  <a:latin typeface="Calibri" panose="020F0502020204030204" pitchFamily="34" charset="0"/>
                </a:rPr>
                <a:t> physicians</a:t>
              </a:r>
            </a:p>
            <a:p>
              <a:r>
                <a:rPr lang="en-US" sz="1400" b="1" dirty="0" smtClean="0">
                  <a:latin typeface="Calibri" panose="020F0502020204030204" pitchFamily="34" charset="0"/>
                </a:rPr>
                <a:t>3,000</a:t>
              </a:r>
              <a:r>
                <a:rPr lang="en-US" sz="1400" dirty="0" smtClean="0">
                  <a:latin typeface="Calibri" panose="020F0502020204030204" pitchFamily="34" charset="0"/>
                </a:rPr>
                <a:t> students</a:t>
              </a:r>
            </a:p>
            <a:p>
              <a:r>
                <a:rPr lang="en-US" sz="1400" b="1" dirty="0" smtClean="0">
                  <a:latin typeface="Calibri" panose="020F0502020204030204" pitchFamily="34" charset="0"/>
                </a:rPr>
                <a:t>1,200</a:t>
              </a:r>
              <a:r>
                <a:rPr lang="en-US" sz="1400" dirty="0" smtClean="0">
                  <a:latin typeface="Calibri" panose="020F0502020204030204" pitchFamily="34" charset="0"/>
                </a:rPr>
                <a:t> research papers/year</a:t>
              </a:r>
              <a:endParaRPr lang="en-US" sz="1400" dirty="0">
                <a:latin typeface="Calibri" panose="020F0502020204030204" pitchFamily="34" charset="0"/>
              </a:endParaRPr>
            </a:p>
          </p:txBody>
        </p:sp>
      </p:gr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918" y="3604522"/>
            <a:ext cx="9144000" cy="782548"/>
          </a:xfrm>
          <a:prstGeom prst="rect">
            <a:avLst/>
          </a:prstGeom>
          <a:gradFill flip="none" rotWithShape="1">
            <a:gsLst>
              <a:gs pos="0">
                <a:srgbClr val="72C7E7"/>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00050" algn="l" defTabSz="914165">
              <a:tabLst>
                <a:tab pos="400050" algn="l"/>
              </a:tabLst>
            </a:pPr>
            <a:r>
              <a:rPr lang="en-US" sz="4000" b="1" spc="-100" dirty="0" smtClean="0">
                <a:solidFill>
                  <a:schemeClr val="bg1"/>
                </a:solidFill>
                <a:latin typeface="Calibri" panose="020F0502020204030204" pitchFamily="34" charset="0"/>
                <a:ea typeface="ＭＳ Ｐゴシック" pitchFamily="-84" charset="-128"/>
              </a:rPr>
              <a:t>Analytics </a:t>
            </a:r>
            <a:r>
              <a:rPr lang="en-US" sz="4000" spc="-100" dirty="0">
                <a:solidFill>
                  <a:schemeClr val="bg1"/>
                </a:solidFill>
                <a:latin typeface="Calibri" panose="020F0502020204030204" pitchFamily="34" charset="0"/>
                <a:ea typeface="ＭＳ Ｐゴシック" pitchFamily="-84" charset="-128"/>
              </a:rPr>
              <a:t>and</a:t>
            </a:r>
            <a:r>
              <a:rPr lang="en-US" sz="4000" b="1" spc="-100" dirty="0">
                <a:solidFill>
                  <a:schemeClr val="bg1"/>
                </a:solidFill>
                <a:latin typeface="Calibri" panose="020F0502020204030204" pitchFamily="34" charset="0"/>
                <a:ea typeface="ＭＳ Ｐゴシック" pitchFamily="-84" charset="-128"/>
              </a:rPr>
              <a:t> Measurement</a:t>
            </a:r>
          </a:p>
        </p:txBody>
      </p:sp>
      <p:sp>
        <p:nvSpPr>
          <p:cNvPr id="7" name="Rectangle 6"/>
          <p:cNvSpPr/>
          <p:nvPr/>
        </p:nvSpPr>
        <p:spPr>
          <a:xfrm>
            <a:off x="0" y="1818526"/>
            <a:ext cx="9144000" cy="501923"/>
          </a:xfrm>
          <a:prstGeom prst="rect">
            <a:avLst/>
          </a:prstGeom>
          <a:gradFill flip="none" rotWithShape="1">
            <a:gsLst>
              <a:gs pos="0">
                <a:srgbClr val="72C7E7"/>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txBox="1">
            <a:spLocks/>
          </p:cNvSpPr>
          <p:nvPr/>
        </p:nvSpPr>
        <p:spPr>
          <a:xfrm>
            <a:off x="444282" y="1448648"/>
            <a:ext cx="8229600" cy="5668520"/>
          </a:xfrm>
          <a:prstGeom prst="rect">
            <a:avLst/>
          </a:prstGeom>
        </p:spPr>
        <p:txBody>
          <a:bodyPr>
            <a:noAutofit/>
          </a:bodyPr>
          <a:lstStyle>
            <a:lvl1pPr marL="342900" indent="-342900" algn="l" defTabSz="457200" rtl="0" eaLnBrk="0" fontAlgn="base" hangingPunct="0">
              <a:spcBef>
                <a:spcPct val="20000"/>
              </a:spcBef>
              <a:spcAft>
                <a:spcPct val="0"/>
              </a:spcAft>
              <a:buClr>
                <a:schemeClr val="tx2"/>
              </a:buClr>
              <a:buFont typeface="Arial" pitchFamily="34" charset="0"/>
              <a:buChar char="•"/>
              <a:defRPr sz="3200" kern="1200">
                <a:solidFill>
                  <a:srgbClr val="404040"/>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404040"/>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404040"/>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404040"/>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CA" sz="2200" dirty="0" smtClean="0">
              <a:latin typeface="Calibri" panose="020F0502020204030204" pitchFamily="34" charset="0"/>
            </a:endParaRPr>
          </a:p>
          <a:p>
            <a:pPr marL="0" indent="0">
              <a:buNone/>
            </a:pPr>
            <a:r>
              <a:rPr lang="en-CA" sz="2200" b="1" dirty="0" smtClean="0">
                <a:solidFill>
                  <a:srgbClr val="4060AF"/>
                </a:solidFill>
                <a:latin typeface="Calibri" panose="020F0502020204030204" pitchFamily="34" charset="0"/>
              </a:rPr>
              <a:t>Why is measurement important?</a:t>
            </a:r>
          </a:p>
          <a:p>
            <a:pPr lvl="1">
              <a:spcBef>
                <a:spcPts val="1800"/>
              </a:spcBef>
            </a:pPr>
            <a:r>
              <a:rPr lang="en-CA" sz="2000" dirty="0" smtClean="0">
                <a:latin typeface="Calibri" panose="020F0502020204030204" pitchFamily="34" charset="0"/>
              </a:rPr>
              <a:t>Demonstrates whether changes are leading to actual improvements or unintended consequences </a:t>
            </a:r>
          </a:p>
          <a:p>
            <a:pPr lvl="1"/>
            <a:r>
              <a:rPr lang="en-CA" sz="2000" dirty="0" smtClean="0">
                <a:latin typeface="Calibri" panose="020F0502020204030204" pitchFamily="34" charset="0"/>
              </a:rPr>
              <a:t>Identifies need for course correction throughout improvement cycle</a:t>
            </a:r>
          </a:p>
          <a:p>
            <a:pPr marL="4763" lvl="1" indent="0">
              <a:spcBef>
                <a:spcPts val="1800"/>
              </a:spcBef>
              <a:buNone/>
            </a:pPr>
            <a:r>
              <a:rPr lang="en-CA" sz="2200" b="1" dirty="0" smtClean="0">
                <a:solidFill>
                  <a:srgbClr val="4060AF"/>
                </a:solidFill>
                <a:latin typeface="Calibri" panose="020F0502020204030204" pitchFamily="34" charset="0"/>
              </a:rPr>
              <a:t>Getting </a:t>
            </a:r>
            <a:r>
              <a:rPr lang="en-CA" sz="2200" b="1" dirty="0">
                <a:solidFill>
                  <a:srgbClr val="4060AF"/>
                </a:solidFill>
                <a:latin typeface="Calibri" panose="020F0502020204030204" pitchFamily="34" charset="0"/>
              </a:rPr>
              <a:t>the </a:t>
            </a:r>
            <a:r>
              <a:rPr lang="en-CA" sz="2200" b="1" i="1" dirty="0">
                <a:solidFill>
                  <a:srgbClr val="4060AF"/>
                </a:solidFill>
                <a:latin typeface="Calibri" panose="020F0502020204030204" pitchFamily="34" charset="0"/>
              </a:rPr>
              <a:t>right</a:t>
            </a:r>
            <a:r>
              <a:rPr lang="en-CA" sz="2200" b="1" dirty="0">
                <a:solidFill>
                  <a:srgbClr val="4060AF"/>
                </a:solidFill>
                <a:latin typeface="Calibri" panose="020F0502020204030204" pitchFamily="34" charset="0"/>
              </a:rPr>
              <a:t> measures is critical to understanding </a:t>
            </a:r>
            <a:r>
              <a:rPr lang="en-CA" sz="2200" b="1" dirty="0" smtClean="0">
                <a:solidFill>
                  <a:srgbClr val="4060AF"/>
                </a:solidFill>
                <a:latin typeface="Calibri" panose="020F0502020204030204" pitchFamily="34" charset="0"/>
              </a:rPr>
              <a:t>whether </a:t>
            </a:r>
            <a:r>
              <a:rPr lang="en-CA" sz="2200" b="1" dirty="0">
                <a:solidFill>
                  <a:srgbClr val="4060AF"/>
                </a:solidFill>
                <a:latin typeface="Calibri" panose="020F0502020204030204" pitchFamily="34" charset="0"/>
              </a:rPr>
              <a:t>you are actually </a:t>
            </a:r>
            <a:r>
              <a:rPr lang="en-CA" sz="2200" b="1" dirty="0" smtClean="0">
                <a:solidFill>
                  <a:srgbClr val="4060AF"/>
                </a:solidFill>
                <a:latin typeface="Calibri" panose="020F0502020204030204" pitchFamily="34" charset="0"/>
              </a:rPr>
              <a:t>improving. </a:t>
            </a:r>
            <a:endParaRPr lang="en-CA" sz="2200" b="1" dirty="0">
              <a:solidFill>
                <a:srgbClr val="4060AF"/>
              </a:solidFill>
              <a:latin typeface="Calibri" panose="020F0502020204030204" pitchFamily="34" charset="0"/>
            </a:endParaRPr>
          </a:p>
          <a:p>
            <a:pPr lvl="1">
              <a:spcBef>
                <a:spcPts val="1800"/>
              </a:spcBef>
            </a:pPr>
            <a:r>
              <a:rPr lang="en-US" sz="2000" dirty="0" smtClean="0">
                <a:latin typeface="Calibri" panose="020F0502020204030204" pitchFamily="34" charset="0"/>
              </a:rPr>
              <a:t>E.g.  Overall hospital patient satisfaction measure combines all three positive responses (includes excellent, very good and good) </a:t>
            </a:r>
          </a:p>
          <a:p>
            <a:pPr lvl="1"/>
            <a:r>
              <a:rPr lang="en-US" sz="2000" dirty="0" smtClean="0">
                <a:latin typeface="Calibri" panose="020F0502020204030204" pitchFamily="34" charset="0"/>
              </a:rPr>
              <a:t>How do we know if we’re improving  from low box scores (good and very good) to the top box score (excellent)?</a:t>
            </a:r>
          </a:p>
        </p:txBody>
      </p:sp>
    </p:spTree>
    <p:extLst>
      <p:ext uri="{BB962C8B-B14F-4D97-AF65-F5344CB8AC3E}">
        <p14:creationId xmlns:p14="http://schemas.microsoft.com/office/powerpoint/2010/main" val="17144010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haredrive3\common3\QualityandPerformance\QualityandPerformance\Quality Boards\Pictures of Boards\IMG_05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30" y="133564"/>
            <a:ext cx="8724028" cy="6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2330" y="5866544"/>
            <a:ext cx="8724028" cy="811658"/>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a:xfrm>
            <a:off x="459544" y="5917914"/>
            <a:ext cx="8229600" cy="723510"/>
          </a:xfrm>
          <a:prstGeom prst="rect">
            <a:avLst/>
          </a:prstGeom>
        </p:spPr>
        <p:txBody>
          <a:bodyPr/>
          <a:lstStyle>
            <a:lvl1pPr algn="l" defTabSz="457200" rtl="0" eaLnBrk="0" fontAlgn="base" hangingPunct="0">
              <a:spcBef>
                <a:spcPct val="0"/>
              </a:spcBef>
              <a:spcAft>
                <a:spcPct val="0"/>
              </a:spcAft>
              <a:defRPr sz="3800" kern="1200">
                <a:solidFill>
                  <a:srgbClr val="404040"/>
                </a:solidFill>
                <a:latin typeface="+mj-lt"/>
                <a:ea typeface="ＭＳ Ｐゴシック" charset="0"/>
                <a:cs typeface="+mj-cs"/>
              </a:defRPr>
            </a:lvl1pPr>
            <a:lvl2pPr algn="l" defTabSz="457200" rtl="0" eaLnBrk="0" fontAlgn="base" hangingPunct="0">
              <a:spcBef>
                <a:spcPct val="0"/>
              </a:spcBef>
              <a:spcAft>
                <a:spcPct val="0"/>
              </a:spcAft>
              <a:defRPr sz="3800">
                <a:solidFill>
                  <a:srgbClr val="404040"/>
                </a:solidFill>
                <a:latin typeface="Arial" charset="0"/>
                <a:ea typeface="ＭＳ Ｐゴシック" charset="0"/>
              </a:defRPr>
            </a:lvl2pPr>
            <a:lvl3pPr algn="l" defTabSz="457200" rtl="0" eaLnBrk="0" fontAlgn="base" hangingPunct="0">
              <a:spcBef>
                <a:spcPct val="0"/>
              </a:spcBef>
              <a:spcAft>
                <a:spcPct val="0"/>
              </a:spcAft>
              <a:defRPr sz="3800">
                <a:solidFill>
                  <a:srgbClr val="404040"/>
                </a:solidFill>
                <a:latin typeface="Arial" charset="0"/>
                <a:ea typeface="ＭＳ Ｐゴシック" charset="0"/>
              </a:defRPr>
            </a:lvl3pPr>
            <a:lvl4pPr algn="l" defTabSz="457200" rtl="0" eaLnBrk="0" fontAlgn="base" hangingPunct="0">
              <a:spcBef>
                <a:spcPct val="0"/>
              </a:spcBef>
              <a:spcAft>
                <a:spcPct val="0"/>
              </a:spcAft>
              <a:defRPr sz="3800">
                <a:solidFill>
                  <a:srgbClr val="404040"/>
                </a:solidFill>
                <a:latin typeface="Arial" charset="0"/>
                <a:ea typeface="ＭＳ Ｐゴシック" charset="0"/>
              </a:defRPr>
            </a:lvl4pPr>
            <a:lvl5pPr algn="l" defTabSz="457200" rtl="0" eaLnBrk="0" fontAlgn="base" hangingPunct="0">
              <a:spcBef>
                <a:spcPct val="0"/>
              </a:spcBef>
              <a:spcAft>
                <a:spcPct val="0"/>
              </a:spcAft>
              <a:defRPr sz="3800">
                <a:solidFill>
                  <a:srgbClr val="404040"/>
                </a:solidFill>
                <a:latin typeface="Arial" charset="0"/>
                <a:ea typeface="ＭＳ Ｐゴシック" charset="0"/>
              </a:defRPr>
            </a:lvl5pPr>
            <a:lvl6pPr marL="457200" algn="l" defTabSz="457200" rtl="0" eaLnBrk="1" fontAlgn="base" hangingPunct="1">
              <a:spcBef>
                <a:spcPct val="0"/>
              </a:spcBef>
              <a:spcAft>
                <a:spcPct val="0"/>
              </a:spcAft>
              <a:defRPr sz="3800">
                <a:solidFill>
                  <a:srgbClr val="404040"/>
                </a:solidFill>
                <a:latin typeface="Arial" charset="0"/>
              </a:defRPr>
            </a:lvl6pPr>
            <a:lvl7pPr marL="914400" algn="l" defTabSz="457200" rtl="0" eaLnBrk="1" fontAlgn="base" hangingPunct="1">
              <a:spcBef>
                <a:spcPct val="0"/>
              </a:spcBef>
              <a:spcAft>
                <a:spcPct val="0"/>
              </a:spcAft>
              <a:defRPr sz="3800">
                <a:solidFill>
                  <a:srgbClr val="404040"/>
                </a:solidFill>
                <a:latin typeface="Arial" charset="0"/>
              </a:defRPr>
            </a:lvl7pPr>
            <a:lvl8pPr marL="1371600" algn="l" defTabSz="457200" rtl="0" eaLnBrk="1" fontAlgn="base" hangingPunct="1">
              <a:spcBef>
                <a:spcPct val="0"/>
              </a:spcBef>
              <a:spcAft>
                <a:spcPct val="0"/>
              </a:spcAft>
              <a:defRPr sz="3800">
                <a:solidFill>
                  <a:srgbClr val="404040"/>
                </a:solidFill>
                <a:latin typeface="Arial" charset="0"/>
              </a:defRPr>
            </a:lvl8pPr>
            <a:lvl9pPr marL="1828800" algn="l" defTabSz="457200" rtl="0" eaLnBrk="1" fontAlgn="base" hangingPunct="1">
              <a:spcBef>
                <a:spcPct val="0"/>
              </a:spcBef>
              <a:spcAft>
                <a:spcPct val="0"/>
              </a:spcAft>
              <a:defRPr sz="3800">
                <a:solidFill>
                  <a:srgbClr val="404040"/>
                </a:solidFill>
                <a:latin typeface="Arial" charset="0"/>
              </a:defRPr>
            </a:lvl9pPr>
          </a:lstStyle>
          <a:p>
            <a:pPr marL="400050" algn="ctr" defTabSz="914165" eaLnBrk="1" hangingPunct="1">
              <a:tabLst>
                <a:tab pos="400050" algn="l"/>
              </a:tabLst>
            </a:pPr>
            <a:r>
              <a:rPr lang="en-US" sz="4000" b="1" spc="-100" dirty="0">
                <a:solidFill>
                  <a:schemeClr val="bg1"/>
                </a:solidFill>
                <a:latin typeface="Calibri" panose="020F0502020204030204" pitchFamily="34" charset="0"/>
                <a:ea typeface="ＭＳ Ｐゴシック" pitchFamily="-84" charset="-128"/>
              </a:rPr>
              <a:t>Communication</a:t>
            </a:r>
          </a:p>
        </p:txBody>
      </p:sp>
    </p:spTree>
    <p:extLst>
      <p:ext uri="{BB962C8B-B14F-4D97-AF65-F5344CB8AC3E}">
        <p14:creationId xmlns:p14="http://schemas.microsoft.com/office/powerpoint/2010/main" val="331552330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12330" y="5866544"/>
            <a:ext cx="8724028" cy="811658"/>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a:xfrm>
            <a:off x="459544" y="5917914"/>
            <a:ext cx="8229600" cy="723510"/>
          </a:xfrm>
          <a:prstGeom prst="rect">
            <a:avLst/>
          </a:prstGeom>
        </p:spPr>
        <p:txBody>
          <a:bodyPr/>
          <a:lstStyle>
            <a:lvl1pPr algn="l" defTabSz="457200" rtl="0" eaLnBrk="0" fontAlgn="base" hangingPunct="0">
              <a:spcBef>
                <a:spcPct val="0"/>
              </a:spcBef>
              <a:spcAft>
                <a:spcPct val="0"/>
              </a:spcAft>
              <a:defRPr sz="3800" kern="1200">
                <a:solidFill>
                  <a:srgbClr val="404040"/>
                </a:solidFill>
                <a:latin typeface="+mj-lt"/>
                <a:ea typeface="ＭＳ Ｐゴシック" charset="0"/>
                <a:cs typeface="+mj-cs"/>
              </a:defRPr>
            </a:lvl1pPr>
            <a:lvl2pPr algn="l" defTabSz="457200" rtl="0" eaLnBrk="0" fontAlgn="base" hangingPunct="0">
              <a:spcBef>
                <a:spcPct val="0"/>
              </a:spcBef>
              <a:spcAft>
                <a:spcPct val="0"/>
              </a:spcAft>
              <a:defRPr sz="3800">
                <a:solidFill>
                  <a:srgbClr val="404040"/>
                </a:solidFill>
                <a:latin typeface="Arial" charset="0"/>
                <a:ea typeface="ＭＳ Ｐゴシック" charset="0"/>
              </a:defRPr>
            </a:lvl2pPr>
            <a:lvl3pPr algn="l" defTabSz="457200" rtl="0" eaLnBrk="0" fontAlgn="base" hangingPunct="0">
              <a:spcBef>
                <a:spcPct val="0"/>
              </a:spcBef>
              <a:spcAft>
                <a:spcPct val="0"/>
              </a:spcAft>
              <a:defRPr sz="3800">
                <a:solidFill>
                  <a:srgbClr val="404040"/>
                </a:solidFill>
                <a:latin typeface="Arial" charset="0"/>
                <a:ea typeface="ＭＳ Ｐゴシック" charset="0"/>
              </a:defRPr>
            </a:lvl3pPr>
            <a:lvl4pPr algn="l" defTabSz="457200" rtl="0" eaLnBrk="0" fontAlgn="base" hangingPunct="0">
              <a:spcBef>
                <a:spcPct val="0"/>
              </a:spcBef>
              <a:spcAft>
                <a:spcPct val="0"/>
              </a:spcAft>
              <a:defRPr sz="3800">
                <a:solidFill>
                  <a:srgbClr val="404040"/>
                </a:solidFill>
                <a:latin typeface="Arial" charset="0"/>
                <a:ea typeface="ＭＳ Ｐゴシック" charset="0"/>
              </a:defRPr>
            </a:lvl4pPr>
            <a:lvl5pPr algn="l" defTabSz="457200" rtl="0" eaLnBrk="0" fontAlgn="base" hangingPunct="0">
              <a:spcBef>
                <a:spcPct val="0"/>
              </a:spcBef>
              <a:spcAft>
                <a:spcPct val="0"/>
              </a:spcAft>
              <a:defRPr sz="3800">
                <a:solidFill>
                  <a:srgbClr val="404040"/>
                </a:solidFill>
                <a:latin typeface="Arial" charset="0"/>
                <a:ea typeface="ＭＳ Ｐゴシック" charset="0"/>
              </a:defRPr>
            </a:lvl5pPr>
            <a:lvl6pPr marL="457200" algn="l" defTabSz="457200" rtl="0" eaLnBrk="1" fontAlgn="base" hangingPunct="1">
              <a:spcBef>
                <a:spcPct val="0"/>
              </a:spcBef>
              <a:spcAft>
                <a:spcPct val="0"/>
              </a:spcAft>
              <a:defRPr sz="3800">
                <a:solidFill>
                  <a:srgbClr val="404040"/>
                </a:solidFill>
                <a:latin typeface="Arial" charset="0"/>
              </a:defRPr>
            </a:lvl6pPr>
            <a:lvl7pPr marL="914400" algn="l" defTabSz="457200" rtl="0" eaLnBrk="1" fontAlgn="base" hangingPunct="1">
              <a:spcBef>
                <a:spcPct val="0"/>
              </a:spcBef>
              <a:spcAft>
                <a:spcPct val="0"/>
              </a:spcAft>
              <a:defRPr sz="3800">
                <a:solidFill>
                  <a:srgbClr val="404040"/>
                </a:solidFill>
                <a:latin typeface="Arial" charset="0"/>
              </a:defRPr>
            </a:lvl7pPr>
            <a:lvl8pPr marL="1371600" algn="l" defTabSz="457200" rtl="0" eaLnBrk="1" fontAlgn="base" hangingPunct="1">
              <a:spcBef>
                <a:spcPct val="0"/>
              </a:spcBef>
              <a:spcAft>
                <a:spcPct val="0"/>
              </a:spcAft>
              <a:defRPr sz="3800">
                <a:solidFill>
                  <a:srgbClr val="404040"/>
                </a:solidFill>
                <a:latin typeface="Arial" charset="0"/>
              </a:defRPr>
            </a:lvl8pPr>
            <a:lvl9pPr marL="1828800" algn="l" defTabSz="457200" rtl="0" eaLnBrk="1" fontAlgn="base" hangingPunct="1">
              <a:spcBef>
                <a:spcPct val="0"/>
              </a:spcBef>
              <a:spcAft>
                <a:spcPct val="0"/>
              </a:spcAft>
              <a:defRPr sz="3800">
                <a:solidFill>
                  <a:srgbClr val="404040"/>
                </a:solidFill>
                <a:latin typeface="Arial" charset="0"/>
              </a:defRPr>
            </a:lvl9pPr>
          </a:lstStyle>
          <a:p>
            <a:pPr marL="400050" algn="ctr" defTabSz="914165" eaLnBrk="1" hangingPunct="1">
              <a:tabLst>
                <a:tab pos="400050" algn="l"/>
              </a:tabLst>
            </a:pPr>
            <a:r>
              <a:rPr lang="en-US" sz="4000" b="1" spc="-100" dirty="0" smtClean="0">
                <a:solidFill>
                  <a:schemeClr val="bg1"/>
                </a:solidFill>
                <a:latin typeface="Calibri" panose="020F0502020204030204" pitchFamily="34" charset="0"/>
                <a:ea typeface="ＭＳ Ｐゴシック" pitchFamily="-84" charset="-128"/>
              </a:rPr>
              <a:t>Corporate Communication</a:t>
            </a:r>
            <a:endParaRPr lang="en-US" sz="4000" b="1" spc="-100" dirty="0">
              <a:solidFill>
                <a:schemeClr val="bg1"/>
              </a:solidFill>
              <a:latin typeface="Calibri" panose="020F0502020204030204" pitchFamily="34" charset="0"/>
              <a:ea typeface="ＭＳ Ｐゴシック" pitchFamily="-84" charset="-128"/>
            </a:endParaRPr>
          </a:p>
        </p:txBody>
      </p:sp>
    </p:spTree>
    <p:extLst>
      <p:ext uri="{BB962C8B-B14F-4D97-AF65-F5344CB8AC3E}">
        <p14:creationId xmlns:p14="http://schemas.microsoft.com/office/powerpoint/2010/main" val="225374970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513491"/>
            <a:ext cx="9144000" cy="4635061"/>
          </a:xfrm>
          <a:prstGeom prst="rect">
            <a:avLst/>
          </a:prstGeom>
          <a:gradFill flip="none" rotWithShape="1">
            <a:gsLst>
              <a:gs pos="100000">
                <a:srgbClr val="72C7E7"/>
              </a:gs>
              <a:gs pos="4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2"/>
          <a:stretch>
            <a:fillRect/>
          </a:stretch>
        </p:blipFill>
        <p:spPr>
          <a:xfrm>
            <a:off x="3738558" y="2155077"/>
            <a:ext cx="5139160" cy="288248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7" name="Text Placeholder 6"/>
          <p:cNvSpPr>
            <a:spLocks noGrp="1"/>
          </p:cNvSpPr>
          <p:nvPr>
            <p:ph idx="4294967295"/>
          </p:nvPr>
        </p:nvSpPr>
        <p:spPr>
          <a:xfrm>
            <a:off x="457195" y="1797407"/>
            <a:ext cx="3281363" cy="4546600"/>
          </a:xfrm>
        </p:spPr>
        <p:txBody>
          <a:bodyPr>
            <a:normAutofit fontScale="85000" lnSpcReduction="20000"/>
          </a:bodyPr>
          <a:lstStyle/>
          <a:p>
            <a:pPr>
              <a:spcBef>
                <a:spcPts val="1200"/>
              </a:spcBef>
              <a:buClrTx/>
            </a:pPr>
            <a:r>
              <a:rPr lang="en-US" sz="2800" dirty="0">
                <a:latin typeface="Calibri" panose="020F0502020204030204" pitchFamily="34" charset="0"/>
              </a:rPr>
              <a:t>Targeted capacity building</a:t>
            </a:r>
            <a:endParaRPr lang="en-CA" sz="2800" dirty="0">
              <a:latin typeface="Calibri" panose="020F0502020204030204" pitchFamily="34" charset="0"/>
            </a:endParaRPr>
          </a:p>
          <a:p>
            <a:pPr>
              <a:spcBef>
                <a:spcPts val="1200"/>
              </a:spcBef>
              <a:buClrTx/>
            </a:pPr>
            <a:r>
              <a:rPr lang="en-US" sz="2800" dirty="0" smtClean="0">
                <a:latin typeface="Calibri" panose="020F0502020204030204" pitchFamily="34" charset="0"/>
              </a:rPr>
              <a:t>QI teams complete Fellowship as part of project cycle</a:t>
            </a:r>
          </a:p>
          <a:p>
            <a:pPr marL="466725" lvl="1" indent="0">
              <a:spcBef>
                <a:spcPts val="1200"/>
              </a:spcBef>
              <a:buClrTx/>
              <a:buNone/>
            </a:pPr>
            <a:r>
              <a:rPr lang="en-US" dirty="0" smtClean="0">
                <a:latin typeface="Calibri" panose="020F0502020204030204" pitchFamily="34" charset="0"/>
              </a:rPr>
              <a:t>Target managers, physicians and front line</a:t>
            </a:r>
          </a:p>
          <a:p>
            <a:pPr>
              <a:spcBef>
                <a:spcPts val="1200"/>
              </a:spcBef>
              <a:buClrTx/>
            </a:pPr>
            <a:r>
              <a:rPr lang="en-US" sz="2800" dirty="0" smtClean="0">
                <a:latin typeface="Calibri" panose="020F0502020204030204" pitchFamily="34" charset="0"/>
              </a:rPr>
              <a:t>Leverage QI trained staff/MDs</a:t>
            </a:r>
          </a:p>
          <a:p>
            <a:pPr>
              <a:spcBef>
                <a:spcPts val="1200"/>
              </a:spcBef>
              <a:buClrTx/>
            </a:pPr>
            <a:r>
              <a:rPr lang="en-US" sz="2800" dirty="0" smtClean="0">
                <a:latin typeface="Calibri" panose="020F0502020204030204" pitchFamily="34" charset="0"/>
              </a:rPr>
              <a:t>Front line staff training </a:t>
            </a:r>
          </a:p>
          <a:p>
            <a:endParaRPr lang="en-US" dirty="0" smtClean="0"/>
          </a:p>
        </p:txBody>
      </p:sp>
      <p:sp>
        <p:nvSpPr>
          <p:cNvPr id="6" name="Rectangle 5"/>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00050" algn="l" defTabSz="914165">
              <a:tabLst>
                <a:tab pos="400050" algn="l"/>
              </a:tabLst>
            </a:pPr>
            <a:r>
              <a:rPr lang="en-US" sz="4000" spc="-100" dirty="0" smtClean="0">
                <a:solidFill>
                  <a:schemeClr val="bg1"/>
                </a:solidFill>
                <a:latin typeface="Calibri" panose="020F0502020204030204" pitchFamily="34" charset="0"/>
                <a:ea typeface="ＭＳ Ｐゴシック" pitchFamily="-84" charset="-128"/>
              </a:rPr>
              <a:t>Education: </a:t>
            </a:r>
            <a:r>
              <a:rPr lang="en-US" sz="4000" b="1" spc="-100" dirty="0" smtClean="0">
                <a:solidFill>
                  <a:schemeClr val="bg1"/>
                </a:solidFill>
                <a:latin typeface="Calibri" panose="020F0502020204030204" pitchFamily="34" charset="0"/>
                <a:ea typeface="ＭＳ Ｐゴシック" pitchFamily="-84" charset="-128"/>
              </a:rPr>
              <a:t>Building </a:t>
            </a:r>
            <a:r>
              <a:rPr lang="en-US" sz="4000" b="1" spc="-100" dirty="0">
                <a:solidFill>
                  <a:schemeClr val="bg1"/>
                </a:solidFill>
                <a:latin typeface="Calibri" panose="020F0502020204030204" pitchFamily="34" charset="0"/>
                <a:ea typeface="ＭＳ Ｐゴシック" pitchFamily="-84" charset="-128"/>
              </a:rPr>
              <a:t>Capability</a:t>
            </a:r>
          </a:p>
        </p:txBody>
      </p:sp>
      <p:sp>
        <p:nvSpPr>
          <p:cNvPr id="2" name="Curved Right Arrow 1"/>
          <p:cNvSpPr/>
          <p:nvPr/>
        </p:nvSpPr>
        <p:spPr>
          <a:xfrm rot="20161849">
            <a:off x="557545" y="3290077"/>
            <a:ext cx="349321" cy="612480"/>
          </a:xfrm>
          <a:prstGeom prst="curved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915144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513491"/>
            <a:ext cx="9144000" cy="4635061"/>
          </a:xfrm>
          <a:prstGeom prst="rect">
            <a:avLst/>
          </a:prstGeom>
          <a:gradFill flip="none" rotWithShape="1">
            <a:gsLst>
              <a:gs pos="100000">
                <a:srgbClr val="72C7E7"/>
              </a:gs>
              <a:gs pos="4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1"/>
          <p:cNvSpPr txBox="1">
            <a:spLocks/>
          </p:cNvSpPr>
          <p:nvPr/>
        </p:nvSpPr>
        <p:spPr>
          <a:xfrm>
            <a:off x="457200" y="2013734"/>
            <a:ext cx="4038600" cy="4501209"/>
          </a:xfrm>
          <a:prstGeom prst="rect">
            <a:avLst/>
          </a:prstGeom>
        </p:spPr>
        <p:txBody>
          <a:bodyPr>
            <a:normAutofit/>
          </a:bodyPr>
          <a:lstStyle>
            <a:lvl1pPr marL="342900" indent="-342900" algn="l" defTabSz="457200" rtl="0" eaLnBrk="0" fontAlgn="base" hangingPunct="0">
              <a:spcBef>
                <a:spcPct val="20000"/>
              </a:spcBef>
              <a:spcAft>
                <a:spcPct val="0"/>
              </a:spcAft>
              <a:buClr>
                <a:schemeClr val="tx2"/>
              </a:buClr>
              <a:buFont typeface="Arial" pitchFamily="34" charset="0"/>
              <a:buChar char="•"/>
              <a:defRPr sz="3200" kern="1200">
                <a:solidFill>
                  <a:srgbClr val="404040"/>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404040"/>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404040"/>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404040"/>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800"/>
              </a:spcBef>
              <a:buClrTx/>
            </a:pPr>
            <a:r>
              <a:rPr lang="en-US" sz="2400" dirty="0" smtClean="0">
                <a:solidFill>
                  <a:schemeClr val="tx1"/>
                </a:solidFill>
                <a:latin typeface="Calibri" panose="020F0502020204030204" pitchFamily="34" charset="0"/>
              </a:rPr>
              <a:t>An academic focus distinguishes our approach to quality improvement</a:t>
            </a:r>
          </a:p>
          <a:p>
            <a:pPr>
              <a:spcBef>
                <a:spcPts val="1800"/>
              </a:spcBef>
              <a:buClrTx/>
            </a:pPr>
            <a:r>
              <a:rPr lang="en-US" sz="2400" dirty="0" smtClean="0">
                <a:solidFill>
                  <a:schemeClr val="tx1"/>
                </a:solidFill>
                <a:latin typeface="Calibri" panose="020F0502020204030204" pitchFamily="34" charset="0"/>
              </a:rPr>
              <a:t>Embedding and integrating Research activity in the Quality agenda</a:t>
            </a:r>
          </a:p>
          <a:p>
            <a:pPr>
              <a:spcBef>
                <a:spcPts val="1800"/>
              </a:spcBef>
              <a:buClrTx/>
            </a:pPr>
            <a:r>
              <a:rPr lang="en-US" sz="2400" dirty="0" smtClean="0">
                <a:solidFill>
                  <a:schemeClr val="tx1"/>
                </a:solidFill>
                <a:latin typeface="Calibri" panose="020F0502020204030204" pitchFamily="34" charset="0"/>
              </a:rPr>
              <a:t>Enhanced scholarly dissemination of our work</a:t>
            </a:r>
          </a:p>
          <a:p>
            <a:pPr>
              <a:buClrTx/>
            </a:pPr>
            <a:endParaRPr lang="en-US" dirty="0" smtClean="0">
              <a:solidFill>
                <a:schemeClr val="tx1"/>
              </a:solidFill>
              <a:latin typeface="Calibri" panose="020F0502020204030204" pitchFamily="34" charset="0"/>
            </a:endParaRPr>
          </a:p>
          <a:p>
            <a:pPr>
              <a:buClrTx/>
            </a:pPr>
            <a:endParaRPr lang="en-CA" dirty="0">
              <a:solidFill>
                <a:schemeClr val="tx1"/>
              </a:solidFill>
              <a:latin typeface="Calibri" panose="020F050202020403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260994"/>
            <a:ext cx="4259075" cy="298770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00050" algn="l" defTabSz="914165">
              <a:tabLst>
                <a:tab pos="400050" algn="l"/>
              </a:tabLst>
            </a:pPr>
            <a:r>
              <a:rPr lang="en-US" sz="4000" b="1" spc="-100" dirty="0" smtClean="0">
                <a:solidFill>
                  <a:schemeClr val="bg1"/>
                </a:solidFill>
                <a:latin typeface="Calibri" panose="020F0502020204030204" pitchFamily="34" charset="0"/>
                <a:ea typeface="ＭＳ Ｐゴシック" pitchFamily="-84" charset="-128"/>
              </a:rPr>
              <a:t>Research </a:t>
            </a:r>
            <a:r>
              <a:rPr lang="en-US" sz="4000" spc="-100" dirty="0" smtClean="0">
                <a:solidFill>
                  <a:schemeClr val="bg1"/>
                </a:solidFill>
                <a:latin typeface="Calibri" panose="020F0502020204030204" pitchFamily="34" charset="0"/>
                <a:ea typeface="ＭＳ Ｐゴシック" pitchFamily="-84" charset="-128"/>
              </a:rPr>
              <a:t>&amp; </a:t>
            </a:r>
            <a:r>
              <a:rPr lang="en-US" sz="4000" b="1" spc="-100" dirty="0" smtClean="0">
                <a:solidFill>
                  <a:schemeClr val="bg1"/>
                </a:solidFill>
                <a:latin typeface="Calibri" panose="020F0502020204030204" pitchFamily="34" charset="0"/>
                <a:ea typeface="ＭＳ Ｐゴシック" pitchFamily="-84" charset="-128"/>
              </a:rPr>
              <a:t>Evaluation</a:t>
            </a:r>
            <a:endParaRPr lang="en-US" sz="4000" b="1" spc="-100" dirty="0">
              <a:solidFill>
                <a:schemeClr val="bg1"/>
              </a:solidFill>
              <a:latin typeface="Calibri" panose="020F0502020204030204" pitchFamily="34" charset="0"/>
              <a:ea typeface="ＭＳ Ｐゴシック" pitchFamily="-84" charset="-128"/>
            </a:endParaRPr>
          </a:p>
        </p:txBody>
      </p:sp>
    </p:spTree>
    <p:extLst>
      <p:ext uri="{BB962C8B-B14F-4D97-AF65-F5344CB8AC3E}">
        <p14:creationId xmlns:p14="http://schemas.microsoft.com/office/powerpoint/2010/main" val="9692846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4006920"/>
            <a:ext cx="9144000" cy="2141631"/>
          </a:xfrm>
          <a:prstGeom prst="rect">
            <a:avLst/>
          </a:prstGeom>
          <a:gradFill flip="none" rotWithShape="1">
            <a:gsLst>
              <a:gs pos="100000">
                <a:srgbClr val="72C7E7"/>
              </a:gs>
              <a:gs pos="45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00050" algn="l" defTabSz="914165">
              <a:tabLst>
                <a:tab pos="400050" algn="l"/>
              </a:tabLst>
            </a:pPr>
            <a:r>
              <a:rPr lang="en-US" sz="4000" b="1" spc="-100" dirty="0">
                <a:solidFill>
                  <a:schemeClr val="bg1"/>
                </a:solidFill>
                <a:latin typeface="Calibri" panose="020F0502020204030204" pitchFamily="34" charset="0"/>
                <a:ea typeface="ＭＳ Ｐゴシック" pitchFamily="-84" charset="-128"/>
              </a:rPr>
              <a:t>Patient-Centered </a:t>
            </a:r>
            <a:r>
              <a:rPr lang="en-US" sz="4000" spc="-100" dirty="0">
                <a:solidFill>
                  <a:schemeClr val="bg1"/>
                </a:solidFill>
                <a:latin typeface="Calibri" panose="020F0502020204030204" pitchFamily="34" charset="0"/>
                <a:ea typeface="ＭＳ Ｐゴシック" pitchFamily="-84" charset="-128"/>
              </a:rPr>
              <a:t>Framework</a:t>
            </a:r>
          </a:p>
        </p:txBody>
      </p:sp>
      <p:grpSp>
        <p:nvGrpSpPr>
          <p:cNvPr id="3" name="Group 2"/>
          <p:cNvGrpSpPr/>
          <p:nvPr/>
        </p:nvGrpSpPr>
        <p:grpSpPr>
          <a:xfrm>
            <a:off x="156265" y="2123955"/>
            <a:ext cx="2137756" cy="2467274"/>
            <a:chOff x="1004839" y="2167762"/>
            <a:chExt cx="2137756" cy="2467274"/>
          </a:xfrm>
        </p:grpSpPr>
        <p:sp>
          <p:nvSpPr>
            <p:cNvPr id="6" name="Rounded Rectangle 5"/>
            <p:cNvSpPr/>
            <p:nvPr/>
          </p:nvSpPr>
          <p:spPr>
            <a:xfrm>
              <a:off x="1004839" y="2532957"/>
              <a:ext cx="2137756" cy="2102079"/>
            </a:xfrm>
            <a:prstGeom prst="roundRect">
              <a:avLst/>
            </a:prstGeom>
            <a:solidFill>
              <a:srgbClr val="72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66379" y="2711634"/>
              <a:ext cx="2004298" cy="1631216"/>
            </a:xfrm>
            <a:prstGeom prst="rect">
              <a:avLst/>
            </a:prstGeom>
            <a:noFill/>
          </p:spPr>
          <p:txBody>
            <a:bodyPr wrap="square" rtlCol="0">
              <a:spAutoFit/>
            </a:bodyPr>
            <a:lstStyle/>
            <a:p>
              <a:pPr lvl="0"/>
              <a:r>
                <a:rPr lang="en-US" b="1" dirty="0">
                  <a:solidFill>
                    <a:schemeClr val="bg1"/>
                  </a:solidFill>
                  <a:latin typeface="Calibri" panose="020F0502020204030204" pitchFamily="34" charset="0"/>
                </a:rPr>
                <a:t>Helping to guide decision making </a:t>
              </a:r>
              <a:r>
                <a:rPr lang="en-US" sz="1600" dirty="0">
                  <a:solidFill>
                    <a:schemeClr val="bg1"/>
                  </a:solidFill>
                  <a:latin typeface="Calibri" panose="020F0502020204030204" pitchFamily="34" charset="0"/>
                </a:rPr>
                <a:t>(e.g. on committees; committee purpose includes patient experience)</a:t>
              </a:r>
            </a:p>
          </p:txBody>
        </p:sp>
        <p:sp>
          <p:nvSpPr>
            <p:cNvPr id="8" name="TextBox 7"/>
            <p:cNvSpPr txBox="1"/>
            <p:nvPr/>
          </p:nvSpPr>
          <p:spPr>
            <a:xfrm>
              <a:off x="1185593" y="2167762"/>
              <a:ext cx="1776248" cy="369332"/>
            </a:xfrm>
            <a:prstGeom prst="rect">
              <a:avLst/>
            </a:prstGeom>
            <a:noFill/>
          </p:spPr>
          <p:txBody>
            <a:bodyPr wrap="square" rtlCol="0">
              <a:spAutoFit/>
            </a:bodyPr>
            <a:lstStyle/>
            <a:p>
              <a:pPr lvl="0" algn="ctr"/>
              <a:r>
                <a:rPr lang="en-US" b="1" dirty="0" smtClean="0">
                  <a:solidFill>
                    <a:srgbClr val="72C7E7"/>
                  </a:solidFill>
                  <a:latin typeface="Calibri" panose="020F0502020204030204" pitchFamily="34" charset="0"/>
                </a:rPr>
                <a:t>GOVERNANCE</a:t>
              </a:r>
              <a:endParaRPr lang="en-US" b="1" dirty="0">
                <a:solidFill>
                  <a:srgbClr val="72C7E7"/>
                </a:solidFill>
                <a:latin typeface="Calibri" panose="020F0502020204030204" pitchFamily="34" charset="0"/>
              </a:endParaRPr>
            </a:p>
          </p:txBody>
        </p:sp>
      </p:grpSp>
      <p:grpSp>
        <p:nvGrpSpPr>
          <p:cNvPr id="10" name="Group 9"/>
          <p:cNvGrpSpPr/>
          <p:nvPr/>
        </p:nvGrpSpPr>
        <p:grpSpPr>
          <a:xfrm>
            <a:off x="2379340" y="2123955"/>
            <a:ext cx="2137756" cy="2467274"/>
            <a:chOff x="1004839" y="2167762"/>
            <a:chExt cx="2137756" cy="2467274"/>
          </a:xfrm>
        </p:grpSpPr>
        <p:sp>
          <p:nvSpPr>
            <p:cNvPr id="11" name="Rounded Rectangle 10"/>
            <p:cNvSpPr/>
            <p:nvPr/>
          </p:nvSpPr>
          <p:spPr>
            <a:xfrm>
              <a:off x="1004839" y="2532957"/>
              <a:ext cx="2137756" cy="2102079"/>
            </a:xfrm>
            <a:prstGeom prst="roundRect">
              <a:avLst/>
            </a:prstGeom>
            <a:solidFill>
              <a:srgbClr val="F69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66379" y="2711634"/>
              <a:ext cx="2004298" cy="646331"/>
            </a:xfrm>
            <a:prstGeom prst="rect">
              <a:avLst/>
            </a:prstGeom>
            <a:noFill/>
          </p:spPr>
          <p:txBody>
            <a:bodyPr wrap="square" rtlCol="0">
              <a:spAutoFit/>
            </a:bodyPr>
            <a:lstStyle/>
            <a:p>
              <a:pPr lvl="0"/>
              <a:r>
                <a:rPr lang="en-US" b="1" dirty="0">
                  <a:solidFill>
                    <a:schemeClr val="bg1"/>
                  </a:solidFill>
                  <a:latin typeface="Calibri" panose="020F0502020204030204" pitchFamily="34" charset="0"/>
                </a:rPr>
                <a:t>Helping to design better delivery</a:t>
              </a:r>
            </a:p>
          </p:txBody>
        </p:sp>
        <p:sp>
          <p:nvSpPr>
            <p:cNvPr id="13" name="TextBox 12"/>
            <p:cNvSpPr txBox="1"/>
            <p:nvPr/>
          </p:nvSpPr>
          <p:spPr>
            <a:xfrm>
              <a:off x="1185593" y="2167762"/>
              <a:ext cx="1776248" cy="369332"/>
            </a:xfrm>
            <a:prstGeom prst="rect">
              <a:avLst/>
            </a:prstGeom>
            <a:noFill/>
          </p:spPr>
          <p:txBody>
            <a:bodyPr wrap="square" rtlCol="0">
              <a:spAutoFit/>
            </a:bodyPr>
            <a:lstStyle/>
            <a:p>
              <a:pPr lvl="0" algn="ctr"/>
              <a:r>
                <a:rPr lang="en-US" b="1" dirty="0" smtClean="0">
                  <a:solidFill>
                    <a:srgbClr val="F69240"/>
                  </a:solidFill>
                  <a:latin typeface="Calibri" panose="020F0502020204030204" pitchFamily="34" charset="0"/>
                </a:rPr>
                <a:t>CO-DESIGN</a:t>
              </a:r>
              <a:endParaRPr lang="en-US" b="1" dirty="0">
                <a:solidFill>
                  <a:srgbClr val="F69240"/>
                </a:solidFill>
                <a:latin typeface="Calibri" panose="020F0502020204030204" pitchFamily="34" charset="0"/>
              </a:endParaRPr>
            </a:p>
          </p:txBody>
        </p:sp>
      </p:grpSp>
      <p:grpSp>
        <p:nvGrpSpPr>
          <p:cNvPr id="14" name="Group 13"/>
          <p:cNvGrpSpPr/>
          <p:nvPr/>
        </p:nvGrpSpPr>
        <p:grpSpPr>
          <a:xfrm>
            <a:off x="4602415" y="2123955"/>
            <a:ext cx="2137756" cy="2467274"/>
            <a:chOff x="1004839" y="2167762"/>
            <a:chExt cx="2137756" cy="2467274"/>
          </a:xfrm>
        </p:grpSpPr>
        <p:sp>
          <p:nvSpPr>
            <p:cNvPr id="15" name="Rounded Rectangle 14"/>
            <p:cNvSpPr/>
            <p:nvPr/>
          </p:nvSpPr>
          <p:spPr>
            <a:xfrm>
              <a:off x="1004839" y="2532957"/>
              <a:ext cx="2137756" cy="2102079"/>
            </a:xfrm>
            <a:prstGeom prst="roundRect">
              <a:avLst/>
            </a:prstGeom>
            <a:solidFill>
              <a:srgbClr val="73A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66379" y="2711634"/>
              <a:ext cx="2004298" cy="646331"/>
            </a:xfrm>
            <a:prstGeom prst="rect">
              <a:avLst/>
            </a:prstGeom>
            <a:noFill/>
          </p:spPr>
          <p:txBody>
            <a:bodyPr wrap="square" rtlCol="0">
              <a:spAutoFit/>
            </a:bodyPr>
            <a:lstStyle/>
            <a:p>
              <a:pPr lvl="0"/>
              <a:r>
                <a:rPr lang="en-US" b="1" dirty="0">
                  <a:solidFill>
                    <a:schemeClr val="bg1"/>
                  </a:solidFill>
                  <a:latin typeface="Calibri" panose="020F0502020204030204" pitchFamily="34" charset="0"/>
                </a:rPr>
                <a:t>Helping us with how we are doing</a:t>
              </a:r>
            </a:p>
          </p:txBody>
        </p:sp>
        <p:sp>
          <p:nvSpPr>
            <p:cNvPr id="17" name="TextBox 16"/>
            <p:cNvSpPr txBox="1"/>
            <p:nvPr/>
          </p:nvSpPr>
          <p:spPr>
            <a:xfrm>
              <a:off x="1185593" y="2167762"/>
              <a:ext cx="1776248" cy="369332"/>
            </a:xfrm>
            <a:prstGeom prst="rect">
              <a:avLst/>
            </a:prstGeom>
            <a:noFill/>
          </p:spPr>
          <p:txBody>
            <a:bodyPr wrap="square" rtlCol="0">
              <a:spAutoFit/>
            </a:bodyPr>
            <a:lstStyle/>
            <a:p>
              <a:pPr lvl="0" algn="ctr"/>
              <a:r>
                <a:rPr lang="en-US" b="1" dirty="0" smtClean="0">
                  <a:solidFill>
                    <a:srgbClr val="73AF55"/>
                  </a:solidFill>
                  <a:latin typeface="Calibri" panose="020F0502020204030204" pitchFamily="34" charset="0"/>
                </a:rPr>
                <a:t>FEEDBACK</a:t>
              </a:r>
              <a:endParaRPr lang="en-US" b="1" dirty="0">
                <a:solidFill>
                  <a:srgbClr val="73AF55"/>
                </a:solidFill>
                <a:latin typeface="Calibri" panose="020F0502020204030204" pitchFamily="34" charset="0"/>
              </a:endParaRPr>
            </a:p>
          </p:txBody>
        </p:sp>
      </p:grpSp>
      <p:grpSp>
        <p:nvGrpSpPr>
          <p:cNvPr id="18" name="Group 17"/>
          <p:cNvGrpSpPr/>
          <p:nvPr/>
        </p:nvGrpSpPr>
        <p:grpSpPr>
          <a:xfrm>
            <a:off x="6825490" y="2123955"/>
            <a:ext cx="2137756" cy="2467274"/>
            <a:chOff x="1004839" y="2167762"/>
            <a:chExt cx="2137756" cy="2467274"/>
          </a:xfrm>
        </p:grpSpPr>
        <p:sp>
          <p:nvSpPr>
            <p:cNvPr id="19" name="Rounded Rectangle 18"/>
            <p:cNvSpPr/>
            <p:nvPr/>
          </p:nvSpPr>
          <p:spPr>
            <a:xfrm>
              <a:off x="1004839" y="2532957"/>
              <a:ext cx="2137756" cy="2102079"/>
            </a:xfrm>
            <a:prstGeom prst="roundRect">
              <a:avLst/>
            </a:prstGeom>
            <a:solidFill>
              <a:srgbClr val="406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066379" y="2711634"/>
              <a:ext cx="2004298" cy="1754326"/>
            </a:xfrm>
            <a:prstGeom prst="rect">
              <a:avLst/>
            </a:prstGeom>
            <a:noFill/>
          </p:spPr>
          <p:txBody>
            <a:bodyPr wrap="square" rtlCol="0">
              <a:spAutoFit/>
            </a:bodyPr>
            <a:lstStyle/>
            <a:p>
              <a:pPr lvl="0"/>
              <a:r>
                <a:rPr lang="en-US" b="1" dirty="0" smtClean="0">
                  <a:solidFill>
                    <a:schemeClr val="bg1"/>
                  </a:solidFill>
                  <a:latin typeface="Calibri" panose="020F0502020204030204" pitchFamily="34" charset="0"/>
                </a:rPr>
                <a:t>Helping </a:t>
              </a:r>
              <a:r>
                <a:rPr lang="en-US" b="1" dirty="0">
                  <a:solidFill>
                    <a:schemeClr val="bg1"/>
                  </a:solidFill>
                  <a:latin typeface="Calibri" panose="020F0502020204030204" pitchFamily="34" charset="0"/>
                </a:rPr>
                <a:t>us deliver care that meets our patients needs</a:t>
              </a:r>
            </a:p>
            <a:p>
              <a:pPr lvl="0"/>
              <a:endParaRPr lang="en-US" b="1" dirty="0" smtClean="0">
                <a:solidFill>
                  <a:schemeClr val="bg1"/>
                </a:solidFill>
                <a:latin typeface="Calibri" panose="020F0502020204030204" pitchFamily="34" charset="0"/>
              </a:endParaRPr>
            </a:p>
            <a:p>
              <a:pPr lvl="0"/>
              <a:r>
                <a:rPr lang="en-US" b="1" dirty="0" smtClean="0">
                  <a:solidFill>
                    <a:schemeClr val="bg1"/>
                  </a:solidFill>
                  <a:latin typeface="Calibri" panose="020F0502020204030204" pitchFamily="34" charset="0"/>
                </a:rPr>
                <a:t>Patient decision-making </a:t>
              </a:r>
              <a:r>
                <a:rPr lang="en-US" b="1" dirty="0">
                  <a:solidFill>
                    <a:schemeClr val="bg1"/>
                  </a:solidFill>
                  <a:latin typeface="Calibri" panose="020F0502020204030204" pitchFamily="34" charset="0"/>
                </a:rPr>
                <a:t>in care</a:t>
              </a:r>
            </a:p>
          </p:txBody>
        </p:sp>
        <p:sp>
          <p:nvSpPr>
            <p:cNvPr id="21" name="TextBox 20"/>
            <p:cNvSpPr txBox="1"/>
            <p:nvPr/>
          </p:nvSpPr>
          <p:spPr>
            <a:xfrm>
              <a:off x="1185593" y="2167762"/>
              <a:ext cx="1776248" cy="369332"/>
            </a:xfrm>
            <a:prstGeom prst="rect">
              <a:avLst/>
            </a:prstGeom>
            <a:noFill/>
          </p:spPr>
          <p:txBody>
            <a:bodyPr wrap="square" rtlCol="0">
              <a:spAutoFit/>
            </a:bodyPr>
            <a:lstStyle/>
            <a:p>
              <a:pPr lvl="0" algn="ctr"/>
              <a:r>
                <a:rPr lang="en-US" b="1" dirty="0" smtClean="0">
                  <a:solidFill>
                    <a:srgbClr val="4060AF"/>
                  </a:solidFill>
                  <a:latin typeface="Calibri" panose="020F0502020204030204" pitchFamily="34" charset="0"/>
                </a:rPr>
                <a:t>CARE</a:t>
              </a:r>
              <a:endParaRPr lang="en-US" b="1" dirty="0">
                <a:solidFill>
                  <a:srgbClr val="4060AF"/>
                </a:solidFill>
                <a:latin typeface="Calibri" panose="020F0502020204030204" pitchFamily="34" charset="0"/>
              </a:endParaRPr>
            </a:p>
          </p:txBody>
        </p:sp>
      </p:grpSp>
    </p:spTree>
    <p:extLst>
      <p:ext uri="{BB962C8B-B14F-4D97-AF65-F5344CB8AC3E}">
        <p14:creationId xmlns:p14="http://schemas.microsoft.com/office/powerpoint/2010/main" val="23615705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006920"/>
            <a:ext cx="9144000" cy="2141631"/>
          </a:xfrm>
          <a:prstGeom prst="rect">
            <a:avLst/>
          </a:prstGeom>
          <a:gradFill flip="none" rotWithShape="1">
            <a:gsLst>
              <a:gs pos="100000">
                <a:srgbClr val="72C7E7"/>
              </a:gs>
              <a:gs pos="45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1"/>
          <p:cNvSpPr txBox="1">
            <a:spLocks/>
          </p:cNvSpPr>
          <p:nvPr/>
        </p:nvSpPr>
        <p:spPr>
          <a:xfrm>
            <a:off x="457200" y="1746611"/>
            <a:ext cx="8229600" cy="3904179"/>
          </a:xfrm>
          <a:prstGeom prst="rect">
            <a:avLst/>
          </a:prstGeom>
        </p:spPr>
        <p:txBody>
          <a:bodyPr>
            <a:noAutofit/>
          </a:bodyPr>
          <a:lstStyle>
            <a:lvl1pPr marL="342900" indent="-342900" algn="l" defTabSz="457200" rtl="0" eaLnBrk="0" fontAlgn="base" hangingPunct="0">
              <a:spcBef>
                <a:spcPct val="20000"/>
              </a:spcBef>
              <a:spcAft>
                <a:spcPct val="0"/>
              </a:spcAft>
              <a:buClr>
                <a:schemeClr val="tx2"/>
              </a:buClr>
              <a:buFont typeface="Arial" pitchFamily="34" charset="0"/>
              <a:buChar char="•"/>
              <a:defRPr sz="3200" kern="1200">
                <a:solidFill>
                  <a:srgbClr val="404040"/>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404040"/>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404040"/>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404040"/>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2400"/>
              </a:spcBef>
            </a:pPr>
            <a:r>
              <a:rPr lang="en-US" dirty="0" smtClean="0">
                <a:latin typeface="Calibri" panose="020F0502020204030204" pitchFamily="34" charset="0"/>
              </a:rPr>
              <a:t>It’s a journey</a:t>
            </a:r>
          </a:p>
          <a:p>
            <a:pPr>
              <a:spcBef>
                <a:spcPts val="2400"/>
              </a:spcBef>
            </a:pPr>
            <a:r>
              <a:rPr lang="en-US" dirty="0" smtClean="0">
                <a:latin typeface="Calibri" panose="020F0502020204030204" pitchFamily="34" charset="0"/>
              </a:rPr>
              <a:t>It requires more than doing Quality Improvement projects – </a:t>
            </a:r>
            <a:r>
              <a:rPr lang="en-US" dirty="0">
                <a:latin typeface="Calibri" panose="020F0502020204030204" pitchFamily="34" charset="0"/>
              </a:rPr>
              <a:t>i</a:t>
            </a:r>
            <a:r>
              <a:rPr lang="en-US" dirty="0" smtClean="0">
                <a:latin typeface="Calibri" panose="020F0502020204030204" pitchFamily="34" charset="0"/>
              </a:rPr>
              <a:t>t’s a quality management system</a:t>
            </a:r>
          </a:p>
          <a:p>
            <a:pPr>
              <a:spcBef>
                <a:spcPts val="2400"/>
              </a:spcBef>
            </a:pPr>
            <a:r>
              <a:rPr lang="en-US" dirty="0" smtClean="0">
                <a:latin typeface="Calibri" panose="020F0502020204030204" pitchFamily="34" charset="0"/>
              </a:rPr>
              <a:t>It’s broader than Quality Improvement = Performance Improvement</a:t>
            </a:r>
          </a:p>
          <a:p>
            <a:pPr>
              <a:spcBef>
                <a:spcPts val="2400"/>
              </a:spcBef>
            </a:pPr>
            <a:endParaRPr lang="en-US" dirty="0" smtClean="0">
              <a:latin typeface="Calibri" panose="020F0502020204030204" pitchFamily="34" charset="0"/>
            </a:endParaRPr>
          </a:p>
          <a:p>
            <a:pPr>
              <a:spcBef>
                <a:spcPts val="2400"/>
              </a:spcBef>
            </a:pPr>
            <a:endParaRPr lang="en-US" dirty="0" smtClean="0">
              <a:latin typeface="Calibri" panose="020F0502020204030204" pitchFamily="34" charset="0"/>
            </a:endParaRPr>
          </a:p>
          <a:p>
            <a:pPr lvl="1">
              <a:spcBef>
                <a:spcPts val="2400"/>
              </a:spcBef>
            </a:pPr>
            <a:endParaRPr lang="en-US" sz="3200" dirty="0">
              <a:latin typeface="Calibri" panose="020F0502020204030204" pitchFamily="34" charset="0"/>
            </a:endParaRPr>
          </a:p>
        </p:txBody>
      </p:sp>
      <p:sp>
        <p:nvSpPr>
          <p:cNvPr id="6" name="Rectangle 5"/>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00050" algn="l" defTabSz="914165">
              <a:tabLst>
                <a:tab pos="400050" algn="l"/>
              </a:tabLst>
            </a:pPr>
            <a:r>
              <a:rPr lang="en-US" sz="4000" b="1" spc="-100" dirty="0" smtClean="0">
                <a:solidFill>
                  <a:schemeClr val="bg1"/>
                </a:solidFill>
                <a:latin typeface="Calibri" panose="020F0502020204030204" pitchFamily="34" charset="0"/>
                <a:ea typeface="ＭＳ Ｐゴシック" pitchFamily="-84" charset="-128"/>
              </a:rPr>
              <a:t>Take-Away </a:t>
            </a:r>
            <a:r>
              <a:rPr lang="en-US" sz="4000" spc="-100" dirty="0">
                <a:solidFill>
                  <a:schemeClr val="bg1"/>
                </a:solidFill>
                <a:latin typeface="Calibri" panose="020F0502020204030204" pitchFamily="34" charset="0"/>
                <a:ea typeface="ＭＳ Ｐゴシック" pitchFamily="-84" charset="-128"/>
              </a:rPr>
              <a:t>Messages</a:t>
            </a:r>
          </a:p>
        </p:txBody>
      </p:sp>
    </p:spTree>
    <p:extLst>
      <p:ext uri="{BB962C8B-B14F-4D97-AF65-F5344CB8AC3E}">
        <p14:creationId xmlns:p14="http://schemas.microsoft.com/office/powerpoint/2010/main" val="32318438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0" y="0"/>
            <a:ext cx="9144000" cy="152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tabLst>
                <a:tab pos="400050" algn="l"/>
              </a:tabLst>
            </a:pPr>
            <a:r>
              <a:rPr lang="en-US" altLang="en-US" sz="4000" b="1" dirty="0" smtClean="0">
                <a:solidFill>
                  <a:schemeClr val="bg1"/>
                </a:solidFill>
                <a:latin typeface="Calibri" pitchFamily="34" charset="0"/>
                <a:ea typeface="ＭＳ Ｐゴシック" pitchFamily="34" charset="-128"/>
              </a:rPr>
              <a:t>	Thank you</a:t>
            </a:r>
          </a:p>
        </p:txBody>
      </p:sp>
      <p:pic>
        <p:nvPicPr>
          <p:cNvPr id="2457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2055813"/>
            <a:ext cx="57150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0948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250" y="3853492"/>
            <a:ext cx="7772400" cy="1362075"/>
          </a:xfrm>
        </p:spPr>
        <p:txBody>
          <a:bodyPr/>
          <a:lstStyle/>
          <a:p>
            <a:r>
              <a:rPr lang="en-CA" sz="2800" dirty="0"/>
              <a:t>moderated by: </a:t>
            </a:r>
            <a:br>
              <a:rPr lang="en-CA" sz="2800" dirty="0"/>
            </a:br>
            <a:r>
              <a:rPr lang="en-CA" sz="2800" dirty="0"/>
              <a:t>Lee Fairclough, VP- qi</a:t>
            </a:r>
          </a:p>
        </p:txBody>
      </p:sp>
      <p:sp>
        <p:nvSpPr>
          <p:cNvPr id="3" name="Text Placeholder 2"/>
          <p:cNvSpPr>
            <a:spLocks noGrp="1"/>
          </p:cNvSpPr>
          <p:nvPr>
            <p:ph type="body" idx="1"/>
          </p:nvPr>
        </p:nvSpPr>
        <p:spPr>
          <a:xfrm>
            <a:off x="847574" y="1553902"/>
            <a:ext cx="7772400" cy="1500187"/>
          </a:xfrm>
        </p:spPr>
        <p:txBody>
          <a:bodyPr/>
          <a:lstStyle/>
          <a:p>
            <a:r>
              <a:rPr lang="en-CA" sz="3800" kern="1200" cap="all" dirty="0">
                <a:solidFill>
                  <a:srgbClr val="404040"/>
                </a:solidFill>
                <a:ea typeface="ＭＳ Ｐゴシック" charset="0"/>
                <a:cs typeface="+mj-cs"/>
              </a:rPr>
              <a:t>Discussion Period</a:t>
            </a:r>
            <a:br>
              <a:rPr lang="en-CA" sz="3800" kern="1200" cap="all" dirty="0">
                <a:solidFill>
                  <a:srgbClr val="404040"/>
                </a:solidFill>
                <a:ea typeface="ＭＳ Ｐゴシック" charset="0"/>
                <a:cs typeface="+mj-cs"/>
              </a:rPr>
            </a:br>
            <a:endParaRPr lang="en-CA" dirty="0"/>
          </a:p>
        </p:txBody>
      </p:sp>
      <p:sp>
        <p:nvSpPr>
          <p:cNvPr id="4" name="Footer Placeholder 3"/>
          <p:cNvSpPr>
            <a:spLocks noGrp="1"/>
          </p:cNvSpPr>
          <p:nvPr>
            <p:ph type="ftr" sz="quarter" idx="10"/>
          </p:nvPr>
        </p:nvSpPr>
        <p:spPr/>
        <p:txBody>
          <a:bodyPr/>
          <a:lstStyle/>
          <a:p>
            <a:pPr>
              <a:defRPr/>
            </a:pPr>
            <a:r>
              <a:rPr lang="en-US" smtClean="0">
                <a:solidFill>
                  <a:srgbClr val="FFFFFF"/>
                </a:solidFill>
              </a:rPr>
              <a:t>www.HQOntario.ca</a:t>
            </a:r>
            <a:endParaRPr lang="en-CA">
              <a:solidFill>
                <a:srgbClr val="FFFFFF"/>
              </a:solidFill>
            </a:endParaRPr>
          </a:p>
        </p:txBody>
      </p:sp>
    </p:spTree>
    <p:extLst>
      <p:ext uri="{BB962C8B-B14F-4D97-AF65-F5344CB8AC3E}">
        <p14:creationId xmlns:p14="http://schemas.microsoft.com/office/powerpoint/2010/main" val="1940197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a:r>
            <a:br>
              <a:rPr lang="en-CA" dirty="0" smtClean="0"/>
            </a:br>
            <a:r>
              <a:rPr lang="en-CA" dirty="0"/>
              <a:t/>
            </a:r>
            <a:br>
              <a:rPr lang="en-CA" dirty="0"/>
            </a:br>
            <a:r>
              <a:rPr lang="en-CA" dirty="0"/>
              <a:t>Quality Rounds Survey</a:t>
            </a:r>
            <a:br>
              <a:rPr lang="en-CA" dirty="0"/>
            </a:br>
            <a:r>
              <a:rPr lang="en-CA" dirty="0" smtClean="0"/>
              <a:t/>
            </a:r>
            <a:br>
              <a:rPr lang="en-CA" dirty="0" smtClean="0"/>
            </a:br>
            <a:endParaRPr lang="en-CA" dirty="0"/>
          </a:p>
        </p:txBody>
      </p:sp>
      <p:sp>
        <p:nvSpPr>
          <p:cNvPr id="3" name="Content Placeholder 2"/>
          <p:cNvSpPr>
            <a:spLocks noGrp="1"/>
          </p:cNvSpPr>
          <p:nvPr>
            <p:ph idx="1"/>
          </p:nvPr>
        </p:nvSpPr>
        <p:spPr>
          <a:xfrm>
            <a:off x="539750" y="1340768"/>
            <a:ext cx="8229600" cy="4322762"/>
          </a:xfrm>
        </p:spPr>
        <p:txBody>
          <a:bodyPr/>
          <a:lstStyle/>
          <a:p>
            <a:r>
              <a:rPr lang="en-CA" dirty="0" smtClean="0"/>
              <a:t>Go to </a:t>
            </a:r>
            <a:r>
              <a:rPr lang="en-CA" dirty="0" smtClean="0">
                <a:hlinkClick r:id="rId2"/>
              </a:rPr>
              <a:t>https://www.sli.do/ </a:t>
            </a:r>
            <a:endParaRPr lang="en-CA" dirty="0" smtClean="0"/>
          </a:p>
          <a:p>
            <a:r>
              <a:rPr lang="en-CA" dirty="0" smtClean="0"/>
              <a:t>Type the event code #7976</a:t>
            </a:r>
          </a:p>
          <a:p>
            <a:r>
              <a:rPr lang="en-CA" b="1" dirty="0" smtClean="0"/>
              <a:t>Click</a:t>
            </a:r>
            <a:r>
              <a:rPr lang="en-CA" dirty="0" smtClean="0"/>
              <a:t> join event (towards the left part of the screen) </a:t>
            </a:r>
            <a:endParaRPr lang="en-CA" dirty="0"/>
          </a:p>
          <a:p>
            <a:r>
              <a:rPr lang="en-CA" dirty="0" smtClean="0"/>
              <a:t>Once on Live Poll page, please complete the two questions and </a:t>
            </a:r>
            <a:r>
              <a:rPr lang="en-CA" b="1" dirty="0" smtClean="0"/>
              <a:t>click</a:t>
            </a:r>
            <a:r>
              <a:rPr lang="en-CA" dirty="0" smtClean="0"/>
              <a:t> send. </a:t>
            </a:r>
          </a:p>
          <a:p>
            <a:r>
              <a:rPr lang="en-CA" dirty="0" smtClean="0"/>
              <a:t>Thank you! </a:t>
            </a:r>
            <a:endParaRPr lang="en-CA" dirty="0"/>
          </a:p>
        </p:txBody>
      </p:sp>
      <p:sp>
        <p:nvSpPr>
          <p:cNvPr id="4" name="Footer Placeholder 3"/>
          <p:cNvSpPr>
            <a:spLocks noGrp="1"/>
          </p:cNvSpPr>
          <p:nvPr>
            <p:ph type="ftr" sz="quarter" idx="10"/>
          </p:nvPr>
        </p:nvSpPr>
        <p:spPr/>
        <p:txBody>
          <a:bodyPr/>
          <a:lstStyle/>
          <a:p>
            <a:r>
              <a:rPr lang="en-US" smtClean="0">
                <a:solidFill>
                  <a:srgbClr val="FFFFFF"/>
                </a:solidFill>
              </a:rPr>
              <a:t>www.HQOntario.ca</a:t>
            </a:r>
            <a:endParaRPr lang="en-CA">
              <a:solidFill>
                <a:srgbClr val="FFFFFF"/>
              </a:solidFill>
            </a:endParaRPr>
          </a:p>
        </p:txBody>
      </p:sp>
    </p:spTree>
    <p:extLst>
      <p:ext uri="{BB962C8B-B14F-4D97-AF65-F5344CB8AC3E}">
        <p14:creationId xmlns:p14="http://schemas.microsoft.com/office/powerpoint/2010/main" val="3478151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4006920"/>
            <a:ext cx="9144000" cy="2141631"/>
          </a:xfrm>
          <a:prstGeom prst="rect">
            <a:avLst/>
          </a:prstGeom>
          <a:gradFill flip="none" rotWithShape="1">
            <a:gsLst>
              <a:gs pos="100000">
                <a:srgbClr val="72C7E7"/>
              </a:gs>
              <a:gs pos="45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p:cNvSpPr>
            <a:spLocks noGrp="1" noChangeArrowheads="1"/>
          </p:cNvSpPr>
          <p:nvPr>
            <p:ph type="title" idx="4294967295"/>
          </p:nvPr>
        </p:nvSpPr>
        <p:spPr>
          <a:xfrm>
            <a:off x="0" y="1"/>
            <a:ext cx="9144000" cy="1524000"/>
          </a:xfrm>
        </p:spPr>
        <p:txBody>
          <a:bodyPr anchor="ctr"/>
          <a:lstStyle/>
          <a:p>
            <a:pPr eaLnBrk="1" hangingPunct="1">
              <a:tabLst>
                <a:tab pos="400050" algn="l"/>
              </a:tabLst>
            </a:pPr>
            <a:r>
              <a:rPr lang="en-CA" sz="4000" dirty="0" smtClean="0">
                <a:solidFill>
                  <a:schemeClr val="bg1"/>
                </a:solidFill>
                <a:latin typeface="Calibri" panose="020F0502020204030204" pitchFamily="34" charset="0"/>
                <a:ea typeface="ＭＳ Ｐゴシック" pitchFamily="-84" charset="-128"/>
              </a:rPr>
              <a:t>	</a:t>
            </a:r>
            <a:r>
              <a:rPr lang="en-CA" sz="4000" b="1" i="1" dirty="0" smtClean="0">
                <a:solidFill>
                  <a:schemeClr val="bg1"/>
                </a:solidFill>
                <a:latin typeface="Calibri" panose="020F0502020204030204" pitchFamily="34" charset="0"/>
                <a:ea typeface="ＭＳ Ｐゴシック" pitchFamily="-84" charset="-128"/>
              </a:rPr>
              <a:t>WHY</a:t>
            </a:r>
            <a:r>
              <a:rPr lang="en-CA" sz="4000" b="1" dirty="0" smtClean="0">
                <a:solidFill>
                  <a:schemeClr val="bg1"/>
                </a:solidFill>
                <a:latin typeface="Calibri" panose="020F0502020204030204" pitchFamily="34" charset="0"/>
                <a:ea typeface="ＭＳ Ｐゴシック" pitchFamily="-84" charset="-128"/>
              </a:rPr>
              <a:t> </a:t>
            </a:r>
            <a:r>
              <a:rPr lang="en-CA" sz="4000" dirty="0" smtClean="0">
                <a:solidFill>
                  <a:schemeClr val="bg1"/>
                </a:solidFill>
                <a:latin typeface="Calibri" panose="020F0502020204030204" pitchFamily="34" charset="0"/>
                <a:ea typeface="ＭＳ Ｐゴシック" pitchFamily="-84" charset="-128"/>
              </a:rPr>
              <a:t>focus on </a:t>
            </a:r>
            <a:r>
              <a:rPr lang="en-CA" sz="4000" b="1" dirty="0" smtClean="0">
                <a:solidFill>
                  <a:schemeClr val="bg1"/>
                </a:solidFill>
                <a:latin typeface="Calibri" panose="020F0502020204030204" pitchFamily="34" charset="0"/>
                <a:ea typeface="ＭＳ Ｐゴシック" pitchFamily="-84" charset="-128"/>
              </a:rPr>
              <a:t>quality?</a:t>
            </a:r>
            <a:endParaRPr lang="en-US" sz="4000" b="1" dirty="0" smtClean="0">
              <a:solidFill>
                <a:schemeClr val="bg1"/>
              </a:solidFill>
              <a:latin typeface="Calibri" panose="020F0502020204030204" pitchFamily="34" charset="0"/>
              <a:ea typeface="ＭＳ Ｐゴシック" pitchFamily="-84" charset="-128"/>
            </a:endParaRPr>
          </a:p>
        </p:txBody>
      </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4786969" y="1839101"/>
            <a:ext cx="3648075" cy="2981325"/>
          </a:xfrm>
          <a:prstGeom prst="rect">
            <a:avLst/>
          </a:prstGeom>
        </p:spPr>
      </p:pic>
      <p:grpSp>
        <p:nvGrpSpPr>
          <p:cNvPr id="14" name="Group 13"/>
          <p:cNvGrpSpPr/>
          <p:nvPr/>
        </p:nvGrpSpPr>
        <p:grpSpPr>
          <a:xfrm>
            <a:off x="477493" y="2056284"/>
            <a:ext cx="5026044" cy="663880"/>
            <a:chOff x="477493" y="2056284"/>
            <a:chExt cx="5026044" cy="663880"/>
          </a:xfrm>
        </p:grpSpPr>
        <p:sp>
          <p:nvSpPr>
            <p:cNvPr id="6" name="Rectangle 5"/>
            <p:cNvSpPr/>
            <p:nvPr/>
          </p:nvSpPr>
          <p:spPr>
            <a:xfrm>
              <a:off x="477493" y="2056284"/>
              <a:ext cx="807929" cy="663880"/>
            </a:xfrm>
            <a:prstGeom prst="rect">
              <a:avLst/>
            </a:prstGeom>
            <a:gradFill flip="none" rotWithShape="1">
              <a:gsLst>
                <a:gs pos="0">
                  <a:srgbClr val="72C7E7"/>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66038" y="2073833"/>
              <a:ext cx="3937499" cy="646331"/>
            </a:xfrm>
            <a:prstGeom prst="rect">
              <a:avLst/>
            </a:prstGeom>
            <a:noFill/>
          </p:spPr>
          <p:txBody>
            <a:bodyPr wrap="square" rtlCol="0">
              <a:spAutoFit/>
            </a:bodyPr>
            <a:lstStyle/>
            <a:p>
              <a:pPr lvl="0" defTabSz="914165">
                <a:spcBef>
                  <a:spcPts val="3000"/>
                </a:spcBef>
                <a:buClr>
                  <a:srgbClr val="93A299"/>
                </a:buClr>
                <a:buSzPct val="85000"/>
              </a:pPr>
              <a:r>
                <a:rPr lang="en-US" sz="3600" dirty="0">
                  <a:solidFill>
                    <a:srgbClr val="4060AF"/>
                  </a:solidFill>
                  <a:latin typeface="Calibri" panose="020F0502020204030204" pitchFamily="34" charset="0"/>
                </a:rPr>
                <a:t>No limit to </a:t>
              </a:r>
              <a:r>
                <a:rPr lang="en-US" sz="3600" dirty="0" smtClean="0">
                  <a:solidFill>
                    <a:srgbClr val="4060AF"/>
                  </a:solidFill>
                  <a:latin typeface="Calibri" panose="020F0502020204030204" pitchFamily="34" charset="0"/>
                </a:rPr>
                <a:t>better</a:t>
              </a:r>
              <a:endParaRPr lang="en-US" sz="3600" dirty="0">
                <a:solidFill>
                  <a:srgbClr val="4060AF"/>
                </a:solidFill>
                <a:latin typeface="Calibri" panose="020F0502020204030204" pitchFamily="34" charset="0"/>
              </a:endParaRPr>
            </a:p>
          </p:txBody>
        </p:sp>
      </p:grpSp>
      <p:grpSp>
        <p:nvGrpSpPr>
          <p:cNvPr id="13" name="Group 12"/>
          <p:cNvGrpSpPr/>
          <p:nvPr/>
        </p:nvGrpSpPr>
        <p:grpSpPr>
          <a:xfrm>
            <a:off x="477494" y="2997824"/>
            <a:ext cx="4241646" cy="663880"/>
            <a:chOff x="477494" y="2997824"/>
            <a:chExt cx="4241646" cy="663880"/>
          </a:xfrm>
        </p:grpSpPr>
        <p:sp>
          <p:nvSpPr>
            <p:cNvPr id="7" name="Rectangle 6"/>
            <p:cNvSpPr/>
            <p:nvPr/>
          </p:nvSpPr>
          <p:spPr>
            <a:xfrm>
              <a:off x="477494" y="2997824"/>
              <a:ext cx="807929" cy="663880"/>
            </a:xfrm>
            <a:prstGeom prst="rect">
              <a:avLst/>
            </a:prstGeom>
            <a:gradFill flip="none" rotWithShape="1">
              <a:gsLst>
                <a:gs pos="0">
                  <a:srgbClr val="73AF55"/>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66038" y="3015373"/>
              <a:ext cx="3153102" cy="646331"/>
            </a:xfrm>
            <a:prstGeom prst="rect">
              <a:avLst/>
            </a:prstGeom>
            <a:noFill/>
          </p:spPr>
          <p:txBody>
            <a:bodyPr wrap="square" rtlCol="0">
              <a:spAutoFit/>
            </a:bodyPr>
            <a:lstStyle/>
            <a:p>
              <a:r>
                <a:rPr lang="en-US" sz="3600" dirty="0">
                  <a:solidFill>
                    <a:srgbClr val="4060AF"/>
                  </a:solidFill>
                  <a:latin typeface="Calibri" panose="020F0502020204030204" pitchFamily="34" charset="0"/>
                </a:rPr>
                <a:t>No new </a:t>
              </a:r>
              <a:r>
                <a:rPr lang="en-US" sz="3600" dirty="0" smtClean="0">
                  <a:solidFill>
                    <a:srgbClr val="4060AF"/>
                  </a:solidFill>
                  <a:latin typeface="Calibri" panose="020F0502020204030204" pitchFamily="34" charset="0"/>
                </a:rPr>
                <a:t>money</a:t>
              </a:r>
              <a:endParaRPr lang="en-US" sz="3600" dirty="0">
                <a:solidFill>
                  <a:srgbClr val="4060AF"/>
                </a:solidFill>
                <a:latin typeface="Calibri" panose="020F0502020204030204" pitchFamily="34" charset="0"/>
              </a:endParaRPr>
            </a:p>
          </p:txBody>
        </p:sp>
      </p:grpSp>
      <p:grpSp>
        <p:nvGrpSpPr>
          <p:cNvPr id="17" name="Group 16"/>
          <p:cNvGrpSpPr/>
          <p:nvPr/>
        </p:nvGrpSpPr>
        <p:grpSpPr>
          <a:xfrm>
            <a:off x="477493" y="3939363"/>
            <a:ext cx="4777676" cy="663880"/>
            <a:chOff x="477493" y="3939363"/>
            <a:chExt cx="4777676" cy="663880"/>
          </a:xfrm>
        </p:grpSpPr>
        <p:sp>
          <p:nvSpPr>
            <p:cNvPr id="8" name="Rectangle 7"/>
            <p:cNvSpPr/>
            <p:nvPr/>
          </p:nvSpPr>
          <p:spPr>
            <a:xfrm>
              <a:off x="477493" y="3939363"/>
              <a:ext cx="807929" cy="663880"/>
            </a:xfrm>
            <a:prstGeom prst="rect">
              <a:avLst/>
            </a:prstGeom>
            <a:gradFill flip="none" rotWithShape="1">
              <a:gsLst>
                <a:gs pos="0">
                  <a:srgbClr val="CE8E00"/>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66038" y="3956912"/>
              <a:ext cx="3689131" cy="646331"/>
            </a:xfrm>
            <a:prstGeom prst="rect">
              <a:avLst/>
            </a:prstGeom>
            <a:noFill/>
          </p:spPr>
          <p:txBody>
            <a:bodyPr wrap="square" rtlCol="0">
              <a:spAutoFit/>
            </a:bodyPr>
            <a:lstStyle/>
            <a:p>
              <a:pPr lvl="0" defTabSz="914165">
                <a:spcBef>
                  <a:spcPts val="3000"/>
                </a:spcBef>
                <a:buClr>
                  <a:srgbClr val="93A299"/>
                </a:buClr>
                <a:buSzPct val="85000"/>
              </a:pPr>
              <a:r>
                <a:rPr lang="en-US" sz="3600" dirty="0">
                  <a:solidFill>
                    <a:srgbClr val="4060AF"/>
                  </a:solidFill>
                  <a:latin typeface="Calibri" panose="020F0502020204030204" pitchFamily="34" charset="0"/>
                </a:rPr>
                <a:t>Systems of </a:t>
              </a:r>
              <a:r>
                <a:rPr lang="en-US" sz="3600" dirty="0" smtClean="0">
                  <a:solidFill>
                    <a:srgbClr val="4060AF"/>
                  </a:solidFill>
                  <a:latin typeface="Calibri" panose="020F0502020204030204" pitchFamily="34" charset="0"/>
                </a:rPr>
                <a:t>care</a:t>
              </a:r>
              <a:endParaRPr lang="en-CA" sz="3600" dirty="0">
                <a:solidFill>
                  <a:srgbClr val="4060AF"/>
                </a:solidFill>
                <a:latin typeface="Calibri" panose="020F0502020204030204" pitchFamily="34" charset="0"/>
              </a:endParaRPr>
            </a:p>
          </p:txBody>
        </p:sp>
      </p:grpSp>
    </p:spTree>
    <p:extLst>
      <p:ext uri="{BB962C8B-B14F-4D97-AF65-F5344CB8AC3E}">
        <p14:creationId xmlns:p14="http://schemas.microsoft.com/office/powerpoint/2010/main" val="121827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smtClean="0"/>
              <a:t>Question 1</a:t>
            </a:r>
            <a:endParaRPr lang="en-CA" dirty="0"/>
          </a:p>
        </p:txBody>
      </p:sp>
      <p:sp>
        <p:nvSpPr>
          <p:cNvPr id="6" name="Content Placeholder 5"/>
          <p:cNvSpPr>
            <a:spLocks noGrp="1"/>
          </p:cNvSpPr>
          <p:nvPr>
            <p:ph idx="1"/>
          </p:nvPr>
        </p:nvSpPr>
        <p:spPr>
          <a:xfrm>
            <a:off x="457200" y="2276475"/>
            <a:ext cx="8229600" cy="4322762"/>
          </a:xfrm>
        </p:spPr>
        <p:txBody>
          <a:bodyPr/>
          <a:lstStyle/>
          <a:p>
            <a:r>
              <a:rPr lang="en-CA" dirty="0" smtClean="0"/>
              <a:t>How did you attend the session? </a:t>
            </a:r>
            <a:endParaRPr lang="en-CA" dirty="0"/>
          </a:p>
        </p:txBody>
      </p:sp>
      <p:sp>
        <p:nvSpPr>
          <p:cNvPr id="4" name="Footer Placeholder 3"/>
          <p:cNvSpPr>
            <a:spLocks noGrp="1"/>
          </p:cNvSpPr>
          <p:nvPr>
            <p:ph type="ftr" sz="quarter" idx="10"/>
          </p:nvPr>
        </p:nvSpPr>
        <p:spPr/>
        <p:txBody>
          <a:bodyPr/>
          <a:lstStyle/>
          <a:p>
            <a:pPr>
              <a:defRPr/>
            </a:pPr>
            <a:r>
              <a:rPr lang="en-US" smtClean="0">
                <a:solidFill>
                  <a:srgbClr val="FFFFFF"/>
                </a:solidFill>
              </a:rPr>
              <a:t>www.HQOntario.ca</a:t>
            </a:r>
            <a:endParaRPr lang="en-CA">
              <a:solidFill>
                <a:srgbClr val="FFFFFF"/>
              </a:solidFill>
            </a:endParaRPr>
          </a:p>
        </p:txBody>
      </p:sp>
    </p:spTree>
    <p:extLst>
      <p:ext uri="{BB962C8B-B14F-4D97-AF65-F5344CB8AC3E}">
        <p14:creationId xmlns:p14="http://schemas.microsoft.com/office/powerpoint/2010/main" val="330984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smtClean="0"/>
              <a:t>Question 2</a:t>
            </a:r>
            <a:endParaRPr lang="en-CA" dirty="0"/>
          </a:p>
        </p:txBody>
      </p:sp>
      <p:sp>
        <p:nvSpPr>
          <p:cNvPr id="7" name="Content Placeholder 6"/>
          <p:cNvSpPr>
            <a:spLocks noGrp="1"/>
          </p:cNvSpPr>
          <p:nvPr>
            <p:ph idx="1"/>
          </p:nvPr>
        </p:nvSpPr>
        <p:spPr>
          <a:xfrm>
            <a:off x="511650" y="2310083"/>
            <a:ext cx="8229600" cy="4322762"/>
          </a:xfrm>
        </p:spPr>
        <p:txBody>
          <a:bodyPr/>
          <a:lstStyle/>
          <a:p>
            <a:r>
              <a:rPr lang="en-CA" dirty="0" smtClean="0"/>
              <a:t>How likely are you to apply at least one option from this session in your practice/organization? </a:t>
            </a:r>
            <a:endParaRPr lang="en-CA" dirty="0"/>
          </a:p>
        </p:txBody>
      </p:sp>
      <p:sp>
        <p:nvSpPr>
          <p:cNvPr id="5" name="Footer Placeholder 4"/>
          <p:cNvSpPr>
            <a:spLocks noGrp="1"/>
          </p:cNvSpPr>
          <p:nvPr>
            <p:ph type="ftr" sz="quarter" idx="10"/>
          </p:nvPr>
        </p:nvSpPr>
        <p:spPr/>
        <p:txBody>
          <a:bodyPr/>
          <a:lstStyle/>
          <a:p>
            <a:pPr>
              <a:defRPr/>
            </a:pPr>
            <a:r>
              <a:rPr lang="en-US" smtClean="0">
                <a:solidFill>
                  <a:srgbClr val="FFFFFF"/>
                </a:solidFill>
              </a:rPr>
              <a:t>www.HQOntario.ca</a:t>
            </a:r>
            <a:endParaRPr lang="en-CA">
              <a:solidFill>
                <a:srgbClr val="FFFFFF"/>
              </a:solidFill>
            </a:endParaRPr>
          </a:p>
        </p:txBody>
      </p:sp>
    </p:spTree>
    <p:extLst>
      <p:ext uri="{BB962C8B-B14F-4D97-AF65-F5344CB8AC3E}">
        <p14:creationId xmlns:p14="http://schemas.microsoft.com/office/powerpoint/2010/main" val="1627639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Content Placeholder 1"/>
          <p:cNvSpPr>
            <a:spLocks noGrp="1"/>
          </p:cNvSpPr>
          <p:nvPr>
            <p:ph idx="1"/>
          </p:nvPr>
        </p:nvSpPr>
        <p:spPr>
          <a:xfrm>
            <a:off x="5148263" y="2852738"/>
            <a:ext cx="2952750" cy="576262"/>
          </a:xfrm>
        </p:spPr>
        <p:txBody>
          <a:bodyPr/>
          <a:lstStyle/>
          <a:p>
            <a:pPr marL="0" indent="0" eaLnBrk="1" hangingPunct="1"/>
            <a:r>
              <a:rPr lang="en-US" altLang="en-US" smtClean="0">
                <a:latin typeface="Helvetica Neue Medium" charset="0"/>
              </a:rPr>
              <a:t>www.HQOntario.ca</a:t>
            </a:r>
          </a:p>
          <a:p>
            <a:pPr marL="0" indent="0" eaLnBrk="1" hangingPunct="1"/>
            <a:endParaRPr lang="en-US" altLang="en-US" smtClean="0">
              <a:latin typeface="Helvetica Neue Medium" charset="0"/>
            </a:endParaRPr>
          </a:p>
        </p:txBody>
      </p:sp>
      <p:sp>
        <p:nvSpPr>
          <p:cNvPr id="35842" name="Content Placeholder 1"/>
          <p:cNvSpPr txBox="1">
            <a:spLocks/>
          </p:cNvSpPr>
          <p:nvPr/>
        </p:nvSpPr>
        <p:spPr bwMode="auto">
          <a:xfrm>
            <a:off x="4859338" y="3581400"/>
            <a:ext cx="29527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defTabSz="457200" eaLnBrk="1" fontAlgn="base" hangingPunct="1">
              <a:spcBef>
                <a:spcPct val="20000"/>
              </a:spcBef>
              <a:spcAft>
                <a:spcPct val="0"/>
              </a:spcAft>
              <a:buFont typeface="Arial" panose="020B0604020202020204" pitchFamily="34" charset="0"/>
              <a:buNone/>
            </a:pPr>
            <a:r>
              <a:rPr lang="en-US" altLang="en-US" sz="1900" u="none">
                <a:solidFill>
                  <a:srgbClr val="00788A"/>
                </a:solidFill>
                <a:latin typeface="Helvetica Neue Medium" charset="0"/>
              </a:rPr>
              <a:t>FOLLOW@HQOntario</a:t>
            </a:r>
          </a:p>
          <a:p>
            <a:pPr algn="r" defTabSz="457200" eaLnBrk="1" fontAlgn="base" hangingPunct="1">
              <a:spcBef>
                <a:spcPct val="20000"/>
              </a:spcBef>
              <a:spcAft>
                <a:spcPct val="0"/>
              </a:spcAft>
              <a:buFont typeface="Arial" panose="020B0604020202020204" pitchFamily="34" charset="0"/>
              <a:buNone/>
            </a:pPr>
            <a:endParaRPr lang="en-US" altLang="en-US" sz="2400">
              <a:solidFill>
                <a:srgbClr val="00788A"/>
              </a:solidFill>
              <a:latin typeface="Helvetica Neue Medium" charset="0"/>
            </a:endParaRPr>
          </a:p>
        </p:txBody>
      </p:sp>
      <p:pic>
        <p:nvPicPr>
          <p:cNvPr id="35843" name="Picture 4" descr="Twitter_logo_blu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0500" y="3683000"/>
            <a:ext cx="217488"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760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Content Placeholder 1"/>
          <p:cNvSpPr>
            <a:spLocks noGrp="1"/>
          </p:cNvSpPr>
          <p:nvPr>
            <p:ph idx="1"/>
          </p:nvPr>
        </p:nvSpPr>
        <p:spPr>
          <a:xfrm>
            <a:off x="5148263" y="2852738"/>
            <a:ext cx="2952750" cy="576262"/>
          </a:xfrm>
        </p:spPr>
        <p:txBody>
          <a:bodyPr>
            <a:normAutofit fontScale="70000" lnSpcReduction="20000"/>
          </a:bodyPr>
          <a:lstStyle/>
          <a:p>
            <a:pPr marL="0" indent="0" eaLnBrk="1" hangingPunct="1"/>
            <a:r>
              <a:rPr lang="en-US" altLang="en-US" smtClean="0">
                <a:latin typeface="Helvetica Neue Medium" charset="0"/>
              </a:rPr>
              <a:t>www.HQOntario.ca</a:t>
            </a:r>
          </a:p>
          <a:p>
            <a:pPr marL="0" indent="0" eaLnBrk="1" hangingPunct="1"/>
            <a:endParaRPr lang="en-US" altLang="en-US" smtClean="0">
              <a:latin typeface="Helvetica Neue Medium" charset="0"/>
            </a:endParaRPr>
          </a:p>
        </p:txBody>
      </p:sp>
      <p:sp>
        <p:nvSpPr>
          <p:cNvPr id="35842" name="Content Placeholder 1"/>
          <p:cNvSpPr txBox="1">
            <a:spLocks/>
          </p:cNvSpPr>
          <p:nvPr/>
        </p:nvSpPr>
        <p:spPr bwMode="auto">
          <a:xfrm>
            <a:off x="4859338" y="3581400"/>
            <a:ext cx="29527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20000"/>
              </a:spcBef>
              <a:buFont typeface="Arial" panose="020B0604020202020204" pitchFamily="34" charset="0"/>
              <a:buNone/>
            </a:pPr>
            <a:r>
              <a:rPr lang="en-US" altLang="en-US" sz="1900" u="none">
                <a:solidFill>
                  <a:srgbClr val="00788A"/>
                </a:solidFill>
                <a:latin typeface="Helvetica Neue Medium" charset="0"/>
              </a:rPr>
              <a:t>FOLLOW@HQOntario</a:t>
            </a:r>
          </a:p>
          <a:p>
            <a:pPr algn="r" eaLnBrk="1" hangingPunct="1">
              <a:spcBef>
                <a:spcPct val="20000"/>
              </a:spcBef>
              <a:buFont typeface="Arial" panose="020B0604020202020204" pitchFamily="34" charset="0"/>
              <a:buNone/>
            </a:pPr>
            <a:endParaRPr lang="en-US" altLang="en-US" sz="2400">
              <a:solidFill>
                <a:srgbClr val="00788A"/>
              </a:solidFill>
              <a:latin typeface="Helvetica Neue Medium" charset="0"/>
            </a:endParaRPr>
          </a:p>
        </p:txBody>
      </p:sp>
      <p:pic>
        <p:nvPicPr>
          <p:cNvPr id="35843" name="Picture 4" descr="Twitter_logo_blu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10500" y="3683000"/>
            <a:ext cx="217488"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779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 name="Rectangle 958"/>
          <p:cNvSpPr/>
          <p:nvPr/>
        </p:nvSpPr>
        <p:spPr>
          <a:xfrm>
            <a:off x="0" y="0"/>
            <a:ext cx="9144000" cy="614855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72" y="788274"/>
            <a:ext cx="7730255" cy="4585745"/>
          </a:xfrm>
          <a:prstGeom prst="rect">
            <a:avLst/>
          </a:prstGeom>
        </p:spPr>
      </p:pic>
    </p:spTree>
    <p:extLst>
      <p:ext uri="{BB962C8B-B14F-4D97-AF65-F5344CB8AC3E}">
        <p14:creationId xmlns:p14="http://schemas.microsoft.com/office/powerpoint/2010/main" val="2935968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4732110"/>
            <a:ext cx="9144000" cy="2141631"/>
          </a:xfrm>
          <a:prstGeom prst="rect">
            <a:avLst/>
          </a:prstGeom>
          <a:gradFill flip="none" rotWithShape="1">
            <a:gsLst>
              <a:gs pos="100000">
                <a:srgbClr val="72C7E7"/>
              </a:gs>
              <a:gs pos="45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0"/>
            <a:ext cx="8686800" cy="1524000"/>
          </a:xfrm>
        </p:spPr>
        <p:txBody>
          <a:bodyPr anchor="ctr">
            <a:normAutofit/>
          </a:bodyPr>
          <a:lstStyle/>
          <a:p>
            <a:pPr algn="l" defTabSz="914165">
              <a:tabLst>
                <a:tab pos="400050" algn="l"/>
              </a:tabLst>
            </a:pPr>
            <a:r>
              <a:rPr lang="en-US" sz="4000" spc="-100" dirty="0" smtClean="0">
                <a:solidFill>
                  <a:schemeClr val="bg1"/>
                </a:solidFill>
                <a:latin typeface="Calibri" panose="020F0502020204030204" pitchFamily="34" charset="0"/>
                <a:ea typeface="ＭＳ Ｐゴシック" pitchFamily="-84" charset="-128"/>
              </a:rPr>
              <a:t>	</a:t>
            </a:r>
            <a:r>
              <a:rPr lang="en-US" sz="4000" b="1" i="1" spc="-100" dirty="0" smtClean="0">
                <a:solidFill>
                  <a:schemeClr val="bg1"/>
                </a:solidFill>
                <a:latin typeface="Calibri" panose="020F0502020204030204" pitchFamily="34" charset="0"/>
                <a:ea typeface="ＭＳ Ｐゴシック" pitchFamily="-84" charset="-128"/>
              </a:rPr>
              <a:t>THE WHAT</a:t>
            </a:r>
            <a:br>
              <a:rPr lang="en-US" sz="4000" b="1" i="1" spc="-100" dirty="0" smtClean="0">
                <a:solidFill>
                  <a:schemeClr val="bg1"/>
                </a:solidFill>
                <a:latin typeface="Calibri" panose="020F0502020204030204" pitchFamily="34" charset="0"/>
                <a:ea typeface="ＭＳ Ｐゴシック" pitchFamily="-84" charset="-128"/>
              </a:rPr>
            </a:br>
            <a:r>
              <a:rPr lang="en-US" sz="4000" i="1" spc="-100" dirty="0">
                <a:solidFill>
                  <a:schemeClr val="bg1"/>
                </a:solidFill>
                <a:latin typeface="Calibri" panose="020F0502020204030204" pitchFamily="34" charset="0"/>
                <a:ea typeface="ＭＳ Ｐゴシック" pitchFamily="-84" charset="-128"/>
              </a:rPr>
              <a:t>	</a:t>
            </a:r>
            <a:r>
              <a:rPr lang="en-US" sz="4000" spc="-100" dirty="0" smtClean="0">
                <a:solidFill>
                  <a:schemeClr val="bg1"/>
                </a:solidFill>
                <a:latin typeface="Calibri" panose="020F0502020204030204" pitchFamily="34" charset="0"/>
                <a:ea typeface="ＭＳ Ｐゴシック" pitchFamily="-84" charset="-128"/>
              </a:rPr>
              <a:t>Performance </a:t>
            </a:r>
            <a:r>
              <a:rPr lang="en-US" sz="4000" spc="-100" dirty="0">
                <a:solidFill>
                  <a:schemeClr val="bg1"/>
                </a:solidFill>
                <a:latin typeface="Calibri" panose="020F0502020204030204" pitchFamily="34" charset="0"/>
                <a:ea typeface="ＭＳ Ｐゴシック" pitchFamily="-84" charset="-128"/>
              </a:rPr>
              <a:t>Improvement </a:t>
            </a:r>
          </a:p>
        </p:txBody>
      </p:sp>
      <p:grpSp>
        <p:nvGrpSpPr>
          <p:cNvPr id="27" name="Group 26"/>
          <p:cNvGrpSpPr/>
          <p:nvPr/>
        </p:nvGrpSpPr>
        <p:grpSpPr>
          <a:xfrm>
            <a:off x="977699" y="1890364"/>
            <a:ext cx="7168055" cy="3592818"/>
            <a:chOff x="977699" y="1890364"/>
            <a:chExt cx="7168055" cy="3592818"/>
          </a:xfrm>
        </p:grpSpPr>
        <p:sp>
          <p:nvSpPr>
            <p:cNvPr id="11" name="Left-Right Arrow 10"/>
            <p:cNvSpPr/>
            <p:nvPr/>
          </p:nvSpPr>
          <p:spPr>
            <a:xfrm>
              <a:off x="977699" y="4763102"/>
              <a:ext cx="7168055" cy="720080"/>
            </a:xfrm>
            <a:prstGeom prst="leftRightArrow">
              <a:avLst/>
            </a:prstGeom>
            <a:solidFill>
              <a:srgbClr val="6D87C9">
                <a:alpha val="67000"/>
              </a:srgbClr>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defTabSz="457200" fontAlgn="base">
                <a:spcBef>
                  <a:spcPct val="0"/>
                </a:spcBef>
                <a:spcAft>
                  <a:spcPct val="0"/>
                </a:spcAft>
              </a:pPr>
              <a:r>
                <a:rPr lang="en-US" i="1" dirty="0" smtClean="0">
                  <a:solidFill>
                    <a:schemeClr val="bg1"/>
                  </a:solidFill>
                  <a:latin typeface="Calibri" panose="020F0502020204030204" pitchFamily="34" charset="0"/>
                </a:rPr>
                <a:t>IMPLEMENTATION SCIENCE AND METHODS</a:t>
              </a:r>
              <a:endParaRPr lang="en-US" i="1" dirty="0">
                <a:solidFill>
                  <a:schemeClr val="bg1"/>
                </a:solidFill>
                <a:latin typeface="Calibri" panose="020F0502020204030204" pitchFamily="34" charset="0"/>
              </a:endParaRPr>
            </a:p>
          </p:txBody>
        </p:sp>
        <p:grpSp>
          <p:nvGrpSpPr>
            <p:cNvPr id="26" name="Group 25"/>
            <p:cNvGrpSpPr/>
            <p:nvPr/>
          </p:nvGrpSpPr>
          <p:grpSpPr>
            <a:xfrm>
              <a:off x="1004839" y="1890364"/>
              <a:ext cx="7113775" cy="2744672"/>
              <a:chOff x="966950" y="1743224"/>
              <a:chExt cx="7113775" cy="2744672"/>
            </a:xfrm>
          </p:grpSpPr>
          <p:grpSp>
            <p:nvGrpSpPr>
              <p:cNvPr id="24" name="Group 23"/>
              <p:cNvGrpSpPr/>
              <p:nvPr/>
            </p:nvGrpSpPr>
            <p:grpSpPr>
              <a:xfrm>
                <a:off x="966950" y="1743224"/>
                <a:ext cx="2137756" cy="2744672"/>
                <a:chOff x="966950" y="1722223"/>
                <a:chExt cx="2137756" cy="2744672"/>
              </a:xfrm>
            </p:grpSpPr>
            <p:sp>
              <p:nvSpPr>
                <p:cNvPr id="4" name="Rounded Rectangle 3"/>
                <p:cNvSpPr/>
                <p:nvPr/>
              </p:nvSpPr>
              <p:spPr>
                <a:xfrm>
                  <a:off x="966950" y="2364816"/>
                  <a:ext cx="2137756" cy="2102079"/>
                </a:xfrm>
                <a:prstGeom prst="roundRect">
                  <a:avLst/>
                </a:prstGeom>
                <a:solidFill>
                  <a:srgbClr val="72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00408" y="2543493"/>
                  <a:ext cx="1870841" cy="1754326"/>
                </a:xfrm>
                <a:prstGeom prst="rect">
                  <a:avLst/>
                </a:prstGeom>
                <a:noFill/>
              </p:spPr>
              <p:txBody>
                <a:bodyPr wrap="square" rtlCol="0">
                  <a:spAutoFit/>
                </a:bodyPr>
                <a:lstStyle/>
                <a:p>
                  <a:pPr lvl="0" algn="ctr"/>
                  <a:r>
                    <a:rPr lang="en-US" dirty="0">
                      <a:solidFill>
                        <a:schemeClr val="bg1"/>
                      </a:solidFill>
                      <a:latin typeface="Calibri" panose="020F0502020204030204" pitchFamily="34" charset="0"/>
                    </a:rPr>
                    <a:t>Systematic approach to achieving higher </a:t>
                  </a:r>
                  <a:r>
                    <a:rPr lang="en-US" dirty="0" smtClean="0">
                      <a:solidFill>
                        <a:schemeClr val="bg1"/>
                      </a:solidFill>
                      <a:latin typeface="Calibri" panose="020F0502020204030204" pitchFamily="34" charset="0"/>
                    </a:rPr>
                    <a:t>performance</a:t>
                  </a:r>
                </a:p>
                <a:p>
                  <a:pPr lvl="0" algn="ctr"/>
                  <a:endParaRPr lang="en-US" dirty="0">
                    <a:solidFill>
                      <a:schemeClr val="bg1"/>
                    </a:solidFill>
                    <a:latin typeface="Calibri" panose="020F0502020204030204" pitchFamily="34" charset="0"/>
                  </a:endParaRPr>
                </a:p>
                <a:p>
                  <a:pPr lvl="0" algn="ctr"/>
                  <a:r>
                    <a:rPr lang="en-US" dirty="0" smtClean="0">
                      <a:solidFill>
                        <a:schemeClr val="bg1"/>
                      </a:solidFill>
                      <a:latin typeface="Calibri" panose="020F0502020204030204" pitchFamily="34" charset="0"/>
                    </a:rPr>
                    <a:t>Incremental</a:t>
                  </a:r>
                  <a:endParaRPr lang="en-US" dirty="0">
                    <a:solidFill>
                      <a:schemeClr val="bg1"/>
                    </a:solidFill>
                    <a:latin typeface="Calibri" panose="020F0502020204030204" pitchFamily="34" charset="0"/>
                  </a:endParaRPr>
                </a:p>
              </p:txBody>
            </p:sp>
            <p:sp>
              <p:nvSpPr>
                <p:cNvPr id="13" name="TextBox 12"/>
                <p:cNvSpPr txBox="1"/>
                <p:nvPr/>
              </p:nvSpPr>
              <p:spPr>
                <a:xfrm>
                  <a:off x="1147704" y="1722223"/>
                  <a:ext cx="1776248" cy="646331"/>
                </a:xfrm>
                <a:prstGeom prst="rect">
                  <a:avLst/>
                </a:prstGeom>
                <a:noFill/>
              </p:spPr>
              <p:txBody>
                <a:bodyPr wrap="square" rtlCol="0">
                  <a:spAutoFit/>
                </a:bodyPr>
                <a:lstStyle/>
                <a:p>
                  <a:pPr lvl="0" algn="ctr"/>
                  <a:r>
                    <a:rPr lang="en-US" b="1" dirty="0">
                      <a:solidFill>
                        <a:srgbClr val="72C7E7"/>
                      </a:solidFill>
                      <a:latin typeface="Calibri" panose="020F0502020204030204" pitchFamily="34" charset="0"/>
                    </a:rPr>
                    <a:t>QUALITY </a:t>
                  </a:r>
                  <a:r>
                    <a:rPr lang="en-US" b="1" dirty="0" smtClean="0">
                      <a:solidFill>
                        <a:srgbClr val="72C7E7"/>
                      </a:solidFill>
                      <a:latin typeface="Calibri" panose="020F0502020204030204" pitchFamily="34" charset="0"/>
                    </a:rPr>
                    <a:t>IMPROVEMENT</a:t>
                  </a:r>
                  <a:endParaRPr lang="en-US" b="1" dirty="0">
                    <a:solidFill>
                      <a:srgbClr val="72C7E7"/>
                    </a:solidFill>
                    <a:latin typeface="Calibri" panose="020F0502020204030204" pitchFamily="34" charset="0"/>
                  </a:endParaRPr>
                </a:p>
              </p:txBody>
            </p:sp>
          </p:grpSp>
          <p:grpSp>
            <p:nvGrpSpPr>
              <p:cNvPr id="23" name="Group 22"/>
              <p:cNvGrpSpPr/>
              <p:nvPr/>
            </p:nvGrpSpPr>
            <p:grpSpPr>
              <a:xfrm>
                <a:off x="3452647" y="2016484"/>
                <a:ext cx="2137756" cy="2471412"/>
                <a:chOff x="3452647" y="1995483"/>
                <a:chExt cx="2137756" cy="2471412"/>
              </a:xfrm>
            </p:grpSpPr>
            <p:sp>
              <p:nvSpPr>
                <p:cNvPr id="14" name="Rounded Rectangle 13"/>
                <p:cNvSpPr/>
                <p:nvPr/>
              </p:nvSpPr>
              <p:spPr>
                <a:xfrm>
                  <a:off x="3452647" y="2364816"/>
                  <a:ext cx="2137756" cy="2102079"/>
                </a:xfrm>
                <a:prstGeom prst="roundRect">
                  <a:avLst/>
                </a:prstGeom>
                <a:solidFill>
                  <a:srgbClr val="73A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586105" y="2638083"/>
                  <a:ext cx="1870841" cy="1477328"/>
                </a:xfrm>
                <a:prstGeom prst="rect">
                  <a:avLst/>
                </a:prstGeom>
                <a:noFill/>
              </p:spPr>
              <p:txBody>
                <a:bodyPr wrap="square" rtlCol="0">
                  <a:spAutoFit/>
                </a:bodyPr>
                <a:lstStyle/>
                <a:p>
                  <a:pPr lvl="0" algn="ctr"/>
                  <a:r>
                    <a:rPr lang="en-US" dirty="0">
                      <a:solidFill>
                        <a:schemeClr val="bg1"/>
                      </a:solidFill>
                      <a:latin typeface="Calibri" panose="020F0502020204030204" pitchFamily="34" charset="0"/>
                    </a:rPr>
                    <a:t>Seeking </a:t>
                  </a:r>
                  <a:r>
                    <a:rPr lang="en-US" dirty="0" smtClean="0">
                      <a:solidFill>
                        <a:schemeClr val="bg1"/>
                      </a:solidFill>
                      <a:latin typeface="Calibri" panose="020F0502020204030204" pitchFamily="34" charset="0"/>
                    </a:rPr>
                    <a:t>out</a:t>
                  </a:r>
                </a:p>
                <a:p>
                  <a:pPr lvl="0" algn="ctr"/>
                  <a:r>
                    <a:rPr lang="en-US" dirty="0" smtClean="0">
                      <a:solidFill>
                        <a:schemeClr val="bg1"/>
                      </a:solidFill>
                      <a:latin typeface="Calibri" panose="020F0502020204030204" pitchFamily="34" charset="0"/>
                    </a:rPr>
                    <a:t>best-in-class </a:t>
                  </a:r>
                  <a:r>
                    <a:rPr lang="en-US" dirty="0">
                      <a:solidFill>
                        <a:schemeClr val="bg1"/>
                      </a:solidFill>
                      <a:latin typeface="Calibri" panose="020F0502020204030204" pitchFamily="34" charset="0"/>
                    </a:rPr>
                    <a:t>performance and introducing it as a new model</a:t>
                  </a:r>
                </a:p>
              </p:txBody>
            </p:sp>
            <p:sp>
              <p:nvSpPr>
                <p:cNvPr id="16" name="TextBox 15"/>
                <p:cNvSpPr txBox="1"/>
                <p:nvPr/>
              </p:nvSpPr>
              <p:spPr>
                <a:xfrm>
                  <a:off x="3633401" y="1995483"/>
                  <a:ext cx="1776248" cy="369332"/>
                </a:xfrm>
                <a:prstGeom prst="rect">
                  <a:avLst/>
                </a:prstGeom>
                <a:noFill/>
              </p:spPr>
              <p:txBody>
                <a:bodyPr wrap="square" rtlCol="0">
                  <a:spAutoFit/>
                </a:bodyPr>
                <a:lstStyle/>
                <a:p>
                  <a:pPr lvl="0" algn="ctr"/>
                  <a:r>
                    <a:rPr lang="en-US" b="1" dirty="0">
                      <a:solidFill>
                        <a:srgbClr val="73AF55"/>
                      </a:solidFill>
                      <a:latin typeface="Calibri" panose="020F0502020204030204" pitchFamily="34" charset="0"/>
                    </a:rPr>
                    <a:t>IMITATION</a:t>
                  </a:r>
                </a:p>
              </p:txBody>
            </p:sp>
          </p:grpSp>
          <p:grpSp>
            <p:nvGrpSpPr>
              <p:cNvPr id="25" name="Group 24"/>
              <p:cNvGrpSpPr/>
              <p:nvPr/>
            </p:nvGrpSpPr>
            <p:grpSpPr>
              <a:xfrm>
                <a:off x="5942969" y="2016484"/>
                <a:ext cx="2137756" cy="2471412"/>
                <a:chOff x="5942969" y="1995483"/>
                <a:chExt cx="2137756" cy="2471412"/>
              </a:xfrm>
            </p:grpSpPr>
            <p:sp>
              <p:nvSpPr>
                <p:cNvPr id="17" name="Rounded Rectangle 16"/>
                <p:cNvSpPr/>
                <p:nvPr/>
              </p:nvSpPr>
              <p:spPr>
                <a:xfrm>
                  <a:off x="5942969" y="2364816"/>
                  <a:ext cx="2137756" cy="2102079"/>
                </a:xfrm>
                <a:prstGeom prst="roundRect">
                  <a:avLst/>
                </a:prstGeom>
                <a:solidFill>
                  <a:srgbClr val="CE8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076427" y="2816753"/>
                  <a:ext cx="1870841" cy="1200329"/>
                </a:xfrm>
                <a:prstGeom prst="rect">
                  <a:avLst/>
                </a:prstGeom>
                <a:noFill/>
              </p:spPr>
              <p:txBody>
                <a:bodyPr wrap="square" rtlCol="0">
                  <a:spAutoFit/>
                </a:bodyPr>
                <a:lstStyle/>
                <a:p>
                  <a:pPr lvl="0" algn="ctr"/>
                  <a:r>
                    <a:rPr lang="en-US" dirty="0">
                      <a:solidFill>
                        <a:schemeClr val="bg1"/>
                      </a:solidFill>
                      <a:latin typeface="Calibri" panose="020F0502020204030204" pitchFamily="34" charset="0"/>
                    </a:rPr>
                    <a:t>Creating a new </a:t>
                  </a:r>
                  <a:r>
                    <a:rPr lang="en-US" dirty="0" smtClean="0">
                      <a:solidFill>
                        <a:schemeClr val="bg1"/>
                      </a:solidFill>
                      <a:latin typeface="Calibri" panose="020F0502020204030204" pitchFamily="34" charset="0"/>
                    </a:rPr>
                    <a:t>idea/model</a:t>
                  </a:r>
                </a:p>
                <a:p>
                  <a:pPr lvl="0" algn="ctr"/>
                  <a:endParaRPr lang="en-US" dirty="0">
                    <a:solidFill>
                      <a:schemeClr val="bg1"/>
                    </a:solidFill>
                    <a:latin typeface="Calibri" panose="020F0502020204030204" pitchFamily="34" charset="0"/>
                  </a:endParaRPr>
                </a:p>
                <a:p>
                  <a:pPr lvl="0" algn="ctr"/>
                  <a:r>
                    <a:rPr lang="en-US" dirty="0" smtClean="0">
                      <a:solidFill>
                        <a:schemeClr val="bg1"/>
                      </a:solidFill>
                      <a:latin typeface="Calibri" panose="020F0502020204030204" pitchFamily="34" charset="0"/>
                    </a:rPr>
                    <a:t>Inventing</a:t>
                  </a:r>
                  <a:endParaRPr lang="en-US" dirty="0">
                    <a:solidFill>
                      <a:schemeClr val="bg1"/>
                    </a:solidFill>
                    <a:latin typeface="Calibri" panose="020F0502020204030204" pitchFamily="34" charset="0"/>
                  </a:endParaRPr>
                </a:p>
              </p:txBody>
            </p:sp>
            <p:sp>
              <p:nvSpPr>
                <p:cNvPr id="19" name="TextBox 18"/>
                <p:cNvSpPr txBox="1"/>
                <p:nvPr/>
              </p:nvSpPr>
              <p:spPr>
                <a:xfrm>
                  <a:off x="6123723" y="1995483"/>
                  <a:ext cx="1776248" cy="369332"/>
                </a:xfrm>
                <a:prstGeom prst="rect">
                  <a:avLst/>
                </a:prstGeom>
                <a:noFill/>
              </p:spPr>
              <p:txBody>
                <a:bodyPr wrap="square" rtlCol="0">
                  <a:spAutoFit/>
                </a:bodyPr>
                <a:lstStyle/>
                <a:p>
                  <a:pPr lvl="0" algn="ctr"/>
                  <a:r>
                    <a:rPr lang="en-US" b="1" dirty="0">
                      <a:solidFill>
                        <a:srgbClr val="CE8E00"/>
                      </a:solidFill>
                      <a:latin typeface="Calibri" panose="020F0502020204030204" pitchFamily="34" charset="0"/>
                    </a:rPr>
                    <a:t>INNOVATION</a:t>
                  </a:r>
                </a:p>
              </p:txBody>
            </p:sp>
          </p:grpSp>
        </p:grpSp>
      </p:grpSp>
      <p:sp>
        <p:nvSpPr>
          <p:cNvPr id="3" name="Right Arrow 2"/>
          <p:cNvSpPr/>
          <p:nvPr/>
        </p:nvSpPr>
        <p:spPr>
          <a:xfrm>
            <a:off x="1015349" y="5513587"/>
            <a:ext cx="7140915" cy="746835"/>
          </a:xfrm>
          <a:prstGeom prst="rightArrow">
            <a:avLst/>
          </a:prstGeom>
          <a:gradFill flip="none" rotWithShape="1">
            <a:gsLst>
              <a:gs pos="59000">
                <a:srgbClr val="FFC000"/>
              </a:gs>
              <a:gs pos="0">
                <a:srgbClr val="92D05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i="1" dirty="0">
                <a:solidFill>
                  <a:schemeClr val="bg1"/>
                </a:solidFill>
                <a:latin typeface="Calibri" panose="020F0502020204030204" pitchFamily="34" charset="0"/>
              </a:rPr>
              <a:t>RISK OF FAILURE </a:t>
            </a:r>
          </a:p>
        </p:txBody>
      </p:sp>
    </p:spTree>
    <p:extLst>
      <p:ext uri="{BB962C8B-B14F-4D97-AF65-F5344CB8AC3E}">
        <p14:creationId xmlns:p14="http://schemas.microsoft.com/office/powerpoint/2010/main" val="26309137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513491"/>
            <a:ext cx="9144000" cy="4635061"/>
          </a:xfrm>
          <a:prstGeom prst="rect">
            <a:avLst/>
          </a:prstGeom>
          <a:gradFill flip="none" rotWithShape="1">
            <a:gsLst>
              <a:gs pos="100000">
                <a:srgbClr val="72C7E7"/>
              </a:gs>
              <a:gs pos="45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165">
              <a:tabLst>
                <a:tab pos="400050" algn="l"/>
              </a:tabLst>
            </a:pPr>
            <a:r>
              <a:rPr lang="en-US" sz="4000" spc="-100" dirty="0" smtClean="0">
                <a:solidFill>
                  <a:schemeClr val="bg1"/>
                </a:solidFill>
                <a:latin typeface="Calibri" panose="020F0502020204030204" pitchFamily="34" charset="0"/>
                <a:ea typeface="ＭＳ Ｐゴシック" pitchFamily="-84" charset="-128"/>
              </a:rPr>
              <a:t>	</a:t>
            </a:r>
            <a:r>
              <a:rPr lang="en-US" sz="4000" b="1" i="1" spc="-100" dirty="0" smtClean="0">
                <a:solidFill>
                  <a:schemeClr val="bg1"/>
                </a:solidFill>
                <a:latin typeface="Calibri" panose="020F0502020204030204" pitchFamily="34" charset="0"/>
                <a:ea typeface="ＭＳ Ｐゴシック" pitchFamily="-84" charset="-128"/>
              </a:rPr>
              <a:t>THE WHAT</a:t>
            </a:r>
            <a:br>
              <a:rPr lang="en-US" sz="4000" b="1" i="1" spc="-100" dirty="0" smtClean="0">
                <a:solidFill>
                  <a:schemeClr val="bg1"/>
                </a:solidFill>
                <a:latin typeface="Calibri" panose="020F0502020204030204" pitchFamily="34" charset="0"/>
                <a:ea typeface="ＭＳ Ｐゴシック" pitchFamily="-84" charset="-128"/>
              </a:rPr>
            </a:br>
            <a:r>
              <a:rPr lang="en-US" sz="4000" i="1" spc="-100" dirty="0" smtClean="0">
                <a:solidFill>
                  <a:schemeClr val="bg1"/>
                </a:solidFill>
                <a:latin typeface="Calibri" panose="020F0502020204030204" pitchFamily="34" charset="0"/>
                <a:ea typeface="ＭＳ Ｐゴシック" pitchFamily="-84" charset="-128"/>
              </a:rPr>
              <a:t>	</a:t>
            </a:r>
            <a:r>
              <a:rPr lang="en-US" sz="4000" spc="-100" dirty="0" smtClean="0">
                <a:solidFill>
                  <a:schemeClr val="bg1"/>
                </a:solidFill>
                <a:latin typeface="Calibri" panose="020F0502020204030204" pitchFamily="34" charset="0"/>
                <a:ea typeface="ＭＳ Ｐゴシック" pitchFamily="-84" charset="-128"/>
              </a:rPr>
              <a:t>Value </a:t>
            </a:r>
            <a:endParaRPr lang="en-US" sz="4000" spc="-100" dirty="0">
              <a:solidFill>
                <a:schemeClr val="bg1"/>
              </a:solidFill>
              <a:latin typeface="Calibri" panose="020F0502020204030204" pitchFamily="34" charset="0"/>
              <a:ea typeface="ＭＳ Ｐゴシック" pitchFamily="-84" charset="-128"/>
            </a:endParaRPr>
          </a:p>
        </p:txBody>
      </p:sp>
      <p:grpSp>
        <p:nvGrpSpPr>
          <p:cNvPr id="16" name="Group 15"/>
          <p:cNvGrpSpPr/>
          <p:nvPr/>
        </p:nvGrpSpPr>
        <p:grpSpPr>
          <a:xfrm>
            <a:off x="2516902" y="2963456"/>
            <a:ext cx="4099389" cy="1555741"/>
            <a:chOff x="2516902" y="2963456"/>
            <a:chExt cx="4099389" cy="1555741"/>
          </a:xfrm>
        </p:grpSpPr>
        <p:sp>
          <p:nvSpPr>
            <p:cNvPr id="3" name="TextBox 2"/>
            <p:cNvSpPr txBox="1"/>
            <p:nvPr/>
          </p:nvSpPr>
          <p:spPr>
            <a:xfrm>
              <a:off x="2516902" y="3415273"/>
              <a:ext cx="1931541" cy="646331"/>
            </a:xfrm>
            <a:prstGeom prst="rect">
              <a:avLst/>
            </a:prstGeom>
            <a:noFill/>
          </p:spPr>
          <p:txBody>
            <a:bodyPr wrap="square" rtlCol="0">
              <a:spAutoFit/>
            </a:bodyPr>
            <a:lstStyle/>
            <a:p>
              <a:r>
                <a:rPr lang="en-US" sz="3600" b="1" dirty="0" smtClean="0">
                  <a:solidFill>
                    <a:srgbClr val="4060AF"/>
                  </a:solidFill>
                </a:rPr>
                <a:t>Value</a:t>
              </a:r>
              <a:r>
                <a:rPr lang="en-US" sz="3600" b="1" dirty="0" smtClean="0"/>
                <a:t> </a:t>
              </a:r>
              <a:r>
                <a:rPr lang="en-US" sz="3600" b="1" dirty="0" smtClean="0">
                  <a:solidFill>
                    <a:srgbClr val="72C7E7"/>
                  </a:solidFill>
                </a:rPr>
                <a:t>=</a:t>
              </a:r>
              <a:endParaRPr lang="en-US" sz="3600" b="1" dirty="0">
                <a:solidFill>
                  <a:srgbClr val="72C7E7"/>
                </a:solidFill>
              </a:endParaRPr>
            </a:p>
          </p:txBody>
        </p:sp>
        <p:sp>
          <p:nvSpPr>
            <p:cNvPr id="8" name="TextBox 7"/>
            <p:cNvSpPr txBox="1"/>
            <p:nvPr/>
          </p:nvSpPr>
          <p:spPr>
            <a:xfrm>
              <a:off x="4366251" y="2963456"/>
              <a:ext cx="2250040" cy="646331"/>
            </a:xfrm>
            <a:prstGeom prst="rect">
              <a:avLst/>
            </a:prstGeom>
            <a:noFill/>
          </p:spPr>
          <p:txBody>
            <a:bodyPr wrap="square" rtlCol="0">
              <a:spAutoFit/>
            </a:bodyPr>
            <a:lstStyle/>
            <a:p>
              <a:pPr algn="ctr"/>
              <a:r>
                <a:rPr lang="en-US" sz="3600" b="1" dirty="0" smtClean="0">
                  <a:solidFill>
                    <a:srgbClr val="CE9200"/>
                  </a:solidFill>
                </a:rPr>
                <a:t>Quality</a:t>
              </a:r>
              <a:endParaRPr lang="en-US" sz="3600" b="1" dirty="0">
                <a:solidFill>
                  <a:srgbClr val="CE9200"/>
                </a:solidFill>
              </a:endParaRPr>
            </a:p>
          </p:txBody>
        </p:sp>
        <p:sp>
          <p:nvSpPr>
            <p:cNvPr id="9" name="TextBox 8"/>
            <p:cNvSpPr txBox="1"/>
            <p:nvPr/>
          </p:nvSpPr>
          <p:spPr>
            <a:xfrm>
              <a:off x="4448444" y="3872866"/>
              <a:ext cx="2085654" cy="646331"/>
            </a:xfrm>
            <a:prstGeom prst="rect">
              <a:avLst/>
            </a:prstGeom>
            <a:noFill/>
          </p:spPr>
          <p:txBody>
            <a:bodyPr wrap="square" rtlCol="0">
              <a:spAutoFit/>
            </a:bodyPr>
            <a:lstStyle/>
            <a:p>
              <a:pPr algn="ctr"/>
              <a:r>
                <a:rPr lang="en-US" sz="3600" b="1" dirty="0" smtClean="0">
                  <a:solidFill>
                    <a:srgbClr val="73AF55"/>
                  </a:solidFill>
                </a:rPr>
                <a:t>Cost</a:t>
              </a:r>
              <a:endParaRPr lang="en-US" sz="3600" b="1" dirty="0">
                <a:solidFill>
                  <a:srgbClr val="73AF55"/>
                </a:solidFill>
              </a:endParaRPr>
            </a:p>
          </p:txBody>
        </p:sp>
        <p:cxnSp>
          <p:nvCxnSpPr>
            <p:cNvPr id="12" name="Straight Connector 11"/>
            <p:cNvCxnSpPr/>
            <p:nvPr/>
          </p:nvCxnSpPr>
          <p:spPr>
            <a:xfrm>
              <a:off x="4448444" y="3750594"/>
              <a:ext cx="2085654" cy="0"/>
            </a:xfrm>
            <a:prstGeom prst="line">
              <a:avLst/>
            </a:prstGeom>
            <a:ln w="38100">
              <a:solidFill>
                <a:srgbClr val="72C7E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1941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513491"/>
            <a:ext cx="9144000" cy="4635061"/>
          </a:xfrm>
          <a:prstGeom prst="rect">
            <a:avLst/>
          </a:prstGeom>
          <a:gradFill flip="none" rotWithShape="1">
            <a:gsLst>
              <a:gs pos="100000">
                <a:srgbClr val="72C7E7"/>
              </a:gs>
              <a:gs pos="45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165">
              <a:tabLst>
                <a:tab pos="400050" algn="l"/>
              </a:tabLst>
            </a:pPr>
            <a:r>
              <a:rPr lang="en-US" sz="4000" spc="-100" dirty="0" smtClean="0">
                <a:solidFill>
                  <a:schemeClr val="bg1"/>
                </a:solidFill>
                <a:latin typeface="Calibri" panose="020F0502020204030204" pitchFamily="34" charset="0"/>
                <a:ea typeface="ＭＳ Ｐゴシック" pitchFamily="-84" charset="-128"/>
              </a:rPr>
              <a:t>	</a:t>
            </a:r>
            <a:r>
              <a:rPr lang="en-US" sz="4000" b="1" i="1" spc="-100" dirty="0" smtClean="0">
                <a:solidFill>
                  <a:schemeClr val="bg1"/>
                </a:solidFill>
                <a:latin typeface="Calibri" panose="020F0502020204030204" pitchFamily="34" charset="0"/>
                <a:ea typeface="ＭＳ Ｐゴシック" pitchFamily="-84" charset="-128"/>
              </a:rPr>
              <a:t>THE WHAT</a:t>
            </a:r>
            <a:br>
              <a:rPr lang="en-US" sz="4000" b="1" i="1" spc="-100" dirty="0" smtClean="0">
                <a:solidFill>
                  <a:schemeClr val="bg1"/>
                </a:solidFill>
                <a:latin typeface="Calibri" panose="020F0502020204030204" pitchFamily="34" charset="0"/>
                <a:ea typeface="ＭＳ Ｐゴシック" pitchFamily="-84" charset="-128"/>
              </a:rPr>
            </a:br>
            <a:r>
              <a:rPr lang="en-US" sz="4000" i="1" spc="-100" dirty="0" smtClean="0">
                <a:solidFill>
                  <a:schemeClr val="bg1"/>
                </a:solidFill>
                <a:latin typeface="Calibri" panose="020F0502020204030204" pitchFamily="34" charset="0"/>
                <a:ea typeface="ＭＳ Ｐゴシック" pitchFamily="-84" charset="-128"/>
              </a:rPr>
              <a:t>	</a:t>
            </a:r>
            <a:r>
              <a:rPr lang="en-US" sz="4000" spc="-100" dirty="0" smtClean="0">
                <a:solidFill>
                  <a:schemeClr val="bg1"/>
                </a:solidFill>
                <a:latin typeface="Calibri" panose="020F0502020204030204" pitchFamily="34" charset="0"/>
                <a:ea typeface="ＭＳ Ｐゴシック" pitchFamily="-84" charset="-128"/>
              </a:rPr>
              <a:t>Systems Integration </a:t>
            </a:r>
            <a:endParaRPr lang="en-US" sz="4000" spc="-100" dirty="0">
              <a:solidFill>
                <a:schemeClr val="bg1"/>
              </a:solidFill>
              <a:latin typeface="Calibri" panose="020F0502020204030204" pitchFamily="34" charset="0"/>
              <a:ea typeface="ＭＳ Ｐゴシック" pitchFamily="-84" charset="-128"/>
            </a:endParaRPr>
          </a:p>
        </p:txBody>
      </p:sp>
      <p:grpSp>
        <p:nvGrpSpPr>
          <p:cNvPr id="11" name="Group 10"/>
          <p:cNvGrpSpPr/>
          <p:nvPr/>
        </p:nvGrpSpPr>
        <p:grpSpPr>
          <a:xfrm>
            <a:off x="515000" y="4382479"/>
            <a:ext cx="7777661" cy="997609"/>
            <a:chOff x="472960" y="4603189"/>
            <a:chExt cx="7777661" cy="997609"/>
          </a:xfrm>
        </p:grpSpPr>
        <p:sp>
          <p:nvSpPr>
            <p:cNvPr id="5" name="Right Arrow 4"/>
            <p:cNvSpPr/>
            <p:nvPr/>
          </p:nvSpPr>
          <p:spPr>
            <a:xfrm>
              <a:off x="472960" y="4603189"/>
              <a:ext cx="7777661" cy="997609"/>
            </a:xfrm>
            <a:prstGeom prst="rightArrow">
              <a:avLst/>
            </a:prstGeom>
            <a:gradFill>
              <a:gsLst>
                <a:gs pos="67000">
                  <a:srgbClr val="72C7E7">
                    <a:alpha val="70000"/>
                  </a:srgbClr>
                </a:gs>
                <a:gs pos="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1036718" y="4927837"/>
              <a:ext cx="1720527" cy="369332"/>
            </a:xfrm>
            <a:prstGeom prst="rect">
              <a:avLst/>
            </a:prstGeom>
            <a:noFill/>
          </p:spPr>
          <p:txBody>
            <a:bodyPr wrap="square" rtlCol="0">
              <a:spAutoFit/>
            </a:bodyPr>
            <a:lstStyle/>
            <a:p>
              <a:r>
                <a:rPr lang="en-US" b="1" i="1" dirty="0" smtClean="0">
                  <a:solidFill>
                    <a:srgbClr val="6D87C9"/>
                  </a:solidFill>
                  <a:latin typeface="Calibri" panose="020F0502020204030204" pitchFamily="34" charset="0"/>
                </a:rPr>
                <a:t>INFORMAL</a:t>
              </a:r>
              <a:endParaRPr lang="en-CA" b="1" i="1" dirty="0">
                <a:solidFill>
                  <a:srgbClr val="6D87C9"/>
                </a:solidFill>
                <a:latin typeface="Calibri" panose="020F0502020204030204" pitchFamily="34" charset="0"/>
              </a:endParaRPr>
            </a:p>
          </p:txBody>
        </p:sp>
        <p:sp>
          <p:nvSpPr>
            <p:cNvPr id="7" name="TextBox 6"/>
            <p:cNvSpPr txBox="1"/>
            <p:nvPr/>
          </p:nvSpPr>
          <p:spPr>
            <a:xfrm>
              <a:off x="4997014" y="4927837"/>
              <a:ext cx="1324105" cy="369332"/>
            </a:xfrm>
            <a:prstGeom prst="rect">
              <a:avLst/>
            </a:prstGeom>
            <a:noFill/>
          </p:spPr>
          <p:txBody>
            <a:bodyPr wrap="square" rtlCol="0">
              <a:spAutoFit/>
            </a:bodyPr>
            <a:lstStyle/>
            <a:p>
              <a:r>
                <a:rPr lang="en-US" b="1" i="1" dirty="0" smtClean="0">
                  <a:solidFill>
                    <a:schemeClr val="bg1"/>
                  </a:solidFill>
                  <a:latin typeface="Calibri" panose="020F0502020204030204" pitchFamily="34" charset="0"/>
                </a:rPr>
                <a:t>FORMAL</a:t>
              </a:r>
              <a:endParaRPr lang="en-CA" b="1" i="1" dirty="0">
                <a:solidFill>
                  <a:schemeClr val="bg1"/>
                </a:solidFill>
                <a:latin typeface="Calibri" panose="020F0502020204030204" pitchFamily="34" charset="0"/>
              </a:endParaRPr>
            </a:p>
          </p:txBody>
        </p:sp>
      </p:grpSp>
      <p:grpSp>
        <p:nvGrpSpPr>
          <p:cNvPr id="10" name="Group 9"/>
          <p:cNvGrpSpPr/>
          <p:nvPr/>
        </p:nvGrpSpPr>
        <p:grpSpPr>
          <a:xfrm>
            <a:off x="483541" y="2756181"/>
            <a:ext cx="1861411" cy="1345638"/>
            <a:chOff x="19600" y="1506818"/>
            <a:chExt cx="1861411" cy="1345638"/>
          </a:xfrm>
        </p:grpSpPr>
        <p:sp>
          <p:nvSpPr>
            <p:cNvPr id="22" name="Rounded Rectangle 21"/>
            <p:cNvSpPr/>
            <p:nvPr/>
          </p:nvSpPr>
          <p:spPr>
            <a:xfrm>
              <a:off x="19600" y="1506818"/>
              <a:ext cx="1861411" cy="1345638"/>
            </a:xfrm>
            <a:prstGeom prst="roundRect">
              <a:avLst/>
            </a:prstGeom>
            <a:solidFill>
              <a:srgbClr val="30488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Rounded Rectangle 4"/>
            <p:cNvSpPr/>
            <p:nvPr/>
          </p:nvSpPr>
          <p:spPr>
            <a:xfrm>
              <a:off x="85289" y="1572507"/>
              <a:ext cx="1730033" cy="12142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i="0" kern="1200" dirty="0" smtClean="0">
                  <a:latin typeface="Calibri" panose="020F0502020204030204" pitchFamily="34" charset="0"/>
                </a:rPr>
                <a:t>Cooperation</a:t>
              </a:r>
              <a:endParaRPr lang="en-CA" sz="2000" b="1" i="0" kern="1200" dirty="0">
                <a:latin typeface="Calibri" panose="020F0502020204030204" pitchFamily="34" charset="0"/>
              </a:endParaRPr>
            </a:p>
          </p:txBody>
        </p:sp>
      </p:grpSp>
      <p:grpSp>
        <p:nvGrpSpPr>
          <p:cNvPr id="13" name="Group 12"/>
          <p:cNvGrpSpPr/>
          <p:nvPr/>
        </p:nvGrpSpPr>
        <p:grpSpPr>
          <a:xfrm>
            <a:off x="2588142" y="2756181"/>
            <a:ext cx="1861411" cy="1345638"/>
            <a:chOff x="2124201" y="1506818"/>
            <a:chExt cx="1861411" cy="1345638"/>
          </a:xfrm>
        </p:grpSpPr>
        <p:sp>
          <p:nvSpPr>
            <p:cNvPr id="20" name="Rounded Rectangle 19"/>
            <p:cNvSpPr/>
            <p:nvPr/>
          </p:nvSpPr>
          <p:spPr>
            <a:xfrm>
              <a:off x="2124201" y="1506818"/>
              <a:ext cx="1861411" cy="1345638"/>
            </a:xfrm>
            <a:prstGeom prst="roundRect">
              <a:avLst/>
            </a:prstGeom>
            <a:solidFill>
              <a:srgbClr val="4060A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Rounded Rectangle 6"/>
            <p:cNvSpPr/>
            <p:nvPr/>
          </p:nvSpPr>
          <p:spPr>
            <a:xfrm>
              <a:off x="2189890" y="1572507"/>
              <a:ext cx="1730033" cy="12142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i="0" kern="1200" dirty="0" smtClean="0">
                  <a:latin typeface="Calibri" panose="020F0502020204030204" pitchFamily="34" charset="0"/>
                </a:rPr>
                <a:t>Collaboration</a:t>
              </a:r>
              <a:endParaRPr lang="en-CA" sz="2000" b="1" i="0" kern="1200" dirty="0">
                <a:latin typeface="Calibri" panose="020F0502020204030204" pitchFamily="34" charset="0"/>
              </a:endParaRPr>
            </a:p>
          </p:txBody>
        </p:sp>
      </p:grpSp>
      <p:grpSp>
        <p:nvGrpSpPr>
          <p:cNvPr id="14" name="Group 13"/>
          <p:cNvGrpSpPr/>
          <p:nvPr/>
        </p:nvGrpSpPr>
        <p:grpSpPr>
          <a:xfrm>
            <a:off x="4692732" y="2756181"/>
            <a:ext cx="1861411" cy="1345638"/>
            <a:chOff x="4228791" y="1506818"/>
            <a:chExt cx="1861411" cy="1345638"/>
          </a:xfrm>
        </p:grpSpPr>
        <p:sp>
          <p:nvSpPr>
            <p:cNvPr id="18" name="Rounded Rectangle 17"/>
            <p:cNvSpPr/>
            <p:nvPr/>
          </p:nvSpPr>
          <p:spPr>
            <a:xfrm>
              <a:off x="4228791" y="1506818"/>
              <a:ext cx="1861411" cy="1345638"/>
            </a:xfrm>
            <a:prstGeom prst="roundRect">
              <a:avLst/>
            </a:prstGeom>
            <a:solidFill>
              <a:srgbClr val="6D87C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ounded Rectangle 8"/>
            <p:cNvSpPr/>
            <p:nvPr/>
          </p:nvSpPr>
          <p:spPr>
            <a:xfrm>
              <a:off x="4294480" y="1572507"/>
              <a:ext cx="1730033" cy="12142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i="0" kern="1200" dirty="0" smtClean="0">
                  <a:latin typeface="Calibri" panose="020F0502020204030204" pitchFamily="34" charset="0"/>
                </a:rPr>
                <a:t>Alliance</a:t>
              </a:r>
              <a:endParaRPr lang="en-CA" sz="2000" b="1" i="0" kern="1200" dirty="0">
                <a:latin typeface="Calibri" panose="020F0502020204030204" pitchFamily="34" charset="0"/>
              </a:endParaRPr>
            </a:p>
          </p:txBody>
        </p:sp>
      </p:grpSp>
      <p:grpSp>
        <p:nvGrpSpPr>
          <p:cNvPr id="15" name="Group 14"/>
          <p:cNvGrpSpPr/>
          <p:nvPr/>
        </p:nvGrpSpPr>
        <p:grpSpPr>
          <a:xfrm>
            <a:off x="6799048" y="2756181"/>
            <a:ext cx="1861411" cy="1345638"/>
            <a:chOff x="6335107" y="1506818"/>
            <a:chExt cx="1861411" cy="1345638"/>
          </a:xfrm>
        </p:grpSpPr>
        <p:sp>
          <p:nvSpPr>
            <p:cNvPr id="16" name="Rounded Rectangle 15"/>
            <p:cNvSpPr/>
            <p:nvPr/>
          </p:nvSpPr>
          <p:spPr>
            <a:xfrm>
              <a:off x="6335107" y="1506818"/>
              <a:ext cx="1861411" cy="1345638"/>
            </a:xfrm>
            <a:prstGeom prst="roundRect">
              <a:avLst/>
            </a:prstGeom>
            <a:solidFill>
              <a:srgbClr val="97AAD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ounded Rectangle 10"/>
            <p:cNvSpPr/>
            <p:nvPr/>
          </p:nvSpPr>
          <p:spPr>
            <a:xfrm>
              <a:off x="6400796" y="1572507"/>
              <a:ext cx="1730033" cy="12142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i="0" kern="1200" dirty="0" smtClean="0">
                  <a:latin typeface="Calibri" panose="020F0502020204030204" pitchFamily="34" charset="0"/>
                </a:rPr>
                <a:t>Amalgamation</a:t>
              </a:r>
              <a:endParaRPr lang="en-CA" sz="2000" b="1" i="0" kern="1200" dirty="0">
                <a:latin typeface="Calibri" panose="020F0502020204030204" pitchFamily="34" charset="0"/>
              </a:endParaRPr>
            </a:p>
          </p:txBody>
        </p:sp>
      </p:grpSp>
    </p:spTree>
    <p:extLst>
      <p:ext uri="{BB962C8B-B14F-4D97-AF65-F5344CB8AC3E}">
        <p14:creationId xmlns:p14="http://schemas.microsoft.com/office/powerpoint/2010/main" val="33170880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5686425" y="5762625"/>
            <a:ext cx="3457575" cy="381000"/>
          </a:xfrm>
          <a:prstGeom prst="rect">
            <a:avLst/>
          </a:prstGeom>
          <a:noFill/>
          <a:ln>
            <a:miter lim="800000"/>
            <a:headEnd/>
            <a:tailEnd/>
          </a:ln>
        </p:spPr>
        <p:txBody>
          <a:bodyPr/>
          <a:lstStyle/>
          <a:p>
            <a:pPr algn="r">
              <a:spcBef>
                <a:spcPct val="40000"/>
              </a:spcBef>
              <a:defRPr/>
            </a:pPr>
            <a:r>
              <a:rPr lang="en-US" sz="1400" dirty="0">
                <a:latin typeface="Calibri" panose="020F0502020204030204" pitchFamily="34" charset="0"/>
                <a:ea typeface="ＭＳ Ｐゴシック" charset="-128"/>
              </a:rPr>
              <a:t>*J. </a:t>
            </a:r>
            <a:r>
              <a:rPr lang="en-US" sz="1400" dirty="0" err="1">
                <a:latin typeface="Calibri" panose="020F0502020204030204" pitchFamily="34" charset="0"/>
                <a:ea typeface="ＭＳ Ｐゴシック" charset="-128"/>
              </a:rPr>
              <a:t>Kotter</a:t>
            </a:r>
            <a:r>
              <a:rPr lang="en-US" sz="1400" dirty="0">
                <a:latin typeface="Calibri" panose="020F0502020204030204" pitchFamily="34" charset="0"/>
                <a:ea typeface="ＭＳ Ｐゴシック" charset="-128"/>
              </a:rPr>
              <a:t>. </a:t>
            </a:r>
            <a:r>
              <a:rPr lang="en-US" sz="1400" i="1" dirty="0">
                <a:latin typeface="Calibri" panose="020F0502020204030204" pitchFamily="34" charset="0"/>
                <a:ea typeface="ＭＳ Ｐゴシック" charset="-128"/>
              </a:rPr>
              <a:t>Leading Change</a:t>
            </a:r>
            <a:r>
              <a:rPr lang="en-US" sz="1400" dirty="0">
                <a:latin typeface="Calibri" panose="020F0502020204030204" pitchFamily="34" charset="0"/>
                <a:ea typeface="ＭＳ Ｐゴシック" charset="-128"/>
              </a:rPr>
              <a:t>, 1996.</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3" y="1880700"/>
            <a:ext cx="8181975" cy="376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165">
              <a:tabLst>
                <a:tab pos="400050" algn="l"/>
              </a:tabLst>
            </a:pPr>
            <a:r>
              <a:rPr lang="en-US" sz="4000" spc="-100" dirty="0" smtClean="0">
                <a:solidFill>
                  <a:schemeClr val="bg1"/>
                </a:solidFill>
                <a:latin typeface="Calibri" panose="020F0502020204030204" pitchFamily="34" charset="0"/>
                <a:ea typeface="ＭＳ Ｐゴシック" pitchFamily="-84" charset="-128"/>
              </a:rPr>
              <a:t>	</a:t>
            </a:r>
            <a:r>
              <a:rPr lang="en-US" sz="4000" b="1" i="1" spc="-100" dirty="0" smtClean="0">
                <a:solidFill>
                  <a:schemeClr val="bg1"/>
                </a:solidFill>
                <a:latin typeface="Calibri" panose="020F0502020204030204" pitchFamily="34" charset="0"/>
                <a:ea typeface="ＭＳ Ｐゴシック" pitchFamily="-84" charset="-128"/>
              </a:rPr>
              <a:t>THE HOW</a:t>
            </a:r>
            <a:br>
              <a:rPr lang="en-US" sz="4000" b="1" i="1" spc="-100" dirty="0" smtClean="0">
                <a:solidFill>
                  <a:schemeClr val="bg1"/>
                </a:solidFill>
                <a:latin typeface="Calibri" panose="020F0502020204030204" pitchFamily="34" charset="0"/>
                <a:ea typeface="ＭＳ Ｐゴシック" pitchFamily="-84" charset="-128"/>
              </a:rPr>
            </a:br>
            <a:r>
              <a:rPr lang="en-US" sz="4000" i="1" spc="-100" dirty="0" smtClean="0">
                <a:solidFill>
                  <a:schemeClr val="bg1"/>
                </a:solidFill>
                <a:latin typeface="Calibri" panose="020F0502020204030204" pitchFamily="34" charset="0"/>
                <a:ea typeface="ＭＳ Ｐゴシック" pitchFamily="-84" charset="-128"/>
              </a:rPr>
              <a:t>	</a:t>
            </a:r>
            <a:r>
              <a:rPr lang="en-US" sz="4000" spc="-100" dirty="0">
                <a:solidFill>
                  <a:schemeClr val="bg1"/>
                </a:solidFill>
                <a:latin typeface="Calibri" panose="020F0502020204030204" pitchFamily="34" charset="0"/>
                <a:ea typeface="ＭＳ Ｐゴシック" pitchFamily="-84" charset="-128"/>
              </a:rPr>
              <a:t>Improve by "Leading Change</a:t>
            </a:r>
            <a:r>
              <a:rPr lang="en-US" sz="4000" spc="-100" dirty="0" smtClean="0">
                <a:solidFill>
                  <a:schemeClr val="bg1"/>
                </a:solidFill>
                <a:latin typeface="Calibri" panose="020F0502020204030204" pitchFamily="34" charset="0"/>
                <a:ea typeface="ＭＳ Ｐゴシック" pitchFamily="-84" charset="-128"/>
              </a:rPr>
              <a:t>" </a:t>
            </a:r>
            <a:endParaRPr lang="en-US" sz="4000" spc="-100" dirty="0">
              <a:solidFill>
                <a:schemeClr val="bg1"/>
              </a:solidFill>
              <a:latin typeface="Calibri" panose="020F0502020204030204" pitchFamily="34" charset="0"/>
              <a:ea typeface="ＭＳ Ｐゴシック" pitchFamily="-84" charset="-128"/>
            </a:endParaRPr>
          </a:p>
        </p:txBody>
      </p:sp>
    </p:spTree>
    <p:extLst>
      <p:ext uri="{BB962C8B-B14F-4D97-AF65-F5344CB8AC3E}">
        <p14:creationId xmlns:p14="http://schemas.microsoft.com/office/powerpoint/2010/main" val="10518716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471" y="1984365"/>
            <a:ext cx="7053263"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165">
              <a:tabLst>
                <a:tab pos="400050" algn="l"/>
              </a:tabLst>
            </a:pPr>
            <a:r>
              <a:rPr lang="en-US" sz="4000" spc="-100" dirty="0" smtClean="0">
                <a:solidFill>
                  <a:schemeClr val="bg1"/>
                </a:solidFill>
                <a:latin typeface="Calibri" panose="020F0502020204030204" pitchFamily="34" charset="0"/>
                <a:ea typeface="ＭＳ Ｐゴシック" pitchFamily="-84" charset="-128"/>
              </a:rPr>
              <a:t>	</a:t>
            </a:r>
            <a:r>
              <a:rPr lang="en-US" sz="4000" b="1" i="1" spc="-100" dirty="0" smtClean="0">
                <a:solidFill>
                  <a:schemeClr val="bg1"/>
                </a:solidFill>
                <a:latin typeface="Calibri" panose="020F0502020204030204" pitchFamily="34" charset="0"/>
                <a:ea typeface="ＭＳ Ｐゴシック" pitchFamily="-84" charset="-128"/>
              </a:rPr>
              <a:t>THE HOW</a:t>
            </a:r>
            <a:br>
              <a:rPr lang="en-US" sz="4000" b="1" i="1" spc="-100" dirty="0" smtClean="0">
                <a:solidFill>
                  <a:schemeClr val="bg1"/>
                </a:solidFill>
                <a:latin typeface="Calibri" panose="020F0502020204030204" pitchFamily="34" charset="0"/>
                <a:ea typeface="ＭＳ Ｐゴシック" pitchFamily="-84" charset="-128"/>
              </a:rPr>
            </a:br>
            <a:r>
              <a:rPr lang="en-US" sz="4000" i="1" spc="-100" dirty="0" smtClean="0">
                <a:solidFill>
                  <a:schemeClr val="bg1"/>
                </a:solidFill>
                <a:latin typeface="Calibri" panose="020F0502020204030204" pitchFamily="34" charset="0"/>
                <a:ea typeface="ＭＳ Ｐゴシック" pitchFamily="-84" charset="-128"/>
              </a:rPr>
              <a:t>	</a:t>
            </a:r>
            <a:r>
              <a:rPr lang="en-US" sz="4000" spc="-100" dirty="0" smtClean="0">
                <a:solidFill>
                  <a:schemeClr val="bg1"/>
                </a:solidFill>
                <a:latin typeface="Calibri" panose="020F0502020204030204" pitchFamily="34" charset="0"/>
                <a:ea typeface="ＭＳ Ｐゴシック" pitchFamily="-84" charset="-128"/>
              </a:rPr>
              <a:t>Creating </a:t>
            </a:r>
            <a:r>
              <a:rPr lang="en-US" sz="4000" spc="-100" dirty="0">
                <a:solidFill>
                  <a:schemeClr val="bg1"/>
                </a:solidFill>
                <a:latin typeface="Calibri" panose="020F0502020204030204" pitchFamily="34" charset="0"/>
                <a:ea typeface="ＭＳ Ｐゴシック" pitchFamily="-84" charset="-128"/>
              </a:rPr>
              <a:t>a culture of </a:t>
            </a:r>
            <a:r>
              <a:rPr lang="en-US" sz="4000" spc="-100" dirty="0" smtClean="0">
                <a:solidFill>
                  <a:schemeClr val="bg1"/>
                </a:solidFill>
                <a:latin typeface="Calibri" panose="020F0502020204030204" pitchFamily="34" charset="0"/>
                <a:ea typeface="ＭＳ Ｐゴシック" pitchFamily="-84" charset="-128"/>
              </a:rPr>
              <a:t>Quality</a:t>
            </a:r>
            <a:endParaRPr lang="en-US" sz="4000" spc="-100" dirty="0">
              <a:solidFill>
                <a:schemeClr val="bg1"/>
              </a:solidFill>
              <a:latin typeface="Calibri" panose="020F0502020204030204" pitchFamily="34" charset="0"/>
              <a:ea typeface="ＭＳ Ｐゴシック" pitchFamily="-84" charset="-128"/>
            </a:endParaRPr>
          </a:p>
        </p:txBody>
      </p:sp>
      <p:sp>
        <p:nvSpPr>
          <p:cNvPr id="2" name="TextBox 1"/>
          <p:cNvSpPr txBox="1"/>
          <p:nvPr/>
        </p:nvSpPr>
        <p:spPr>
          <a:xfrm>
            <a:off x="2921866" y="5773336"/>
            <a:ext cx="6059214" cy="338554"/>
          </a:xfrm>
          <a:prstGeom prst="rect">
            <a:avLst/>
          </a:prstGeom>
          <a:noFill/>
        </p:spPr>
        <p:txBody>
          <a:bodyPr wrap="square" rtlCol="0">
            <a:spAutoFit/>
          </a:bodyPr>
          <a:lstStyle/>
          <a:p>
            <a:r>
              <a:rPr lang="en-US" sz="800" dirty="0" err="1"/>
              <a:t>Reinertsen</a:t>
            </a:r>
            <a:r>
              <a:rPr lang="en-US" sz="800" dirty="0"/>
              <a:t> JL, </a:t>
            </a:r>
            <a:r>
              <a:rPr lang="en-US" sz="800" dirty="0" err="1"/>
              <a:t>Bisognano</a:t>
            </a:r>
            <a:r>
              <a:rPr lang="en-US" sz="800" dirty="0"/>
              <a:t> M, Pugh MD. </a:t>
            </a:r>
            <a:r>
              <a:rPr lang="en-US" sz="800" i="1" dirty="0"/>
              <a:t>Seven Leadership Leverage Points for Organization-Level Improvement in Health Care (Second Edition).</a:t>
            </a:r>
            <a:r>
              <a:rPr lang="en-US" sz="800" dirty="0"/>
              <a:t> IHI Innovation Series white paper. Cambridge, MA: Institute for Healthcare Improvement; 2008. </a:t>
            </a:r>
            <a:endParaRPr lang="en-CA" sz="800" dirty="0"/>
          </a:p>
        </p:txBody>
      </p:sp>
    </p:spTree>
    <p:extLst>
      <p:ext uri="{BB962C8B-B14F-4D97-AF65-F5344CB8AC3E}">
        <p14:creationId xmlns:p14="http://schemas.microsoft.com/office/powerpoint/2010/main" val="354120257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CPSI-Safer Now PPT_resav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End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HQO_Slide">
  <a:themeElements>
    <a:clrScheme name="HQO">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00A0A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Slides option">
  <a:themeElements>
    <a:clrScheme name="HQO">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00A0A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108322</TotalTime>
  <Words>993</Words>
  <Application>Microsoft Office PowerPoint</Application>
  <PresentationFormat>On-screen Show (4:3)</PresentationFormat>
  <Paragraphs>202</Paragraphs>
  <Slides>33</Slides>
  <Notes>12</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33</vt:i4>
      </vt:variant>
    </vt:vector>
  </HeadingPairs>
  <TitlesOfParts>
    <vt:vector size="47" baseType="lpstr">
      <vt:lpstr>MS PGothic</vt:lpstr>
      <vt:lpstr>MS PGothic</vt:lpstr>
      <vt:lpstr>Arial</vt:lpstr>
      <vt:lpstr>Arial Rounded MT Bold</vt:lpstr>
      <vt:lpstr>Calibri</vt:lpstr>
      <vt:lpstr>Helvetica Neue Medium</vt:lpstr>
      <vt:lpstr>Times New Roman</vt:lpstr>
      <vt:lpstr>Clarity</vt:lpstr>
      <vt:lpstr>CPSI-Safer Now PPT_resave</vt:lpstr>
      <vt:lpstr>Custom Design</vt:lpstr>
      <vt:lpstr>1_Custom Design</vt:lpstr>
      <vt:lpstr>1_End slide</vt:lpstr>
      <vt:lpstr>HQO_Slide</vt:lpstr>
      <vt:lpstr>2_Slides option</vt:lpstr>
      <vt:lpstr>PowerPoint Presentation</vt:lpstr>
      <vt:lpstr>PowerPoint Presentation</vt:lpstr>
      <vt:lpstr> WHY focus on quality?</vt:lpstr>
      <vt:lpstr>PowerPoint Presentation</vt:lpstr>
      <vt:lpstr> THE WHAT  Performance Improvement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vt:lpstr>
      <vt:lpstr>moderated by:  Lee Fairclough, VP- qi</vt:lpstr>
      <vt:lpstr>  Quality Rounds Survey  </vt:lpstr>
      <vt:lpstr>Question 1</vt:lpstr>
      <vt:lpstr>Question 2</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W Hayes</dc:creator>
  <cp:lastModifiedBy>Bar-Ziv, Stacey</cp:lastModifiedBy>
  <cp:revision>449</cp:revision>
  <cp:lastPrinted>2016-09-07T19:00:38Z</cp:lastPrinted>
  <dcterms:created xsi:type="dcterms:W3CDTF">2013-07-23T03:03:04Z</dcterms:created>
  <dcterms:modified xsi:type="dcterms:W3CDTF">2016-11-17T15:53:30Z</dcterms:modified>
</cp:coreProperties>
</file>