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1" r:id="rId1"/>
    <p:sldMasterId id="2147483769" r:id="rId2"/>
    <p:sldMasterId id="2147483785" r:id="rId3"/>
    <p:sldMasterId id="2147483808" r:id="rId4"/>
    <p:sldMasterId id="2147483797" r:id="rId5"/>
    <p:sldMasterId id="2147483820" r:id="rId6"/>
    <p:sldMasterId id="2147484411" r:id="rId7"/>
  </p:sldMasterIdLst>
  <p:notesMasterIdLst>
    <p:notesMasterId r:id="rId29"/>
  </p:notesMasterIdLst>
  <p:handoutMasterIdLst>
    <p:handoutMasterId r:id="rId30"/>
  </p:handoutMasterIdLst>
  <p:sldIdLst>
    <p:sldId id="305" r:id="rId8"/>
    <p:sldId id="328" r:id="rId9"/>
    <p:sldId id="329" r:id="rId10"/>
    <p:sldId id="330" r:id="rId11"/>
    <p:sldId id="323" r:id="rId12"/>
    <p:sldId id="331" r:id="rId13"/>
    <p:sldId id="332" r:id="rId14"/>
    <p:sldId id="334" r:id="rId15"/>
    <p:sldId id="313" r:id="rId16"/>
    <p:sldId id="314" r:id="rId17"/>
    <p:sldId id="333" r:id="rId18"/>
    <p:sldId id="335" r:id="rId19"/>
    <p:sldId id="316" r:id="rId20"/>
    <p:sldId id="317" r:id="rId21"/>
    <p:sldId id="338" r:id="rId22"/>
    <p:sldId id="336" r:id="rId23"/>
    <p:sldId id="319" r:id="rId24"/>
    <p:sldId id="320" r:id="rId25"/>
    <p:sldId id="268" r:id="rId26"/>
    <p:sldId id="326" r:id="rId27"/>
    <p:sldId id="259" r:id="rId28"/>
  </p:sldIdLst>
  <p:sldSz cx="9144000" cy="6858000" type="screen4x3"/>
  <p:notesSz cx="7023100" cy="93091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bira, Eseeri" initials="ME" lastIdx="21" clrIdx="6">
    <p:extLst/>
  </p:cmAuthor>
  <p:cmAuthor id="1" name="Eseeri" initials="E" lastIdx="16" clrIdx="0">
    <p:extLst/>
  </p:cmAuthor>
  <p:cmAuthor id="8" name="Degani, Naushaba" initials="DN" lastIdx="9" clrIdx="7">
    <p:extLst/>
  </p:cmAuthor>
  <p:cmAuthor id="2" name="Sandra" initials="S" lastIdx="18" clrIdx="1">
    <p:extLst/>
  </p:cmAuthor>
  <p:cmAuthor id="9" name="Schipper, Jennifer" initials="SJ" lastIdx="39" clrIdx="8"/>
  <p:cmAuthor id="3" name="Brien, Susan" initials="BS" lastIdx="14" clrIdx="2">
    <p:extLst/>
  </p:cmAuthor>
  <p:cmAuthor id="10" name="Jennifer" initials="" lastIdx="3" clrIdx="9"/>
  <p:cmAuthor id="4" name="Grenier, Louise" initials="GL" lastIdx="7" clrIdx="3">
    <p:extLst/>
  </p:cmAuthor>
  <p:cmAuthor id="11" name="skerr@hqontario.ca" initials="s" lastIdx="4" clrIdx="10">
    <p:extLst>
      <p:ext uri="{19B8F6BF-5375-455C-9EA6-DF929625EA0E}">
        <p15:presenceInfo xmlns:p15="http://schemas.microsoft.com/office/powerpoint/2012/main" userId="c816865a82a570f3" providerId="Windows Live"/>
      </p:ext>
    </p:extLst>
  </p:cmAuthor>
  <p:cmAuthor id="5" name="Sandra Kerr" initials="SK" lastIdx="1" clrIdx="4">
    <p:extLst/>
  </p:cmAuthor>
  <p:cmAuthor id="6" name="Binil" initials="B" lastIdx="7"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7600"/>
    <a:srgbClr val="118995"/>
    <a:srgbClr val="FFFFFF"/>
    <a:srgbClr val="C86205"/>
    <a:srgbClr val="8B9187"/>
    <a:srgbClr val="0C6577"/>
    <a:srgbClr val="00788A"/>
    <a:srgbClr val="499908"/>
    <a:srgbClr val="C27C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70"/>
        <p:guide orient="horz" pos="469"/>
        <p:guide orient="horz" pos="349"/>
        <p:guide pos="2835"/>
      </p:guideLst>
    </p:cSldViewPr>
  </p:slide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3043744" cy="465455"/>
          </a:xfrm>
          <a:prstGeom prst="rect">
            <a:avLst/>
          </a:prstGeom>
          <a:noFill/>
          <a:ln w="9525">
            <a:noFill/>
            <a:miter lim="800000"/>
            <a:headEnd/>
            <a:tailEnd/>
          </a:ln>
          <a:effectLst/>
        </p:spPr>
        <p:txBody>
          <a:bodyPr vert="horz" wrap="square" lIns="91852" tIns="45926" rIns="91852" bIns="45926"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8841530"/>
            <a:ext cx="4525330" cy="465455"/>
          </a:xfrm>
          <a:prstGeom prst="rect">
            <a:avLst/>
          </a:prstGeom>
          <a:noFill/>
          <a:ln w="9525">
            <a:noFill/>
            <a:miter lim="800000"/>
            <a:headEnd/>
            <a:tailEnd/>
          </a:ln>
          <a:effectLst/>
        </p:spPr>
        <p:txBody>
          <a:bodyPr vert="horz" wrap="square" lIns="91852" tIns="45926" rIns="91852" bIns="45926"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6263066" y="8841530"/>
            <a:ext cx="758832" cy="465455"/>
          </a:xfrm>
          <a:prstGeom prst="rect">
            <a:avLst/>
          </a:prstGeom>
          <a:noFill/>
          <a:ln w="9525">
            <a:noFill/>
            <a:miter lim="800000"/>
            <a:headEnd/>
            <a:tailEnd/>
          </a:ln>
          <a:effectLst/>
        </p:spPr>
        <p:txBody>
          <a:bodyPr vert="horz" wrap="square" lIns="91852" tIns="45926" rIns="91852" bIns="45926" numCol="1" anchor="b" anchorCtr="0" compatLnSpc="1">
            <a:prstTxWarp prst="textNoShape">
              <a:avLst/>
            </a:prstTxWarp>
          </a:bodyPr>
          <a:lstStyle>
            <a:lvl1pPr algn="r" eaLnBrk="0" hangingPunct="0">
              <a:defRPr sz="1200" u="none"/>
            </a:lvl1pPr>
          </a:lstStyle>
          <a:p>
            <a:fld id="{01EAF0DD-EBB7-4127-8C24-B3E171C21E86}" type="slidenum">
              <a:rPr lang="en-CA" altLang="en-US"/>
              <a:pPr/>
              <a:t>0</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3043744" cy="465455"/>
          </a:xfrm>
          <a:prstGeom prst="rect">
            <a:avLst/>
          </a:prstGeom>
          <a:noFill/>
          <a:ln w="9525">
            <a:noFill/>
            <a:miter lim="800000"/>
            <a:headEnd/>
            <a:tailEnd/>
          </a:ln>
        </p:spPr>
        <p:txBody>
          <a:bodyPr vert="horz" wrap="square" lIns="93297" tIns="46649" rIns="93297" bIns="46649" numCol="1" anchor="t" anchorCtr="0" compatLnSpc="1">
            <a:prstTxWarp prst="textNoShape">
              <a:avLst/>
            </a:prstTxWarp>
          </a:bodyPr>
          <a:lstStyle>
            <a:lvl1pPr defTabSz="465634"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3978155" y="0"/>
            <a:ext cx="3043744" cy="465455"/>
          </a:xfrm>
          <a:prstGeom prst="rect">
            <a:avLst/>
          </a:prstGeom>
          <a:noFill/>
          <a:ln w="9525">
            <a:noFill/>
            <a:miter lim="800000"/>
            <a:headEnd/>
            <a:tailEnd/>
          </a:ln>
        </p:spPr>
        <p:txBody>
          <a:bodyPr vert="horz" wrap="square" lIns="93297" tIns="46649" rIns="93297" bIns="46649" numCol="1" anchor="t" anchorCtr="0" compatLnSpc="1">
            <a:prstTxWarp prst="textNoShape">
              <a:avLst/>
            </a:prstTxWarp>
          </a:bodyPr>
          <a:lstStyle>
            <a:lvl1pPr algn="r" defTabSz="465634" eaLnBrk="0" hangingPunct="0">
              <a:defRPr sz="1200" u="none"/>
            </a:lvl1pPr>
          </a:lstStyle>
          <a:p>
            <a:fld id="{0CF560BD-084A-4D82-9B86-BE74568A9878}" type="datetime1">
              <a:rPr lang="en-CA" altLang="en-US"/>
              <a:pPr/>
              <a:t>2016-11-23</a:t>
            </a:fld>
            <a:endParaRPr lang="en-CA" altLang="en-US"/>
          </a:p>
        </p:txBody>
      </p:sp>
      <p:sp>
        <p:nvSpPr>
          <p:cNvPr id="3277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702310" y="4421824"/>
            <a:ext cx="5618480" cy="4189095"/>
          </a:xfrm>
          <a:prstGeom prst="rect">
            <a:avLst/>
          </a:prstGeom>
          <a:noFill/>
          <a:ln w="9525">
            <a:noFill/>
            <a:miter lim="800000"/>
            <a:headEnd/>
            <a:tailEnd/>
          </a:ln>
        </p:spPr>
        <p:txBody>
          <a:bodyPr vert="horz" wrap="square" lIns="93297" tIns="46649" rIns="93297" bIns="46649"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8841530"/>
            <a:ext cx="3043744" cy="465455"/>
          </a:xfrm>
          <a:prstGeom prst="rect">
            <a:avLst/>
          </a:prstGeom>
          <a:noFill/>
          <a:ln w="9525">
            <a:noFill/>
            <a:miter lim="800000"/>
            <a:headEnd/>
            <a:tailEnd/>
          </a:ln>
        </p:spPr>
        <p:txBody>
          <a:bodyPr vert="horz" wrap="square" lIns="93297" tIns="46649" rIns="93297" bIns="46649" numCol="1" anchor="b" anchorCtr="0" compatLnSpc="1">
            <a:prstTxWarp prst="textNoShape">
              <a:avLst/>
            </a:prstTxWarp>
          </a:bodyPr>
          <a:lstStyle>
            <a:lvl1pPr defTabSz="465634"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3978155" y="8841530"/>
            <a:ext cx="3043744" cy="465455"/>
          </a:xfrm>
          <a:prstGeom prst="rect">
            <a:avLst/>
          </a:prstGeom>
          <a:noFill/>
          <a:ln w="9525">
            <a:noFill/>
            <a:miter lim="800000"/>
            <a:headEnd/>
            <a:tailEnd/>
          </a:ln>
        </p:spPr>
        <p:txBody>
          <a:bodyPr vert="horz" wrap="square" lIns="93297" tIns="46649" rIns="93297" bIns="46649" numCol="1" anchor="b" anchorCtr="0" compatLnSpc="1">
            <a:prstTxWarp prst="textNoShape">
              <a:avLst/>
            </a:prstTxWarp>
          </a:bodyPr>
          <a:lstStyle>
            <a:lvl1pPr algn="r" defTabSz="465634" eaLnBrk="0" hangingPunct="0">
              <a:defRPr sz="1200" u="none"/>
            </a:lvl1pPr>
          </a:lstStyle>
          <a:p>
            <a:fld id="{BCAAFC39-66EA-4D9F-B69D-A596BC388A64}"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0</a:t>
            </a:fld>
            <a:endParaRPr lang="en-CA" altLang="en-US"/>
          </a:p>
        </p:txBody>
      </p:sp>
    </p:spTree>
    <p:extLst>
      <p:ext uri="{BB962C8B-B14F-4D97-AF65-F5344CB8AC3E}">
        <p14:creationId xmlns:p14="http://schemas.microsoft.com/office/powerpoint/2010/main" val="2713830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16</a:t>
            </a:fld>
            <a:endParaRPr lang="en-CA" altLang="en-US"/>
          </a:p>
        </p:txBody>
      </p:sp>
    </p:spTree>
    <p:extLst>
      <p:ext uri="{BB962C8B-B14F-4D97-AF65-F5344CB8AC3E}">
        <p14:creationId xmlns:p14="http://schemas.microsoft.com/office/powerpoint/2010/main" val="124194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17</a:t>
            </a:fld>
            <a:endParaRPr lang="en-CA" altLang="en-US"/>
          </a:p>
        </p:txBody>
      </p:sp>
    </p:spTree>
    <p:extLst>
      <p:ext uri="{BB962C8B-B14F-4D97-AF65-F5344CB8AC3E}">
        <p14:creationId xmlns:p14="http://schemas.microsoft.com/office/powerpoint/2010/main" val="1024592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18</a:t>
            </a:fld>
            <a:endParaRPr lang="en-CA" altLang="en-US"/>
          </a:p>
        </p:txBody>
      </p:sp>
    </p:spTree>
    <p:extLst>
      <p:ext uri="{BB962C8B-B14F-4D97-AF65-F5344CB8AC3E}">
        <p14:creationId xmlns:p14="http://schemas.microsoft.com/office/powerpoint/2010/main" val="1448483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noProof="0"/>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19</a:t>
            </a:fld>
            <a:endParaRPr lang="en-CA" altLang="en-US"/>
          </a:p>
        </p:txBody>
      </p:sp>
    </p:spTree>
    <p:extLst>
      <p:ext uri="{BB962C8B-B14F-4D97-AF65-F5344CB8AC3E}">
        <p14:creationId xmlns:p14="http://schemas.microsoft.com/office/powerpoint/2010/main" val="133582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AFC39-66EA-4D9F-B69D-A596BC388A64}" type="slidenum">
              <a:rPr lang="en-CA" altLang="en-US"/>
              <a:pPr/>
              <a:t>2</a:t>
            </a:fld>
            <a:endParaRPr lang="en-CA" altLang="en-US"/>
          </a:p>
        </p:txBody>
      </p:sp>
    </p:spTree>
    <p:extLst>
      <p:ext uri="{BB962C8B-B14F-4D97-AF65-F5344CB8AC3E}">
        <p14:creationId xmlns:p14="http://schemas.microsoft.com/office/powerpoint/2010/main" val="386019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3</a:t>
            </a:fld>
            <a:endParaRPr lang="en-CA" altLang="en-US"/>
          </a:p>
        </p:txBody>
      </p:sp>
    </p:spTree>
    <p:extLst>
      <p:ext uri="{BB962C8B-B14F-4D97-AF65-F5344CB8AC3E}">
        <p14:creationId xmlns:p14="http://schemas.microsoft.com/office/powerpoint/2010/main" val="54834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AFC39-66EA-4D9F-B69D-A596BC388A64}" type="slidenum">
              <a:rPr lang="en-CA" altLang="en-US"/>
              <a:pPr/>
              <a:t>4</a:t>
            </a:fld>
            <a:endParaRPr lang="en-CA" altLang="en-US"/>
          </a:p>
        </p:txBody>
      </p:sp>
    </p:spTree>
    <p:extLst>
      <p:ext uri="{BB962C8B-B14F-4D97-AF65-F5344CB8AC3E}">
        <p14:creationId xmlns:p14="http://schemas.microsoft.com/office/powerpoint/2010/main" val="370404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2966874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8</a:t>
            </a:fld>
            <a:endParaRPr lang="en-CA" altLang="en-US"/>
          </a:p>
        </p:txBody>
      </p:sp>
    </p:spTree>
    <p:extLst>
      <p:ext uri="{BB962C8B-B14F-4D97-AF65-F5344CB8AC3E}">
        <p14:creationId xmlns:p14="http://schemas.microsoft.com/office/powerpoint/2010/main" val="427245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9</a:t>
            </a:fld>
            <a:endParaRPr lang="en-CA" altLang="en-US"/>
          </a:p>
        </p:txBody>
      </p:sp>
    </p:spTree>
    <p:extLst>
      <p:ext uri="{BB962C8B-B14F-4D97-AF65-F5344CB8AC3E}">
        <p14:creationId xmlns:p14="http://schemas.microsoft.com/office/powerpoint/2010/main" val="76450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12</a:t>
            </a:fld>
            <a:endParaRPr lang="en-CA" altLang="en-US"/>
          </a:p>
        </p:txBody>
      </p:sp>
    </p:spTree>
    <p:extLst>
      <p:ext uri="{BB962C8B-B14F-4D97-AF65-F5344CB8AC3E}">
        <p14:creationId xmlns:p14="http://schemas.microsoft.com/office/powerpoint/2010/main" val="95368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13</a:t>
            </a:fld>
            <a:endParaRPr lang="en-CA" altLang="en-US"/>
          </a:p>
        </p:txBody>
      </p:sp>
    </p:spTree>
    <p:extLst>
      <p:ext uri="{BB962C8B-B14F-4D97-AF65-F5344CB8AC3E}">
        <p14:creationId xmlns:p14="http://schemas.microsoft.com/office/powerpoint/2010/main" val="424513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99392"/>
            <a:ext cx="9144000" cy="61926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91779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lvl1pPr>
              <a:defRPr>
                <a:solidFill>
                  <a:srgbClr val="00A0AF"/>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149325E2-FEB7-4187-B781-E24CA6258EEF}" type="slidenum">
              <a:rPr lang="en-US" altLang="en-US"/>
              <a:pPr/>
              <a:t>‹#›</a:t>
            </a:fld>
            <a:endParaRPr lang="en-US" altLang="en-US"/>
          </a:p>
        </p:txBody>
      </p:sp>
    </p:spTree>
    <p:extLst>
      <p:ext uri="{BB962C8B-B14F-4D97-AF65-F5344CB8AC3E}">
        <p14:creationId xmlns:p14="http://schemas.microsoft.com/office/powerpoint/2010/main" val="265449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1950"/>
          </a:xfrm>
        </p:spPr>
        <p:txBody>
          <a:bodyPr vert="eaVert"/>
          <a:lstStyle>
            <a:lvl1pPr>
              <a:defRPr>
                <a:solidFill>
                  <a:srgbClr val="00788A"/>
                </a:solidFill>
              </a:defRPr>
            </a:lvl1pPr>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441950"/>
          </a:xfrm>
        </p:spPr>
        <p:txBody>
          <a:bodyPr vert="eaVert"/>
          <a:lstStyle>
            <a:lvl1pPr>
              <a:defRPr>
                <a:solidFill>
                  <a:srgbClr val="00A0AF"/>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B7C7648D-37F9-4D06-A0F8-C885B57EA161}" type="slidenum">
              <a:rPr lang="en-US" altLang="en-US"/>
              <a:pPr/>
              <a:t>‹#›</a:t>
            </a:fld>
            <a:endParaRPr lang="en-US" altLang="en-US"/>
          </a:p>
        </p:txBody>
      </p:sp>
    </p:spTree>
    <p:extLst>
      <p:ext uri="{BB962C8B-B14F-4D97-AF65-F5344CB8AC3E}">
        <p14:creationId xmlns:p14="http://schemas.microsoft.com/office/powerpoint/2010/main" val="3296625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ld">
    <p:spTree>
      <p:nvGrpSpPr>
        <p:cNvPr id="1" name=""/>
        <p:cNvGrpSpPr/>
        <p:nvPr/>
      </p:nvGrpSpPr>
      <p:grpSpPr>
        <a:xfrm>
          <a:off x="0" y="0"/>
          <a:ext cx="0" cy="0"/>
          <a:chOff x="0" y="0"/>
          <a:chExt cx="0" cy="0"/>
        </a:xfrm>
      </p:grpSpPr>
      <p:sp>
        <p:nvSpPr>
          <p:cNvPr id="2"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Tree>
    <p:extLst>
      <p:ext uri="{BB962C8B-B14F-4D97-AF65-F5344CB8AC3E}">
        <p14:creationId xmlns:p14="http://schemas.microsoft.com/office/powerpoint/2010/main" val="1057032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sp>
        <p:nvSpPr>
          <p:cNvPr id="4" name="TextBox 3"/>
          <p:cNvSpPr txBox="1"/>
          <p:nvPr userDrawn="1"/>
        </p:nvSpPr>
        <p:spPr>
          <a:xfrm>
            <a:off x="4038600" y="6477000"/>
            <a:ext cx="1066800" cy="276225"/>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fld id="{5E63BB66-92CA-43FC-8BB8-C698A39330F8}" type="slidenum">
              <a:rPr lang="en-US" altLang="en-US" sz="1200" b="1" u="none">
                <a:solidFill>
                  <a:schemeClr val="bg1"/>
                </a:solidFill>
              </a:rPr>
              <a:pPr algn="ctr" eaLnBrk="1" hangingPunct="1">
                <a:spcBef>
                  <a:spcPct val="50000"/>
                </a:spcBef>
              </a:pPr>
              <a:t>‹#›</a:t>
            </a:fld>
            <a:endParaRPr lang="en-US" altLang="en-US" sz="1200" b="1" u="none">
              <a:solidFill>
                <a:schemeClr val="bg1"/>
              </a:solidFill>
            </a:endParaRPr>
          </a:p>
        </p:txBody>
      </p:sp>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ftr" sz="quarter" idx="10"/>
          </p:nvPr>
        </p:nvSpPr>
        <p:spPr/>
        <p:txBody>
          <a:bodyPr/>
          <a:lstStyle>
            <a:lvl1pPr>
              <a:defRPr/>
            </a:lvl1pPr>
          </a:lstStyle>
          <a:p>
            <a:pPr>
              <a:defRPr/>
            </a:pPr>
            <a:r>
              <a:rPr lang="en-US"/>
              <a:t>www.HQOntario.ca</a:t>
            </a:r>
            <a:endParaRPr lang="en-CA"/>
          </a:p>
        </p:txBody>
      </p:sp>
    </p:spTree>
    <p:extLst>
      <p:ext uri="{BB962C8B-B14F-4D97-AF65-F5344CB8AC3E}">
        <p14:creationId xmlns:p14="http://schemas.microsoft.com/office/powerpoint/2010/main" val="302221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F122B4CE-5083-477E-B3F0-67587CD8964B}" type="slidenum">
              <a:rPr lang="en-US" altLang="en-US"/>
              <a:pPr/>
              <a:t>‹#›</a:t>
            </a:fld>
            <a:endParaRPr lang="en-US" altLang="en-US"/>
          </a:p>
        </p:txBody>
      </p:sp>
    </p:spTree>
    <p:extLst>
      <p:ext uri="{BB962C8B-B14F-4D97-AF65-F5344CB8AC3E}">
        <p14:creationId xmlns:p14="http://schemas.microsoft.com/office/powerpoint/2010/main" val="4098118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sz="half" idx="1"/>
          </p:nvPr>
        </p:nvSpPr>
        <p:spPr>
          <a:xfrm>
            <a:off x="457200" y="1239838"/>
            <a:ext cx="4038600" cy="4476750"/>
          </a:xfrm>
        </p:spPr>
        <p:txBody>
          <a:bodyPr/>
          <a:lstStyle>
            <a:lvl1pPr>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39838"/>
            <a:ext cx="4038600" cy="4476750"/>
          </a:xfrm>
        </p:spPr>
        <p:txBody>
          <a:bodyPr/>
          <a:lstStyle>
            <a:lvl1pPr>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6" name="Slide Number Placeholder 6"/>
          <p:cNvSpPr>
            <a:spLocks noGrp="1"/>
          </p:cNvSpPr>
          <p:nvPr>
            <p:ph type="sldNum" sz="quarter" idx="11"/>
          </p:nvPr>
        </p:nvSpPr>
        <p:spPr/>
        <p:txBody>
          <a:bodyPr/>
          <a:lstStyle>
            <a:lvl1pPr>
              <a:defRPr/>
            </a:lvl1pPr>
          </a:lstStyle>
          <a:p>
            <a:fld id="{AAC87123-967A-431F-A153-CB3C2383E7B1}" type="slidenum">
              <a:rPr lang="en-US" altLang="en-US"/>
              <a:pPr/>
              <a:t>‹#›</a:t>
            </a:fld>
            <a:endParaRPr lang="en-US" altLang="en-US"/>
          </a:p>
        </p:txBody>
      </p:sp>
    </p:spTree>
    <p:extLst>
      <p:ext uri="{BB962C8B-B14F-4D97-AF65-F5344CB8AC3E}">
        <p14:creationId xmlns:p14="http://schemas.microsoft.com/office/powerpoint/2010/main" val="36722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8" name="Slide Number Placeholder 6"/>
          <p:cNvSpPr>
            <a:spLocks noGrp="1"/>
          </p:cNvSpPr>
          <p:nvPr>
            <p:ph type="sldNum" sz="quarter" idx="11"/>
          </p:nvPr>
        </p:nvSpPr>
        <p:spPr/>
        <p:txBody>
          <a:bodyPr/>
          <a:lstStyle>
            <a:lvl1pPr>
              <a:defRPr/>
            </a:lvl1pPr>
          </a:lstStyle>
          <a:p>
            <a:fld id="{E8B3E058-70DD-4387-9354-737ABD837A7C}" type="slidenum">
              <a:rPr lang="en-US" altLang="en-US"/>
              <a:pPr/>
              <a:t>‹#›</a:t>
            </a:fld>
            <a:endParaRPr lang="en-US" altLang="en-US"/>
          </a:p>
        </p:txBody>
      </p:sp>
    </p:spTree>
    <p:extLst>
      <p:ext uri="{BB962C8B-B14F-4D97-AF65-F5344CB8AC3E}">
        <p14:creationId xmlns:p14="http://schemas.microsoft.com/office/powerpoint/2010/main" val="1178191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ption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4" name="Slide Number Placeholder 6"/>
          <p:cNvSpPr>
            <a:spLocks noGrp="1"/>
          </p:cNvSpPr>
          <p:nvPr>
            <p:ph type="sldNum" sz="quarter" idx="11"/>
          </p:nvPr>
        </p:nvSpPr>
        <p:spPr/>
        <p:txBody>
          <a:bodyPr/>
          <a:lstStyle>
            <a:lvl1pPr>
              <a:defRPr/>
            </a:lvl1pPr>
          </a:lstStyle>
          <a:p>
            <a:fld id="{516D6EC6-CE7C-41C9-A278-8BB7631E4CA3}" type="slidenum">
              <a:rPr lang="en-US" altLang="en-US"/>
              <a:pPr/>
              <a:t>‹#›</a:t>
            </a:fld>
            <a:endParaRPr lang="en-US" altLang="en-US"/>
          </a:p>
        </p:txBody>
      </p:sp>
    </p:spTree>
    <p:extLst>
      <p:ext uri="{BB962C8B-B14F-4D97-AF65-F5344CB8AC3E}">
        <p14:creationId xmlns:p14="http://schemas.microsoft.com/office/powerpoint/2010/main" val="2234700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3" name="Slide Number Placeholder 6"/>
          <p:cNvSpPr>
            <a:spLocks noGrp="1"/>
          </p:cNvSpPr>
          <p:nvPr>
            <p:ph type="sldNum" sz="quarter" idx="11"/>
          </p:nvPr>
        </p:nvSpPr>
        <p:spPr/>
        <p:txBody>
          <a:bodyPr/>
          <a:lstStyle>
            <a:lvl1pPr>
              <a:defRPr/>
            </a:lvl1pPr>
          </a:lstStyle>
          <a:p>
            <a:fld id="{5666057F-B8FA-4DF1-9404-26FBA983A3CA}" type="slidenum">
              <a:rPr lang="en-US" altLang="en-US"/>
              <a:pPr/>
              <a:t>‹#›</a:t>
            </a:fld>
            <a:endParaRPr lang="en-US" altLang="en-US"/>
          </a:p>
        </p:txBody>
      </p:sp>
    </p:spTree>
    <p:extLst>
      <p:ext uri="{BB962C8B-B14F-4D97-AF65-F5344CB8AC3E}">
        <p14:creationId xmlns:p14="http://schemas.microsoft.com/office/powerpoint/2010/main" val="162248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solidFill>
                  <a:srgbClr val="00788A"/>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6" name="Slide Number Placeholder 6"/>
          <p:cNvSpPr>
            <a:spLocks noGrp="1"/>
          </p:cNvSpPr>
          <p:nvPr>
            <p:ph type="sldNum" sz="quarter" idx="11"/>
          </p:nvPr>
        </p:nvSpPr>
        <p:spPr/>
        <p:txBody>
          <a:bodyPr/>
          <a:lstStyle>
            <a:lvl1pPr>
              <a:defRPr/>
            </a:lvl1pPr>
          </a:lstStyle>
          <a:p>
            <a:fld id="{DB020709-F24F-4E9E-B164-476696E5A372}" type="slidenum">
              <a:rPr lang="en-US" altLang="en-US"/>
              <a:pPr/>
              <a:t>‹#›</a:t>
            </a:fld>
            <a:endParaRPr lang="en-US" altLang="en-US"/>
          </a:p>
        </p:txBody>
      </p:sp>
    </p:spTree>
    <p:extLst>
      <p:ext uri="{BB962C8B-B14F-4D97-AF65-F5344CB8AC3E}">
        <p14:creationId xmlns:p14="http://schemas.microsoft.com/office/powerpoint/2010/main" val="405866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sp>
        <p:nvSpPr>
          <p:cNvPr id="4" name="TextBox 3"/>
          <p:cNvSpPr txBox="1"/>
          <p:nvPr userDrawn="1"/>
        </p:nvSpPr>
        <p:spPr>
          <a:xfrm>
            <a:off x="4038600" y="6477000"/>
            <a:ext cx="1066800" cy="276225"/>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fld id="{5EC62EEB-7A0E-477B-A6B4-9B9333F380BF}" type="slidenum">
              <a:rPr lang="en-US" altLang="en-US" sz="1200" b="1" u="none">
                <a:solidFill>
                  <a:schemeClr val="bg1"/>
                </a:solidFill>
              </a:rPr>
              <a:pPr algn="ctr" eaLnBrk="1" hangingPunct="1">
                <a:spcBef>
                  <a:spcPct val="50000"/>
                </a:spcBef>
              </a:pPr>
              <a:t>‹#›</a:t>
            </a:fld>
            <a:endParaRPr lang="en-US" altLang="en-US" sz="1200" b="1" u="none">
              <a:solidFill>
                <a:schemeClr val="bg1"/>
              </a:solidFill>
            </a:endParaRPr>
          </a:p>
        </p:txBody>
      </p:sp>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ftr" sz="quarter" idx="10"/>
          </p:nvPr>
        </p:nvSpPr>
        <p:spPr/>
        <p:txBody>
          <a:bodyPr/>
          <a:lstStyle>
            <a:lvl1pPr>
              <a:defRPr/>
            </a:lvl1pPr>
          </a:lstStyle>
          <a:p>
            <a:pPr>
              <a:defRPr/>
            </a:pPr>
            <a:r>
              <a:rPr lang="en-US"/>
              <a:t>www.HQOntario.ca</a:t>
            </a:r>
            <a:endParaRPr lang="en-CA"/>
          </a:p>
        </p:txBody>
      </p:sp>
    </p:spTree>
    <p:extLst>
      <p:ext uri="{BB962C8B-B14F-4D97-AF65-F5344CB8AC3E}">
        <p14:creationId xmlns:p14="http://schemas.microsoft.com/office/powerpoint/2010/main" val="2919751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788A"/>
                </a:solidFill>
              </a:defRPr>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6" name="Slide Number Placeholder 6"/>
          <p:cNvSpPr>
            <a:spLocks noGrp="1"/>
          </p:cNvSpPr>
          <p:nvPr>
            <p:ph type="sldNum" sz="quarter" idx="11"/>
          </p:nvPr>
        </p:nvSpPr>
        <p:spPr/>
        <p:txBody>
          <a:bodyPr/>
          <a:lstStyle>
            <a:lvl1pPr>
              <a:defRPr/>
            </a:lvl1pPr>
          </a:lstStyle>
          <a:p>
            <a:fld id="{2BA3B550-0ECC-43BE-AAF6-45E07B9E389E}" type="slidenum">
              <a:rPr lang="en-US" altLang="en-US"/>
              <a:pPr/>
              <a:t>‹#›</a:t>
            </a:fld>
            <a:endParaRPr lang="en-US" altLang="en-US"/>
          </a:p>
        </p:txBody>
      </p:sp>
    </p:spTree>
    <p:extLst>
      <p:ext uri="{BB962C8B-B14F-4D97-AF65-F5344CB8AC3E}">
        <p14:creationId xmlns:p14="http://schemas.microsoft.com/office/powerpoint/2010/main" val="1311264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lvl1pPr>
              <a:defRPr>
                <a:solidFill>
                  <a:srgbClr val="00A0AF"/>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22A1959A-EFBE-4D6B-9FD1-2E24DB92FDF9}" type="slidenum">
              <a:rPr lang="en-US" altLang="en-US"/>
              <a:pPr/>
              <a:t>‹#›</a:t>
            </a:fld>
            <a:endParaRPr lang="en-US" altLang="en-US"/>
          </a:p>
        </p:txBody>
      </p:sp>
    </p:spTree>
    <p:extLst>
      <p:ext uri="{BB962C8B-B14F-4D97-AF65-F5344CB8AC3E}">
        <p14:creationId xmlns:p14="http://schemas.microsoft.com/office/powerpoint/2010/main" val="1162635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1950"/>
          </a:xfrm>
        </p:spPr>
        <p:txBody>
          <a:bodyPr vert="eaVert"/>
          <a:lstStyle>
            <a:lvl1pPr>
              <a:defRPr>
                <a:solidFill>
                  <a:srgbClr val="00788A"/>
                </a:solidFill>
              </a:defRPr>
            </a:lvl1pPr>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441950"/>
          </a:xfrm>
        </p:spPr>
        <p:txBody>
          <a:bodyPr vert="eaVert"/>
          <a:lstStyle>
            <a:lvl1pPr>
              <a:defRPr>
                <a:solidFill>
                  <a:srgbClr val="00A0AF"/>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AA4E6636-4AFA-4DF6-88B5-4FF44E2A8013}" type="slidenum">
              <a:rPr lang="en-US" altLang="en-US"/>
              <a:pPr/>
              <a:t>‹#›</a:t>
            </a:fld>
            <a:endParaRPr lang="en-US" altLang="en-US"/>
          </a:p>
        </p:txBody>
      </p:sp>
    </p:spTree>
    <p:extLst>
      <p:ext uri="{BB962C8B-B14F-4D97-AF65-F5344CB8AC3E}">
        <p14:creationId xmlns:p14="http://schemas.microsoft.com/office/powerpoint/2010/main" val="334545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ld">
    <p:spTree>
      <p:nvGrpSpPr>
        <p:cNvPr id="1" name=""/>
        <p:cNvGrpSpPr/>
        <p:nvPr/>
      </p:nvGrpSpPr>
      <p:grpSpPr>
        <a:xfrm>
          <a:off x="0" y="0"/>
          <a:ext cx="0" cy="0"/>
          <a:chOff x="0" y="0"/>
          <a:chExt cx="0" cy="0"/>
        </a:xfrm>
      </p:grpSpPr>
      <p:sp>
        <p:nvSpPr>
          <p:cNvPr id="2"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Tree>
    <p:extLst>
      <p:ext uri="{BB962C8B-B14F-4D97-AF65-F5344CB8AC3E}">
        <p14:creationId xmlns:p14="http://schemas.microsoft.com/office/powerpoint/2010/main" val="3072175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sp>
        <p:nvSpPr>
          <p:cNvPr id="4" name="TextBox 3"/>
          <p:cNvSpPr txBox="1"/>
          <p:nvPr userDrawn="1"/>
        </p:nvSpPr>
        <p:spPr>
          <a:xfrm>
            <a:off x="4038600" y="6477000"/>
            <a:ext cx="1066800" cy="276225"/>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fld id="{9D37C4FC-3FF3-4EB7-997B-2BA588C98402}" type="slidenum">
              <a:rPr lang="en-US" altLang="en-US" sz="1200" b="1" u="none">
                <a:solidFill>
                  <a:schemeClr val="bg1"/>
                </a:solidFill>
              </a:rPr>
              <a:pPr algn="ctr" eaLnBrk="1" hangingPunct="1">
                <a:spcBef>
                  <a:spcPct val="50000"/>
                </a:spcBef>
              </a:pPr>
              <a:t>‹#›</a:t>
            </a:fld>
            <a:endParaRPr lang="en-US" altLang="en-US" sz="1200" b="1" u="none">
              <a:solidFill>
                <a:schemeClr val="bg1"/>
              </a:solidFill>
            </a:endParaRPr>
          </a:p>
        </p:txBody>
      </p:sp>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239838"/>
            <a:ext cx="8229600" cy="4322762"/>
          </a:xfrm>
          <a:prstGeom prst="rect">
            <a:avLst/>
          </a:prstGeo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ftr" sz="quarter" idx="10"/>
          </p:nvPr>
        </p:nvSpPr>
        <p:spPr/>
        <p:txBody>
          <a:bodyPr/>
          <a:lstStyle>
            <a:lvl1pPr>
              <a:defRPr/>
            </a:lvl1pPr>
          </a:lstStyle>
          <a:p>
            <a:pPr>
              <a:defRPr/>
            </a:pPr>
            <a:r>
              <a:rPr lang="en-US"/>
              <a:t>www.HQOntario.ca</a:t>
            </a:r>
            <a:endParaRPr lang="en-CA"/>
          </a:p>
        </p:txBody>
      </p:sp>
    </p:spTree>
    <p:extLst>
      <p:ext uri="{BB962C8B-B14F-4D97-AF65-F5344CB8AC3E}">
        <p14:creationId xmlns:p14="http://schemas.microsoft.com/office/powerpoint/2010/main" val="2889462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
    <p:spTree>
      <p:nvGrpSpPr>
        <p:cNvPr id="1" name=""/>
        <p:cNvGrpSpPr/>
        <p:nvPr/>
      </p:nvGrpSpPr>
      <p:grpSpPr>
        <a:xfrm>
          <a:off x="0" y="0"/>
          <a:ext cx="0" cy="0"/>
          <a:chOff x="0" y="0"/>
          <a:chExt cx="0" cy="0"/>
        </a:xfrm>
      </p:grpSpPr>
      <p:sp>
        <p:nvSpPr>
          <p:cNvPr id="5" name="Text Placeholder 2"/>
          <p:cNvSpPr>
            <a:spLocks noGrp="1"/>
          </p:cNvSpPr>
          <p:nvPr>
            <p:ph idx="1"/>
          </p:nvPr>
        </p:nvSpPr>
        <p:spPr>
          <a:xfrm>
            <a:off x="5148064" y="2852936"/>
            <a:ext cx="2952328" cy="1512168"/>
          </a:xfrm>
          <a:prstGeom prst="rect">
            <a:avLst/>
          </a:prstGeom>
        </p:spPr>
        <p:txBody>
          <a:bodyPr rtlCol="0">
            <a:normAutofit/>
          </a:bodyPr>
          <a:lstStyle/>
          <a:p>
            <a:pPr lvl="0"/>
            <a:r>
              <a:rPr lang="en-US" noProof="0"/>
              <a:t>Click to edit Master text styles</a:t>
            </a:r>
          </a:p>
        </p:txBody>
      </p:sp>
    </p:spTree>
    <p:extLst>
      <p:ext uri="{BB962C8B-B14F-4D97-AF65-F5344CB8AC3E}">
        <p14:creationId xmlns:p14="http://schemas.microsoft.com/office/powerpoint/2010/main" val="1460581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
    <p:spTree>
      <p:nvGrpSpPr>
        <p:cNvPr id="1" name=""/>
        <p:cNvGrpSpPr/>
        <p:nvPr/>
      </p:nvGrpSpPr>
      <p:grpSpPr>
        <a:xfrm>
          <a:off x="0" y="0"/>
          <a:ext cx="0" cy="0"/>
          <a:chOff x="0" y="0"/>
          <a:chExt cx="0" cy="0"/>
        </a:xfrm>
      </p:grpSpPr>
      <p:sp>
        <p:nvSpPr>
          <p:cNvPr id="5" name="Text Placeholder 2"/>
          <p:cNvSpPr>
            <a:spLocks noGrp="1"/>
          </p:cNvSpPr>
          <p:nvPr>
            <p:ph idx="1"/>
          </p:nvPr>
        </p:nvSpPr>
        <p:spPr>
          <a:xfrm>
            <a:off x="5148064" y="2852936"/>
            <a:ext cx="2952328" cy="1512168"/>
          </a:xfrm>
          <a:prstGeom prst="rect">
            <a:avLst/>
          </a:prstGeom>
        </p:spPr>
        <p:txBody>
          <a:bodyPr rtlCol="0">
            <a:normAutofit/>
          </a:bodyPr>
          <a:lstStyle/>
          <a:p>
            <a:pPr lvl="0"/>
            <a:r>
              <a:rPr lang="en-US" noProof="0"/>
              <a:t>Click to edit Master text styles</a:t>
            </a:r>
          </a:p>
        </p:txBody>
      </p:sp>
    </p:spTree>
    <p:extLst>
      <p:ext uri="{BB962C8B-B14F-4D97-AF65-F5344CB8AC3E}">
        <p14:creationId xmlns:p14="http://schemas.microsoft.com/office/powerpoint/2010/main" val="2169014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
    <p:spTree>
      <p:nvGrpSpPr>
        <p:cNvPr id="1" name=""/>
        <p:cNvGrpSpPr/>
        <p:nvPr/>
      </p:nvGrpSpPr>
      <p:grpSpPr>
        <a:xfrm>
          <a:off x="0" y="0"/>
          <a:ext cx="0" cy="0"/>
          <a:chOff x="0" y="0"/>
          <a:chExt cx="0" cy="0"/>
        </a:xfrm>
      </p:grpSpPr>
      <p:sp>
        <p:nvSpPr>
          <p:cNvPr id="5" name="Text Placeholder 2"/>
          <p:cNvSpPr>
            <a:spLocks noGrp="1"/>
          </p:cNvSpPr>
          <p:nvPr>
            <p:ph idx="1"/>
          </p:nvPr>
        </p:nvSpPr>
        <p:spPr>
          <a:xfrm>
            <a:off x="5148064" y="2852936"/>
            <a:ext cx="2952328" cy="1512168"/>
          </a:xfrm>
          <a:prstGeom prst="rect">
            <a:avLst/>
          </a:prstGeom>
        </p:spPr>
        <p:txBody>
          <a:bodyPr rtlCol="0">
            <a:normAutofit/>
          </a:bodyPr>
          <a:lstStyle/>
          <a:p>
            <a:pPr lvl="0"/>
            <a:r>
              <a:rPr lang="en-US" noProof="0" err="1"/>
              <a:t>www.HQOntario.ca</a:t>
            </a:r>
            <a:endParaRPr lang="en-US" noProof="0"/>
          </a:p>
        </p:txBody>
      </p:sp>
    </p:spTree>
    <p:extLst>
      <p:ext uri="{BB962C8B-B14F-4D97-AF65-F5344CB8AC3E}">
        <p14:creationId xmlns:p14="http://schemas.microsoft.com/office/powerpoint/2010/main" val="39185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3627DAF4-34CD-4256-8F56-4951634E7F3B}" type="slidenum">
              <a:rPr lang="en-US" altLang="en-US"/>
              <a:pPr/>
              <a:t>‹#›</a:t>
            </a:fld>
            <a:endParaRPr lang="en-US" altLang="en-US"/>
          </a:p>
        </p:txBody>
      </p:sp>
    </p:spTree>
    <p:extLst>
      <p:ext uri="{BB962C8B-B14F-4D97-AF65-F5344CB8AC3E}">
        <p14:creationId xmlns:p14="http://schemas.microsoft.com/office/powerpoint/2010/main" val="321705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sz="half" idx="1"/>
          </p:nvPr>
        </p:nvSpPr>
        <p:spPr>
          <a:xfrm>
            <a:off x="457200" y="1239838"/>
            <a:ext cx="4038600" cy="4476750"/>
          </a:xfrm>
        </p:spPr>
        <p:txBody>
          <a:bodyPr/>
          <a:lstStyle>
            <a:lvl1pPr>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39838"/>
            <a:ext cx="4038600" cy="4476750"/>
          </a:xfrm>
        </p:spPr>
        <p:txBody>
          <a:bodyPr/>
          <a:lstStyle>
            <a:lvl1pPr>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6" name="Slide Number Placeholder 6"/>
          <p:cNvSpPr>
            <a:spLocks noGrp="1"/>
          </p:cNvSpPr>
          <p:nvPr>
            <p:ph type="sldNum" sz="quarter" idx="11"/>
          </p:nvPr>
        </p:nvSpPr>
        <p:spPr/>
        <p:txBody>
          <a:bodyPr/>
          <a:lstStyle>
            <a:lvl1pPr>
              <a:defRPr/>
            </a:lvl1pPr>
          </a:lstStyle>
          <a:p>
            <a:fld id="{3F5C2AFD-4D54-47FF-A014-B8CD936D7CD2}" type="slidenum">
              <a:rPr lang="en-US" altLang="en-US"/>
              <a:pPr/>
              <a:t>‹#›</a:t>
            </a:fld>
            <a:endParaRPr lang="en-US" altLang="en-US"/>
          </a:p>
        </p:txBody>
      </p:sp>
    </p:spTree>
    <p:extLst>
      <p:ext uri="{BB962C8B-B14F-4D97-AF65-F5344CB8AC3E}">
        <p14:creationId xmlns:p14="http://schemas.microsoft.com/office/powerpoint/2010/main" val="283486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8" name="Slide Number Placeholder 6"/>
          <p:cNvSpPr>
            <a:spLocks noGrp="1"/>
          </p:cNvSpPr>
          <p:nvPr>
            <p:ph type="sldNum" sz="quarter" idx="11"/>
          </p:nvPr>
        </p:nvSpPr>
        <p:spPr/>
        <p:txBody>
          <a:bodyPr/>
          <a:lstStyle>
            <a:lvl1pPr>
              <a:defRPr/>
            </a:lvl1pPr>
          </a:lstStyle>
          <a:p>
            <a:fld id="{93294E6F-50FA-4152-A57E-8192F838F25B}" type="slidenum">
              <a:rPr lang="en-US" altLang="en-US"/>
              <a:pPr/>
              <a:t>‹#›</a:t>
            </a:fld>
            <a:endParaRPr lang="en-US" altLang="en-US"/>
          </a:p>
        </p:txBody>
      </p:sp>
    </p:spTree>
    <p:extLst>
      <p:ext uri="{BB962C8B-B14F-4D97-AF65-F5344CB8AC3E}">
        <p14:creationId xmlns:p14="http://schemas.microsoft.com/office/powerpoint/2010/main" val="899690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ption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4" name="Slide Number Placeholder 6"/>
          <p:cNvSpPr>
            <a:spLocks noGrp="1"/>
          </p:cNvSpPr>
          <p:nvPr>
            <p:ph type="sldNum" sz="quarter" idx="11"/>
          </p:nvPr>
        </p:nvSpPr>
        <p:spPr/>
        <p:txBody>
          <a:bodyPr/>
          <a:lstStyle>
            <a:lvl1pPr>
              <a:defRPr/>
            </a:lvl1pPr>
          </a:lstStyle>
          <a:p>
            <a:fld id="{3C712A3C-01B9-4595-A17B-FE35CFFADE53}" type="slidenum">
              <a:rPr lang="en-US" altLang="en-US"/>
              <a:pPr/>
              <a:t>‹#›</a:t>
            </a:fld>
            <a:endParaRPr lang="en-US" altLang="en-US"/>
          </a:p>
        </p:txBody>
      </p:sp>
    </p:spTree>
    <p:extLst>
      <p:ext uri="{BB962C8B-B14F-4D97-AF65-F5344CB8AC3E}">
        <p14:creationId xmlns:p14="http://schemas.microsoft.com/office/powerpoint/2010/main" val="295210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3" name="Slide Number Placeholder 6"/>
          <p:cNvSpPr>
            <a:spLocks noGrp="1"/>
          </p:cNvSpPr>
          <p:nvPr>
            <p:ph type="sldNum" sz="quarter" idx="11"/>
          </p:nvPr>
        </p:nvSpPr>
        <p:spPr/>
        <p:txBody>
          <a:bodyPr/>
          <a:lstStyle>
            <a:lvl1pPr>
              <a:defRPr/>
            </a:lvl1pPr>
          </a:lstStyle>
          <a:p>
            <a:fld id="{687B8F6C-F84A-4F44-8152-C96C842E67C3}" type="slidenum">
              <a:rPr lang="en-US" altLang="en-US"/>
              <a:pPr/>
              <a:t>‹#›</a:t>
            </a:fld>
            <a:endParaRPr lang="en-US" altLang="en-US"/>
          </a:p>
        </p:txBody>
      </p:sp>
    </p:spTree>
    <p:extLst>
      <p:ext uri="{BB962C8B-B14F-4D97-AF65-F5344CB8AC3E}">
        <p14:creationId xmlns:p14="http://schemas.microsoft.com/office/powerpoint/2010/main" val="417166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solidFill>
                  <a:srgbClr val="00788A"/>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6" name="Slide Number Placeholder 6"/>
          <p:cNvSpPr>
            <a:spLocks noGrp="1"/>
          </p:cNvSpPr>
          <p:nvPr>
            <p:ph type="sldNum" sz="quarter" idx="11"/>
          </p:nvPr>
        </p:nvSpPr>
        <p:spPr/>
        <p:txBody>
          <a:bodyPr/>
          <a:lstStyle>
            <a:lvl1pPr>
              <a:defRPr/>
            </a:lvl1pPr>
          </a:lstStyle>
          <a:p>
            <a:fld id="{3581F4F7-72CF-4A01-AE48-11528513C2F5}" type="slidenum">
              <a:rPr lang="en-US" altLang="en-US"/>
              <a:pPr/>
              <a:t>‹#›</a:t>
            </a:fld>
            <a:endParaRPr lang="en-US" altLang="en-US"/>
          </a:p>
        </p:txBody>
      </p:sp>
    </p:spTree>
    <p:extLst>
      <p:ext uri="{BB962C8B-B14F-4D97-AF65-F5344CB8AC3E}">
        <p14:creationId xmlns:p14="http://schemas.microsoft.com/office/powerpoint/2010/main" val="152717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788A"/>
                </a:solidFill>
              </a:defRPr>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6" name="Slide Number Placeholder 6"/>
          <p:cNvSpPr>
            <a:spLocks noGrp="1"/>
          </p:cNvSpPr>
          <p:nvPr>
            <p:ph type="sldNum" sz="quarter" idx="11"/>
          </p:nvPr>
        </p:nvSpPr>
        <p:spPr/>
        <p:txBody>
          <a:bodyPr/>
          <a:lstStyle>
            <a:lvl1pPr>
              <a:defRPr/>
            </a:lvl1pPr>
          </a:lstStyle>
          <a:p>
            <a:fld id="{FC82E1FB-1826-4646-B6F2-895F00500BBA}" type="slidenum">
              <a:rPr lang="en-US" altLang="en-US"/>
              <a:pPr/>
              <a:t>‹#›</a:t>
            </a:fld>
            <a:endParaRPr lang="en-US" altLang="en-US"/>
          </a:p>
        </p:txBody>
      </p:sp>
    </p:spTree>
    <p:extLst>
      <p:ext uri="{BB962C8B-B14F-4D97-AF65-F5344CB8AC3E}">
        <p14:creationId xmlns:p14="http://schemas.microsoft.com/office/powerpoint/2010/main" val="16663054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e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24.xml"/><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descr="HQO Eng wht.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2425" y="6365875"/>
            <a:ext cx="960438" cy="43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11" descr="HQO Eng blk.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7163" y="6054725"/>
            <a:ext cx="1331912" cy="74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Rectangle 1"/>
          <p:cNvSpPr>
            <a:spLocks noChangeArrowheads="1"/>
          </p:cNvSpPr>
          <p:nvPr userDrawn="1"/>
        </p:nvSpPr>
        <p:spPr bwMode="auto">
          <a:xfrm>
            <a:off x="0" y="5794375"/>
            <a:ext cx="9144000" cy="260350"/>
          </a:xfrm>
          <a:prstGeom prst="rect">
            <a:avLst/>
          </a:prstGeom>
          <a:solidFill>
            <a:srgbClr val="0C6577"/>
          </a:solidFill>
          <a:ln>
            <a:noFill/>
          </a:ln>
          <a:extLst>
            <a:ext uri="{91240B29-F687-4f45-9708-019B960494DF}">
              <a14:hiddenLine xmlns="" xmlns:a14="http://schemas.microsoft.com/office/drawing/2010/main" w="9525">
                <a:solidFill>
                  <a:srgbClr val="000000"/>
                </a:solidFill>
                <a:round/>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p>
        </p:txBody>
      </p:sp>
      <p:sp>
        <p:nvSpPr>
          <p:cNvPr id="1029" name="Rectangle 5"/>
          <p:cNvSpPr>
            <a:spLocks noChangeArrowheads="1"/>
          </p:cNvSpPr>
          <p:nvPr userDrawn="1"/>
        </p:nvSpPr>
        <p:spPr bwMode="auto">
          <a:xfrm>
            <a:off x="0" y="5013325"/>
            <a:ext cx="9144000" cy="574675"/>
          </a:xfrm>
          <a:prstGeom prst="rect">
            <a:avLst/>
          </a:prstGeom>
          <a:solidFill>
            <a:srgbClr val="49990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p>
        </p:txBody>
      </p:sp>
      <p:sp>
        <p:nvSpPr>
          <p:cNvPr id="1030" name="Rectangle 7"/>
          <p:cNvSpPr>
            <a:spLocks noChangeArrowheads="1"/>
          </p:cNvSpPr>
          <p:nvPr userDrawn="1"/>
        </p:nvSpPr>
        <p:spPr bwMode="auto">
          <a:xfrm>
            <a:off x="0" y="3429000"/>
            <a:ext cx="9144000" cy="1152525"/>
          </a:xfrm>
          <a:prstGeom prst="rect">
            <a:avLst/>
          </a:prstGeom>
          <a:solidFill>
            <a:srgbClr val="C27C0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p>
        </p:txBody>
      </p:sp>
      <p:sp>
        <p:nvSpPr>
          <p:cNvPr id="1031" name="Rectangle 1"/>
          <p:cNvSpPr>
            <a:spLocks noChangeArrowheads="1"/>
          </p:cNvSpPr>
          <p:nvPr userDrawn="1"/>
        </p:nvSpPr>
        <p:spPr bwMode="auto">
          <a:xfrm>
            <a:off x="0" y="-100013"/>
            <a:ext cx="9144000" cy="2806701"/>
          </a:xfrm>
          <a:prstGeom prst="rect">
            <a:avLst/>
          </a:prstGeom>
          <a:solidFill>
            <a:srgbClr val="11899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p>
        </p:txBody>
      </p:sp>
    </p:spTree>
  </p:cSld>
  <p:clrMap bg1="lt1" tx1="dk1" bg2="lt2" tx2="dk2" accent1="accent1" accent2="accent2" accent3="accent3" accent4="accent4" accent5="accent5" accent6="accent6" hlink="hlink" folHlink="folHlink"/>
  <p:sldLayoutIdLst>
    <p:sldLayoutId id="2147484503" r:id="rId1"/>
  </p:sldLayoutIdLst>
  <p:hf sldNum="0" hdr="0" dt="0"/>
  <p:txStyles>
    <p:titleStyle>
      <a:lvl1pPr algn="l" rtl="0" eaLnBrk="0" fontAlgn="base" hangingPunct="0">
        <a:spcBef>
          <a:spcPct val="0"/>
        </a:spcBef>
        <a:spcAft>
          <a:spcPct val="0"/>
        </a:spcAft>
        <a:defRPr sz="2400" b="1">
          <a:solidFill>
            <a:srgbClr val="000000"/>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2400" b="1">
          <a:solidFill>
            <a:srgbClr val="000000"/>
          </a:solidFill>
          <a:latin typeface="Arial" charset="0"/>
          <a:ea typeface="MS PGothic" panose="020B0600070205080204" pitchFamily="34" charset="-128"/>
          <a:cs typeface="ＭＳ Ｐゴシック" charset="-128"/>
        </a:defRPr>
      </a:lvl2pPr>
      <a:lvl3pPr algn="l" rtl="0" eaLnBrk="0" fontAlgn="base" hangingPunct="0">
        <a:spcBef>
          <a:spcPct val="0"/>
        </a:spcBef>
        <a:spcAft>
          <a:spcPct val="0"/>
        </a:spcAft>
        <a:defRPr sz="2400" b="1">
          <a:solidFill>
            <a:srgbClr val="000000"/>
          </a:solidFill>
          <a:latin typeface="Arial" charset="0"/>
          <a:ea typeface="MS PGothic" panose="020B0600070205080204" pitchFamily="34" charset="-128"/>
          <a:cs typeface="ＭＳ Ｐゴシック" charset="-128"/>
        </a:defRPr>
      </a:lvl3pPr>
      <a:lvl4pPr algn="l" rtl="0" eaLnBrk="0" fontAlgn="base" hangingPunct="0">
        <a:spcBef>
          <a:spcPct val="0"/>
        </a:spcBef>
        <a:spcAft>
          <a:spcPct val="0"/>
        </a:spcAft>
        <a:defRPr sz="2400" b="1">
          <a:solidFill>
            <a:srgbClr val="000000"/>
          </a:solidFill>
          <a:latin typeface="Arial" charset="0"/>
          <a:ea typeface="MS PGothic" panose="020B0600070205080204" pitchFamily="34" charset="-128"/>
          <a:cs typeface="ＭＳ Ｐゴシック" charset="-128"/>
        </a:defRPr>
      </a:lvl4pPr>
      <a:lvl5pPr algn="l" rtl="0" eaLnBrk="0" fontAlgn="base" hangingPunct="0">
        <a:spcBef>
          <a:spcPct val="0"/>
        </a:spcBef>
        <a:spcAft>
          <a:spcPct val="0"/>
        </a:spcAft>
        <a:defRPr sz="2400" b="1">
          <a:solidFill>
            <a:srgbClr val="000000"/>
          </a:solidFill>
          <a:latin typeface="Arial" charset="0"/>
          <a:ea typeface="MS PGothic" panose="020B0600070205080204" pitchFamily="34" charset="-128"/>
          <a:cs typeface="ＭＳ Ｐゴシック" charset="-128"/>
        </a:defRPr>
      </a:lvl5pPr>
      <a:lvl6pPr marL="457200" algn="ctr" rtl="0" fontAlgn="base">
        <a:spcBef>
          <a:spcPct val="0"/>
        </a:spcBef>
        <a:spcAft>
          <a:spcPct val="0"/>
        </a:spcAft>
        <a:defRPr sz="3600" b="1">
          <a:solidFill>
            <a:srgbClr val="008E8F"/>
          </a:solidFill>
          <a:latin typeface="Arial" charset="0"/>
        </a:defRPr>
      </a:lvl6pPr>
      <a:lvl7pPr marL="914400" algn="ctr" rtl="0" fontAlgn="base">
        <a:spcBef>
          <a:spcPct val="0"/>
        </a:spcBef>
        <a:spcAft>
          <a:spcPct val="0"/>
        </a:spcAft>
        <a:defRPr sz="3600" b="1">
          <a:solidFill>
            <a:srgbClr val="008E8F"/>
          </a:solidFill>
          <a:latin typeface="Arial" charset="0"/>
        </a:defRPr>
      </a:lvl7pPr>
      <a:lvl8pPr marL="1371600" algn="ctr" rtl="0" fontAlgn="base">
        <a:spcBef>
          <a:spcPct val="0"/>
        </a:spcBef>
        <a:spcAft>
          <a:spcPct val="0"/>
        </a:spcAft>
        <a:defRPr sz="3600" b="1">
          <a:solidFill>
            <a:srgbClr val="008E8F"/>
          </a:solidFill>
          <a:latin typeface="Arial" charset="0"/>
        </a:defRPr>
      </a:lvl8pPr>
      <a:lvl9pPr marL="1828800" algn="ctr" rtl="0" fontAlgn="base">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6273800"/>
            <a:ext cx="9180513" cy="611188"/>
          </a:xfrm>
          <a:prstGeom prst="rect">
            <a:avLst/>
          </a:prstGeom>
          <a:solidFill>
            <a:srgbClr val="00788A"/>
          </a:solidFill>
          <a:ln>
            <a:noFill/>
          </a:ln>
          <a:extLst>
            <a:ext uri="{91240B29-F687-4f45-9708-019B960494DF}">
              <a14:hiddenLine xmlns="" xmlns:a14="http://schemas.microsoft.com/office/drawing/2010/main" w="9525">
                <a:solidFill>
                  <a:srgbClr val="000000"/>
                </a:solidFill>
                <a:round/>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p>
        </p:txBody>
      </p:sp>
      <p:sp>
        <p:nvSpPr>
          <p:cNvPr id="2051" name="Rectangle 2"/>
          <p:cNvSpPr>
            <a:spLocks noGrp="1" noChangeArrowheads="1"/>
          </p:cNvSpPr>
          <p:nvPr>
            <p:ph type="title"/>
          </p:nvPr>
        </p:nvSpPr>
        <p:spPr bwMode="auto">
          <a:xfrm>
            <a:off x="457200" y="274638"/>
            <a:ext cx="822960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239838"/>
            <a:ext cx="8229600" cy="432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539750" y="647700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u="none">
                <a:solidFill>
                  <a:schemeClr val="bg1"/>
                </a:solidFill>
                <a:latin typeface="Arial" charset="0"/>
                <a:ea typeface="ＭＳ Ｐゴシック" charset="0"/>
                <a:cs typeface="ＭＳ Ｐゴシック" charset="0"/>
              </a:defRPr>
            </a:lvl1pPr>
          </a:lstStyle>
          <a:p>
            <a:pPr>
              <a:defRPr/>
            </a:pPr>
            <a:r>
              <a:rPr lang="en-US"/>
              <a:t>www.HQOntario.ca</a:t>
            </a:r>
            <a:endParaRPr lang="en-CA"/>
          </a:p>
        </p:txBody>
      </p:sp>
      <p:sp>
        <p:nvSpPr>
          <p:cNvPr id="7" name="Slide Number Placeholder 6"/>
          <p:cNvSpPr>
            <a:spLocks noGrp="1"/>
          </p:cNvSpPr>
          <p:nvPr>
            <p:ph type="sldNum" sz="quarter" idx="4"/>
          </p:nvPr>
        </p:nvSpPr>
        <p:spPr>
          <a:xfrm>
            <a:off x="4343400" y="6477000"/>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bg1"/>
                </a:solidFill>
              </a:defRPr>
            </a:lvl1pPr>
          </a:lstStyle>
          <a:p>
            <a:fld id="{42CAC97F-45D3-422C-AF06-4E6C9771AEAE}" type="slidenum">
              <a:rPr lang="en-US" altLang="en-US"/>
              <a:pPr/>
              <a:t>‹#›</a:t>
            </a:fld>
            <a:endParaRPr lang="en-US" altLang="en-US"/>
          </a:p>
        </p:txBody>
      </p:sp>
      <p:pic>
        <p:nvPicPr>
          <p:cNvPr id="2055" name="Picture 5" descr="HQO Eng wht.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972425" y="6365875"/>
            <a:ext cx="960438" cy="43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25"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26" r:id="rId11"/>
  </p:sldLayoutIdLst>
  <p:hf sldNum="0" hdr="0" dt="0"/>
  <p:txStyles>
    <p:title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6273800"/>
            <a:ext cx="9180513" cy="611188"/>
          </a:xfrm>
          <a:prstGeom prst="rect">
            <a:avLst/>
          </a:prstGeom>
          <a:solidFill>
            <a:srgbClr val="00788A"/>
          </a:solidFill>
          <a:ln>
            <a:noFill/>
          </a:ln>
          <a:extLst>
            <a:ext uri="{91240B29-F687-4f45-9708-019B960494DF}">
              <a14:hiddenLine xmlns="" xmlns:a14="http://schemas.microsoft.com/office/drawing/2010/main" w="9525">
                <a:solidFill>
                  <a:srgbClr val="000000"/>
                </a:solidFill>
                <a:round/>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p>
        </p:txBody>
      </p:sp>
      <p:sp>
        <p:nvSpPr>
          <p:cNvPr id="14339" name="Rectangle 2"/>
          <p:cNvSpPr>
            <a:spLocks noGrp="1" noChangeArrowheads="1"/>
          </p:cNvSpPr>
          <p:nvPr>
            <p:ph type="title"/>
          </p:nvPr>
        </p:nvSpPr>
        <p:spPr bwMode="auto">
          <a:xfrm>
            <a:off x="457200" y="274638"/>
            <a:ext cx="822960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4340" name="Rectangle 3"/>
          <p:cNvSpPr>
            <a:spLocks noGrp="1" noChangeArrowheads="1"/>
          </p:cNvSpPr>
          <p:nvPr>
            <p:ph type="body" idx="1"/>
          </p:nvPr>
        </p:nvSpPr>
        <p:spPr bwMode="auto">
          <a:xfrm>
            <a:off x="457200" y="1239838"/>
            <a:ext cx="8229600" cy="432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539750" y="647700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u="none">
                <a:solidFill>
                  <a:schemeClr val="bg1"/>
                </a:solidFill>
                <a:latin typeface="Arial" charset="0"/>
                <a:ea typeface="ＭＳ Ｐゴシック" charset="0"/>
                <a:cs typeface="ＭＳ Ｐゴシック" charset="0"/>
              </a:defRPr>
            </a:lvl1pPr>
          </a:lstStyle>
          <a:p>
            <a:pPr>
              <a:defRPr/>
            </a:pPr>
            <a:r>
              <a:rPr lang="en-US"/>
              <a:t>www.HQOntario.ca</a:t>
            </a:r>
            <a:endParaRPr lang="en-CA"/>
          </a:p>
        </p:txBody>
      </p:sp>
      <p:sp>
        <p:nvSpPr>
          <p:cNvPr id="7" name="Slide Number Placeholder 6"/>
          <p:cNvSpPr>
            <a:spLocks noGrp="1"/>
          </p:cNvSpPr>
          <p:nvPr>
            <p:ph type="sldNum" sz="quarter" idx="4"/>
          </p:nvPr>
        </p:nvSpPr>
        <p:spPr>
          <a:xfrm>
            <a:off x="4343400" y="6477000"/>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bg1"/>
                </a:solidFill>
              </a:defRPr>
            </a:lvl1pPr>
          </a:lstStyle>
          <a:p>
            <a:fld id="{94856631-EC82-465C-8939-3AB10E33EAA4}" type="slidenum">
              <a:rPr lang="en-US" altLang="en-US"/>
              <a:pPr/>
              <a:t>‹#›</a:t>
            </a:fld>
            <a:endParaRPr lang="en-US" altLang="en-US"/>
          </a:p>
        </p:txBody>
      </p:sp>
      <p:pic>
        <p:nvPicPr>
          <p:cNvPr id="14343" name="Picture 5" descr="HQO Eng wht.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972425" y="6365875"/>
            <a:ext cx="960438" cy="43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27"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8" r:id="rId11"/>
  </p:sldLayoutIdLst>
  <p:hf sldNum="0" hdr="0" dt="0"/>
  <p:txStyles>
    <p:title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0" y="6273800"/>
            <a:ext cx="9180513" cy="611188"/>
          </a:xfrm>
          <a:prstGeom prst="rect">
            <a:avLst/>
          </a:prstGeom>
          <a:solidFill>
            <a:srgbClr val="00788A"/>
          </a:solidFill>
          <a:ln>
            <a:noFill/>
          </a:ln>
          <a:extLst>
            <a:ext uri="{91240B29-F687-4f45-9708-019B960494DF}">
              <a14:hiddenLine xmlns="" xmlns:a14="http://schemas.microsoft.com/office/drawing/2010/main" w="9525">
                <a:solidFill>
                  <a:srgbClr val="000000"/>
                </a:solidFill>
                <a:round/>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p>
        </p:txBody>
      </p:sp>
      <p:sp>
        <p:nvSpPr>
          <p:cNvPr id="26627" name="Rectangle 2"/>
          <p:cNvSpPr>
            <a:spLocks noGrp="1" noChangeArrowheads="1"/>
          </p:cNvSpPr>
          <p:nvPr>
            <p:ph type="title"/>
          </p:nvPr>
        </p:nvSpPr>
        <p:spPr bwMode="auto">
          <a:xfrm>
            <a:off x="457200" y="274638"/>
            <a:ext cx="822960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8" name="Footer Placeholder 7"/>
          <p:cNvSpPr>
            <a:spLocks noGrp="1" noChangeArrowheads="1"/>
          </p:cNvSpPr>
          <p:nvPr>
            <p:ph type="ftr" sz="quarter" idx="3"/>
          </p:nvPr>
        </p:nvSpPr>
        <p:spPr>
          <a:xfrm>
            <a:off x="539750" y="647700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u="none">
                <a:solidFill>
                  <a:schemeClr val="bg1"/>
                </a:solidFill>
                <a:latin typeface="Arial" charset="0"/>
                <a:ea typeface="ＭＳ Ｐゴシック" charset="0"/>
                <a:cs typeface="ＭＳ Ｐゴシック" charset="0"/>
              </a:defRPr>
            </a:lvl1pPr>
          </a:lstStyle>
          <a:p>
            <a:pPr>
              <a:defRPr/>
            </a:pPr>
            <a:r>
              <a:rPr lang="en-US"/>
              <a:t>www.HQOntario.ca</a:t>
            </a:r>
            <a:endParaRPr lang="en-CA"/>
          </a:p>
        </p:txBody>
      </p:sp>
      <p:sp>
        <p:nvSpPr>
          <p:cNvPr id="7" name="Slide Number Placeholder 6"/>
          <p:cNvSpPr>
            <a:spLocks noGrp="1"/>
          </p:cNvSpPr>
          <p:nvPr>
            <p:ph type="sldNum" sz="quarter" idx="4"/>
          </p:nvPr>
        </p:nvSpPr>
        <p:spPr>
          <a:xfrm>
            <a:off x="4343400" y="6477000"/>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bg1"/>
                </a:solidFill>
              </a:defRPr>
            </a:lvl1pPr>
          </a:lstStyle>
          <a:p>
            <a:fld id="{6DE982CE-F8E4-4EF9-BCA0-A699F60D57BC}" type="slidenum">
              <a:rPr lang="en-US" altLang="en-US"/>
              <a:pPr/>
              <a:t>‹#›</a:t>
            </a:fld>
            <a:endParaRPr lang="en-US" altLang="en-US"/>
          </a:p>
        </p:txBody>
      </p:sp>
      <p:pic>
        <p:nvPicPr>
          <p:cNvPr id="26630" name="Picture 5" descr="HQO Eng wht.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72425" y="6365875"/>
            <a:ext cx="960438" cy="433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1" name="Picture 1" descr="SlideHQO2-05.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3275" y="454025"/>
            <a:ext cx="7513638" cy="594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29" r:id="rId1"/>
  </p:sldLayoutIdLst>
  <p:hf sldNum="0" hdr="0" dt="0"/>
  <p:txStyles>
    <p:title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Text Placeholder 2"/>
          <p:cNvSpPr>
            <a:spLocks noGrp="1"/>
          </p:cNvSpPr>
          <p:nvPr>
            <p:ph type="body" idx="1"/>
          </p:nvPr>
        </p:nvSpPr>
        <p:spPr bwMode="auto">
          <a:xfrm>
            <a:off x="5148263" y="2905125"/>
            <a:ext cx="295275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www.HQOntario.ca</a:t>
            </a:r>
          </a:p>
        </p:txBody>
      </p:sp>
      <p:pic>
        <p:nvPicPr>
          <p:cNvPr id="28675" name="Picture 6" descr="HQO Eng bl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276475"/>
            <a:ext cx="2674938" cy="120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8676" name="Straight Connector 8"/>
          <p:cNvCxnSpPr>
            <a:cxnSpLocks noChangeShapeType="1"/>
          </p:cNvCxnSpPr>
          <p:nvPr/>
        </p:nvCxnSpPr>
        <p:spPr bwMode="auto">
          <a:xfrm>
            <a:off x="4716463" y="1773238"/>
            <a:ext cx="0" cy="2951162"/>
          </a:xfrm>
          <a:prstGeom prst="line">
            <a:avLst/>
          </a:prstGeom>
          <a:noFill/>
          <a:ln w="25400">
            <a:solidFill>
              <a:srgbClr val="00788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8677" name="Rectangle 9"/>
          <p:cNvSpPr>
            <a:spLocks noChangeArrowheads="1"/>
          </p:cNvSpPr>
          <p:nvPr/>
        </p:nvSpPr>
        <p:spPr bwMode="auto">
          <a:xfrm>
            <a:off x="0" y="5445125"/>
            <a:ext cx="9180513" cy="1439863"/>
          </a:xfrm>
          <a:prstGeom prst="rect">
            <a:avLst/>
          </a:prstGeom>
          <a:solidFill>
            <a:srgbClr val="00788A"/>
          </a:solidFill>
          <a:ln>
            <a:noFill/>
          </a:ln>
          <a:extLst>
            <a:ext uri="{91240B29-F687-4f45-9708-019B960494DF}">
              <a14:hiddenLine xmlns="" xmlns:a14="http://schemas.microsoft.com/office/drawing/2010/main" w="9525">
                <a:solidFill>
                  <a:srgbClr val="000000"/>
                </a:solidFill>
                <a:round/>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522" r:id="rId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r" defTabSz="457200" rtl="0" eaLnBrk="0" fontAlgn="base" hangingPunct="0">
        <a:spcBef>
          <a:spcPct val="20000"/>
        </a:spcBef>
        <a:spcAft>
          <a:spcPct val="0"/>
        </a:spcAft>
        <a:buFont typeface="Arial" panose="020B0604020202020204" pitchFamily="34" charset="0"/>
        <a:defRPr sz="2400" kern="1200">
          <a:solidFill>
            <a:srgbClr val="00788A"/>
          </a:solidFill>
          <a:latin typeface="Helvetica Neue Medium"/>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Text Placeholder 2"/>
          <p:cNvSpPr>
            <a:spLocks noGrp="1"/>
          </p:cNvSpPr>
          <p:nvPr>
            <p:ph type="body" idx="1"/>
          </p:nvPr>
        </p:nvSpPr>
        <p:spPr bwMode="auto">
          <a:xfrm>
            <a:off x="5148263" y="2905125"/>
            <a:ext cx="295275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www.HQOntario.ca</a:t>
            </a:r>
          </a:p>
        </p:txBody>
      </p:sp>
      <p:pic>
        <p:nvPicPr>
          <p:cNvPr id="29699" name="Picture 6" descr="HQO Eng bl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276475"/>
            <a:ext cx="2674938" cy="120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9700" name="Straight Connector 8"/>
          <p:cNvCxnSpPr>
            <a:cxnSpLocks noChangeShapeType="1"/>
          </p:cNvCxnSpPr>
          <p:nvPr/>
        </p:nvCxnSpPr>
        <p:spPr bwMode="auto">
          <a:xfrm>
            <a:off x="4716463" y="1773238"/>
            <a:ext cx="0" cy="2951162"/>
          </a:xfrm>
          <a:prstGeom prst="line">
            <a:avLst/>
          </a:prstGeom>
          <a:noFill/>
          <a:ln w="25400">
            <a:solidFill>
              <a:srgbClr val="00788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9701" name="Rectangle 9"/>
          <p:cNvSpPr>
            <a:spLocks noChangeArrowheads="1"/>
          </p:cNvSpPr>
          <p:nvPr/>
        </p:nvSpPr>
        <p:spPr bwMode="auto">
          <a:xfrm>
            <a:off x="0" y="5445125"/>
            <a:ext cx="9180513" cy="1439863"/>
          </a:xfrm>
          <a:prstGeom prst="rect">
            <a:avLst/>
          </a:prstGeom>
          <a:solidFill>
            <a:srgbClr val="00788A"/>
          </a:solidFill>
          <a:ln>
            <a:noFill/>
          </a:ln>
          <a:extLst>
            <a:ext uri="{91240B29-F687-4f45-9708-019B960494DF}">
              <a14:hiddenLine xmlns="" xmlns:a14="http://schemas.microsoft.com/office/drawing/2010/main" w="9525">
                <a:solidFill>
                  <a:srgbClr val="000000"/>
                </a:solidFill>
                <a:round/>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523" r:id="rId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r" defTabSz="457200" rtl="0" eaLnBrk="0" fontAlgn="base" hangingPunct="0">
        <a:spcBef>
          <a:spcPct val="20000"/>
        </a:spcBef>
        <a:spcAft>
          <a:spcPct val="0"/>
        </a:spcAft>
        <a:buFont typeface="Arial" panose="020B0604020202020204" pitchFamily="34" charset="0"/>
        <a:defRPr sz="2400" kern="1200">
          <a:solidFill>
            <a:srgbClr val="00788A"/>
          </a:solidFill>
          <a:latin typeface="Helvetica Neue Medium"/>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Text Placeholder 2"/>
          <p:cNvSpPr>
            <a:spLocks noGrp="1"/>
          </p:cNvSpPr>
          <p:nvPr>
            <p:ph type="body" idx="1"/>
          </p:nvPr>
        </p:nvSpPr>
        <p:spPr bwMode="auto">
          <a:xfrm>
            <a:off x="5148263" y="2905125"/>
            <a:ext cx="295275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www.HQOntario.ca</a:t>
            </a:r>
          </a:p>
        </p:txBody>
      </p:sp>
      <p:pic>
        <p:nvPicPr>
          <p:cNvPr id="30723" name="Picture 6" descr="HQO Eng bl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6375" y="2276475"/>
            <a:ext cx="2674938" cy="120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0724" name="Straight Connector 8"/>
          <p:cNvCxnSpPr>
            <a:cxnSpLocks noChangeShapeType="1"/>
          </p:cNvCxnSpPr>
          <p:nvPr userDrawn="1"/>
        </p:nvCxnSpPr>
        <p:spPr bwMode="auto">
          <a:xfrm>
            <a:off x="4716463" y="1773238"/>
            <a:ext cx="0" cy="2951162"/>
          </a:xfrm>
          <a:prstGeom prst="line">
            <a:avLst/>
          </a:prstGeom>
          <a:noFill/>
          <a:ln w="25400">
            <a:solidFill>
              <a:srgbClr val="00788A"/>
            </a:solidFill>
            <a:round/>
            <a:headEnd/>
            <a:tailEnd/>
          </a:ln>
          <a:effectLst>
            <a:outerShdw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30725" name="Rectangle 9"/>
          <p:cNvSpPr>
            <a:spLocks noChangeArrowheads="1"/>
          </p:cNvSpPr>
          <p:nvPr userDrawn="1"/>
        </p:nvSpPr>
        <p:spPr bwMode="auto">
          <a:xfrm>
            <a:off x="0" y="5445125"/>
            <a:ext cx="9180513" cy="1439863"/>
          </a:xfrm>
          <a:prstGeom prst="rect">
            <a:avLst/>
          </a:prstGeom>
          <a:solidFill>
            <a:srgbClr val="00788A"/>
          </a:solidFill>
          <a:ln>
            <a:noFill/>
          </a:ln>
          <a:extLst>
            <a:ext uri="{91240B29-F687-4f45-9708-019B960494DF}">
              <a14:hiddenLine xmlns="" xmlns:a14="http://schemas.microsoft.com/office/drawing/2010/main" w="9525">
                <a:solidFill>
                  <a:srgbClr val="000000"/>
                </a:solidFill>
                <a:round/>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524"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r" defTabSz="457200" rtl="0" eaLnBrk="0" fontAlgn="base" hangingPunct="0">
        <a:spcBef>
          <a:spcPct val="20000"/>
        </a:spcBef>
        <a:spcAft>
          <a:spcPct val="0"/>
        </a:spcAft>
        <a:buFont typeface="Arial" panose="020B0604020202020204" pitchFamily="34" charset="0"/>
        <a:defRPr sz="2400" kern="1200">
          <a:solidFill>
            <a:srgbClr val="00788A"/>
          </a:solidFill>
          <a:latin typeface="Helvetica Neue Medium"/>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qontario.ca/Evidence-to-Improve-Care/Quality-Standards/Behavioural-Symptoms-of-Dementi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1"/>
          <p:cNvSpPr>
            <a:spLocks noGrp="1"/>
          </p:cNvSpPr>
          <p:nvPr>
            <p:ph type="ftr" sz="quarter" idx="4294967295"/>
          </p:nvPr>
        </p:nvSpPr>
        <p:spPr bwMode="auto">
          <a:xfrm>
            <a:off x="0" y="6477000"/>
            <a:ext cx="2813050" cy="2444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r>
              <a:rPr lang="en-US" altLang="en-US"/>
              <a:t>www.HQOntario.ca</a:t>
            </a:r>
            <a:endParaRPr lang="en-CA" altLang="en-US"/>
          </a:p>
        </p:txBody>
      </p:sp>
      <p:sp>
        <p:nvSpPr>
          <p:cNvPr id="33794" name="TextBox 1"/>
          <p:cNvSpPr txBox="1">
            <a:spLocks noChangeArrowheads="1"/>
          </p:cNvSpPr>
          <p:nvPr/>
        </p:nvSpPr>
        <p:spPr bwMode="auto">
          <a:xfrm>
            <a:off x="1724025" y="5721350"/>
            <a:ext cx="185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9" name="TextBox 1"/>
          <p:cNvSpPr txBox="1">
            <a:spLocks noChangeArrowheads="1"/>
          </p:cNvSpPr>
          <p:nvPr/>
        </p:nvSpPr>
        <p:spPr bwMode="auto">
          <a:xfrm>
            <a:off x="1724025" y="5721350"/>
            <a:ext cx="185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a:solidFill>
                <a:srgbClr val="FFFFFF"/>
              </a:solidFill>
            </a:endParaRPr>
          </a:p>
        </p:txBody>
      </p:sp>
      <p:sp>
        <p:nvSpPr>
          <p:cNvPr id="10" name="Rectangle 2"/>
          <p:cNvSpPr txBox="1">
            <a:spLocks noChangeArrowheads="1"/>
          </p:cNvSpPr>
          <p:nvPr/>
        </p:nvSpPr>
        <p:spPr bwMode="auto">
          <a:xfrm>
            <a:off x="321253" y="2924175"/>
            <a:ext cx="8784977" cy="2006718"/>
          </a:xfrm>
          <a:prstGeom prst="rect">
            <a:avLst/>
          </a:prstGeom>
          <a:solidFill>
            <a:srgbClr val="FFFFFF"/>
          </a:solidFill>
          <a:ln>
            <a:noFill/>
          </a:ln>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endParaRPr lang="en-US" altLang="en-US" sz="2400" b="1" u="none">
              <a:solidFill>
                <a:srgbClr val="00A0AF"/>
              </a:solidFill>
            </a:endParaRPr>
          </a:p>
          <a:p>
            <a:r>
              <a:rPr lang="EN-US" altLang="en-US" sz="2000" b="1" u="none" err="1">
                <a:solidFill>
                  <a:srgbClr val="00A0AF"/>
                </a:solidFill>
              </a:rPr>
              <a:t>Behavioural</a:t>
            </a:r>
            <a:r>
              <a:rPr lang="EN-US" altLang="en-US" sz="2000" b="1" u="none">
                <a:solidFill>
                  <a:srgbClr val="00A0AF"/>
                </a:solidFill>
              </a:rPr>
              <a:t> Symptoms of Dementia</a:t>
            </a:r>
          </a:p>
          <a:p>
            <a:r>
              <a:rPr lang="EN-US" altLang="en-US" sz="1800" u="none">
                <a:solidFill>
                  <a:srgbClr val="00A0AF"/>
                </a:solidFill>
              </a:rPr>
              <a:t>Care for Patients in Hospitals and Residents in Long-Term Care Homes</a:t>
            </a:r>
          </a:p>
        </p:txBody>
      </p:sp>
      <p:sp>
        <p:nvSpPr>
          <p:cNvPr id="11" name="TextBox 1"/>
          <p:cNvSpPr txBox="1">
            <a:spLocks noChangeArrowheads="1"/>
          </p:cNvSpPr>
          <p:nvPr/>
        </p:nvSpPr>
        <p:spPr bwMode="auto">
          <a:xfrm>
            <a:off x="207804" y="6315927"/>
            <a:ext cx="301922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b="1" i="1" u="none">
                <a:solidFill>
                  <a:srgbClr val="8B9187"/>
                </a:solidFill>
              </a:rPr>
              <a:t>Let’s make our health system healthier</a:t>
            </a:r>
          </a:p>
        </p:txBody>
      </p:sp>
      <p:sp>
        <p:nvSpPr>
          <p:cNvPr id="12" name="TextBox 11"/>
          <p:cNvSpPr txBox="1"/>
          <p:nvPr/>
        </p:nvSpPr>
        <p:spPr>
          <a:xfrm>
            <a:off x="251519" y="3122732"/>
            <a:ext cx="8568953" cy="307777"/>
          </a:xfrm>
          <a:prstGeom prst="rect">
            <a:avLst/>
          </a:prstGeom>
          <a:solidFill>
            <a:srgbClr val="D47600"/>
          </a:solidFill>
        </p:spPr>
        <p:txBody>
          <a:bodyPr wrap="square" rtlCol="0">
            <a:spAutoFit/>
          </a:bodyPr>
          <a:lstStyle/>
          <a:p>
            <a:r>
              <a:rPr lang="fr-CA" u="none">
                <a:solidFill>
                  <a:srgbClr val="FFFFFF"/>
                </a:solidFill>
              </a:rPr>
              <a:t>INFORMATION AND DATA BRIEF: </a:t>
            </a:r>
            <a:r>
              <a:rPr lang="fr-CA" u="none" err="1">
                <a:solidFill>
                  <a:srgbClr val="FFFFFF"/>
                </a:solidFill>
              </a:rPr>
              <a:t>Why</a:t>
            </a:r>
            <a:r>
              <a:rPr lang="fr-CA" u="none">
                <a:solidFill>
                  <a:srgbClr val="FFFFFF"/>
                </a:solidFill>
              </a:rPr>
              <a:t> </a:t>
            </a:r>
            <a:r>
              <a:rPr lang="fr-CA" u="none" err="1">
                <a:solidFill>
                  <a:srgbClr val="FFFFFF"/>
                </a:solidFill>
              </a:rPr>
              <a:t>this</a:t>
            </a:r>
            <a:r>
              <a:rPr lang="fr-CA" u="none">
                <a:solidFill>
                  <a:srgbClr val="FFFFFF"/>
                </a:solidFill>
              </a:rPr>
              <a:t> </a:t>
            </a:r>
            <a:r>
              <a:rPr lang="fr-CA" u="none" err="1">
                <a:solidFill>
                  <a:srgbClr val="FFFFFF"/>
                </a:solidFill>
              </a:rPr>
              <a:t>quality</a:t>
            </a:r>
            <a:r>
              <a:rPr lang="fr-CA" u="none">
                <a:solidFill>
                  <a:srgbClr val="FFFFFF"/>
                </a:solidFill>
              </a:rPr>
              <a:t> standard </a:t>
            </a:r>
            <a:r>
              <a:rPr lang="fr-CA" u="none" err="1">
                <a:solidFill>
                  <a:srgbClr val="FFFFFF"/>
                </a:solidFill>
              </a:rPr>
              <a:t>is</a:t>
            </a:r>
            <a:r>
              <a:rPr lang="fr-CA" u="none">
                <a:solidFill>
                  <a:srgbClr val="FFFFFF"/>
                </a:solidFill>
              </a:rPr>
              <a:t> needed</a:t>
            </a:r>
            <a:endParaRPr lang="en-CA" u="none">
              <a:solidFill>
                <a:srgbClr val="FFFFFF"/>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70" y="159600"/>
            <a:ext cx="2209764" cy="2209764"/>
          </a:xfrm>
          <a:prstGeom prst="rect">
            <a:avLst/>
          </a:prstGeom>
        </p:spPr>
      </p:pic>
      <p:pic>
        <p:nvPicPr>
          <p:cNvPr id="14" name="Picture 11" descr="HQO Eng bl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0231" y="5430361"/>
            <a:ext cx="2448843" cy="1368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18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5" name="Title 1"/>
          <p:cNvSpPr txBox="1">
            <a:spLocks/>
          </p:cNvSpPr>
          <p:nvPr/>
        </p:nvSpPr>
        <p:spPr bwMode="auto">
          <a:xfrm>
            <a:off x="159228" y="123343"/>
            <a:ext cx="8805259"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EN-US" sz="1600" b="0" u="none"/>
              <a:t>The percentage of long-term care residents who showed improvement in </a:t>
            </a:r>
            <a:r>
              <a:rPr lang="EN-US" sz="1600" b="0" u="none" err="1"/>
              <a:t>behavioural</a:t>
            </a:r>
            <a:r>
              <a:rPr lang="EN-US" sz="1600" b="0" u="none"/>
              <a:t> symptoms ranged from 0.5% to 30.7%.</a:t>
            </a:r>
            <a:endParaRPr lang="EN-US" sz="1600" b="0" u="none">
              <a:solidFill>
                <a:schemeClr val="tx1"/>
              </a:solidFill>
            </a:endParaRPr>
          </a:p>
        </p:txBody>
      </p:sp>
      <p:pic>
        <p:nvPicPr>
          <p:cNvPr id="3" name="Picture 2"/>
          <p:cNvPicPr>
            <a:picLocks noChangeAspect="1"/>
          </p:cNvPicPr>
          <p:nvPr/>
        </p:nvPicPr>
        <p:blipFill>
          <a:blip r:embed="rId3"/>
          <a:stretch>
            <a:fillRect/>
          </a:stretch>
        </p:blipFill>
        <p:spPr>
          <a:xfrm>
            <a:off x="254721" y="2353221"/>
            <a:ext cx="8737982" cy="3019995"/>
          </a:xfrm>
          <a:prstGeom prst="rect">
            <a:avLst/>
          </a:prstGeom>
        </p:spPr>
      </p:pic>
      <p:sp>
        <p:nvSpPr>
          <p:cNvPr id="7" name="TextBox 6"/>
          <p:cNvSpPr txBox="1"/>
          <p:nvPr/>
        </p:nvSpPr>
        <p:spPr>
          <a:xfrm>
            <a:off x="251520" y="1692525"/>
            <a:ext cx="8640959" cy="461665"/>
          </a:xfrm>
          <a:prstGeom prst="rect">
            <a:avLst/>
          </a:prstGeom>
          <a:noFill/>
        </p:spPr>
        <p:txBody>
          <a:bodyPr wrap="square" rtlCol="0">
            <a:spAutoFit/>
          </a:bodyPr>
          <a:lstStyle/>
          <a:p>
            <a:r>
              <a:rPr lang="en-CA" sz="1200" u="none">
                <a:solidFill>
                  <a:srgbClr val="000000"/>
                </a:solidFill>
                <a:latin typeface="+mn-lt"/>
              </a:rPr>
              <a:t>Percentage of long-term care home residents who experienced improved behavioural symptoms, in Ontario, by long-term care home, 2015/16</a:t>
            </a:r>
            <a:endParaRPr lang="en-CA" sz="1200">
              <a:latin typeface="+mn-lt"/>
            </a:endParaRPr>
          </a:p>
        </p:txBody>
      </p:sp>
      <p:cxnSp>
        <p:nvCxnSpPr>
          <p:cNvPr id="9" name="Straight Connector 8"/>
          <p:cNvCxnSpPr/>
          <p:nvPr/>
        </p:nvCxnSpPr>
        <p:spPr bwMode="auto">
          <a:xfrm>
            <a:off x="302946" y="1605633"/>
            <a:ext cx="8589534" cy="0"/>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302946" y="2253705"/>
            <a:ext cx="8589534" cy="0"/>
          </a:xfrm>
          <a:prstGeom prst="line">
            <a:avLst/>
          </a:prstGeom>
          <a:solidFill>
            <a:srgbClr val="FFFF00"/>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669196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2400" y="2228702"/>
            <a:ext cx="8229600" cy="4322762"/>
          </a:xfrm>
        </p:spPr>
        <p:txBody>
          <a:bodyPr/>
          <a:lstStyle/>
          <a:p>
            <a:pPr marL="0" indent="0">
              <a:buNone/>
            </a:pPr>
            <a:endParaRPr lang="en-CA" sz="1800"/>
          </a:p>
          <a:p>
            <a:endParaRPr lang="en-CA" sz="1800"/>
          </a:p>
        </p:txBody>
      </p:sp>
      <p:sp>
        <p:nvSpPr>
          <p:cNvPr id="4" name="Footer Placeholder 3"/>
          <p:cNvSpPr>
            <a:spLocks noGrp="1"/>
          </p:cNvSpPr>
          <p:nvPr>
            <p:ph type="ftr" sz="quarter" idx="10"/>
          </p:nvPr>
        </p:nvSpPr>
        <p:spPr/>
        <p:txBody>
          <a:bodyPr/>
          <a:lstStyle/>
          <a:p>
            <a:pPr>
              <a:defRPr/>
            </a:pPr>
            <a:r>
              <a:rPr lang="en-US">
                <a:solidFill>
                  <a:srgbClr val="FFFFFF"/>
                </a:solidFill>
              </a:rPr>
              <a:t>www.HQOntario.ca</a:t>
            </a:r>
            <a:endParaRPr lang="en-CA">
              <a:solidFill>
                <a:srgbClr val="FFFFFF"/>
              </a:solidFill>
            </a:endParaRPr>
          </a:p>
        </p:txBody>
      </p:sp>
      <p:sp>
        <p:nvSpPr>
          <p:cNvPr id="5" name="Rectangle 4"/>
          <p:cNvSpPr/>
          <p:nvPr/>
        </p:nvSpPr>
        <p:spPr>
          <a:xfrm>
            <a:off x="1043608" y="4201343"/>
            <a:ext cx="7488832" cy="307777"/>
          </a:xfrm>
          <a:prstGeom prst="rect">
            <a:avLst/>
          </a:prstGeom>
        </p:spPr>
        <p:txBody>
          <a:bodyPr wrap="square" anchor="t">
            <a:spAutoFit/>
          </a:bodyPr>
          <a:lstStyle/>
          <a:p>
            <a:pPr marL="0" indent="0">
              <a:buNone/>
            </a:pPr>
            <a:endParaRPr lang="en-CA" i="1" u="none">
              <a:solidFill>
                <a:srgbClr val="FF0000"/>
              </a:solidFill>
            </a:endParaRPr>
          </a:p>
        </p:txBody>
      </p:sp>
      <p:sp>
        <p:nvSpPr>
          <p:cNvPr id="6" name="Content Placeholder 2"/>
          <p:cNvSpPr txBox="1">
            <a:spLocks/>
          </p:cNvSpPr>
          <p:nvPr/>
        </p:nvSpPr>
        <p:spPr bwMode="auto">
          <a:xfrm>
            <a:off x="423293" y="2132856"/>
            <a:ext cx="8229600" cy="1656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defTabSz="914400">
              <a:spcBef>
                <a:spcPts val="0"/>
              </a:spcBef>
              <a:spcAft>
                <a:spcPts val="1600"/>
              </a:spcAft>
            </a:pPr>
            <a:r>
              <a:rPr lang="en-US" sz="1600" u="none" kern="0"/>
              <a:t>Because the quality standard recommends that residents living with dementia who experience </a:t>
            </a:r>
            <a:r>
              <a:rPr lang="en-US" sz="1600" u="none" kern="0" err="1"/>
              <a:t>behavioural</a:t>
            </a:r>
            <a:r>
              <a:rPr lang="en-US" sz="1600" u="none" kern="0"/>
              <a:t> symptoms should be prescribed non-drug treatments first, and that medications should be prescribed only if residents are in severe distress (or if there is a concern they might harm themselves or someone else), we examine the percentage of long-term care home residents </a:t>
            </a:r>
            <a:r>
              <a:rPr lang="en-US" sz="1600" u="none" kern="0">
                <a:solidFill>
                  <a:srgbClr val="000000"/>
                </a:solidFill>
              </a:rPr>
              <a:t>with no recorded diagnosis of psychosis </a:t>
            </a:r>
            <a:r>
              <a:rPr lang="en-US" sz="1600" u="none" kern="0"/>
              <a:t>who were prescribed antipsychotic medication in the seven days preceding their resident assessment, and who did not have a diagnosis of psychosis.</a:t>
            </a:r>
          </a:p>
        </p:txBody>
      </p:sp>
      <p:sp>
        <p:nvSpPr>
          <p:cNvPr id="7" name="Title 1"/>
          <p:cNvSpPr txBox="1">
            <a:spLocks/>
          </p:cNvSpPr>
          <p:nvPr/>
        </p:nvSpPr>
        <p:spPr bwMode="auto">
          <a:xfrm>
            <a:off x="683568" y="1124744"/>
            <a:ext cx="822960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en-US" b="0" u="none" kern="0"/>
              <a:t>Some Context</a:t>
            </a:r>
          </a:p>
        </p:txBody>
      </p:sp>
    </p:spTree>
    <p:extLst>
      <p:ext uri="{BB962C8B-B14F-4D97-AF65-F5344CB8AC3E}">
        <p14:creationId xmlns:p14="http://schemas.microsoft.com/office/powerpoint/2010/main" val="256366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5" name="Title 1"/>
          <p:cNvSpPr txBox="1">
            <a:spLocks/>
          </p:cNvSpPr>
          <p:nvPr/>
        </p:nvSpPr>
        <p:spPr bwMode="auto">
          <a:xfrm>
            <a:off x="159228" y="123343"/>
            <a:ext cx="8805259"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en-US" sz="1600" b="0" u="none"/>
              <a:t>The percentage of long-term care home residents without psychosis using antipsychotic medications has decreased over the past four years.</a:t>
            </a:r>
            <a:endParaRPr lang="en-US" sz="1600" b="0" u="none">
              <a:solidFill>
                <a:schemeClr val="tx1"/>
              </a:solidFill>
            </a:endParaRPr>
          </a:p>
        </p:txBody>
      </p:sp>
      <p:pic>
        <p:nvPicPr>
          <p:cNvPr id="3" name="Picture 2"/>
          <p:cNvPicPr>
            <a:picLocks noChangeAspect="1"/>
          </p:cNvPicPr>
          <p:nvPr/>
        </p:nvPicPr>
        <p:blipFill>
          <a:blip r:embed="rId2"/>
          <a:stretch>
            <a:fillRect/>
          </a:stretch>
        </p:blipFill>
        <p:spPr>
          <a:xfrm>
            <a:off x="218871" y="2499236"/>
            <a:ext cx="8613667" cy="3200049"/>
          </a:xfrm>
          <a:prstGeom prst="rect">
            <a:avLst/>
          </a:prstGeom>
        </p:spPr>
      </p:pic>
      <p:sp>
        <p:nvSpPr>
          <p:cNvPr id="7" name="TextBox 6"/>
          <p:cNvSpPr txBox="1"/>
          <p:nvPr/>
        </p:nvSpPr>
        <p:spPr>
          <a:xfrm>
            <a:off x="179512" y="1692525"/>
            <a:ext cx="8640959" cy="461665"/>
          </a:xfrm>
          <a:prstGeom prst="rect">
            <a:avLst/>
          </a:prstGeom>
          <a:noFill/>
        </p:spPr>
        <p:txBody>
          <a:bodyPr wrap="square" rtlCol="0">
            <a:spAutoFit/>
          </a:bodyPr>
          <a:lstStyle/>
          <a:p>
            <a:r>
              <a:rPr lang="en-CA" sz="1200" u="none">
                <a:solidFill>
                  <a:srgbClr val="000000"/>
                </a:solidFill>
                <a:latin typeface="+mn-lt"/>
              </a:rPr>
              <a:t>Percentage of long-term care home residents without psychosis using antipsychotic medications, in Ontario, 2011/12 to 2015/16</a:t>
            </a:r>
            <a:endParaRPr lang="en-CA" sz="1200">
              <a:latin typeface="+mn-lt"/>
            </a:endParaRPr>
          </a:p>
        </p:txBody>
      </p:sp>
      <p:cxnSp>
        <p:nvCxnSpPr>
          <p:cNvPr id="8" name="Straight Connector 7"/>
          <p:cNvCxnSpPr/>
          <p:nvPr/>
        </p:nvCxnSpPr>
        <p:spPr bwMode="auto">
          <a:xfrm>
            <a:off x="230938" y="1605633"/>
            <a:ext cx="8589534" cy="0"/>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30938" y="2253705"/>
            <a:ext cx="8589534" cy="0"/>
          </a:xfrm>
          <a:prstGeom prst="line">
            <a:avLst/>
          </a:prstGeom>
          <a:solidFill>
            <a:srgbClr val="FFFF00"/>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51306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5" name="Title 1"/>
          <p:cNvSpPr txBox="1">
            <a:spLocks/>
          </p:cNvSpPr>
          <p:nvPr/>
        </p:nvSpPr>
        <p:spPr bwMode="auto">
          <a:xfrm>
            <a:off x="159228" y="123343"/>
            <a:ext cx="8805259"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en-US" sz="1600" b="0" u="none"/>
              <a:t>The percentage of long-term care residents without psychosis using antipsychotic medications varied from 19.1% to 27.0% across LHIN regions.</a:t>
            </a:r>
            <a:endParaRPr lang="en-US" sz="1600" b="0" u="none">
              <a:solidFill>
                <a:schemeClr val="tx1"/>
              </a:solidFill>
            </a:endParaRPr>
          </a:p>
        </p:txBody>
      </p:sp>
      <p:sp>
        <p:nvSpPr>
          <p:cNvPr id="6" name="TextBox 5"/>
          <p:cNvSpPr txBox="1"/>
          <p:nvPr/>
        </p:nvSpPr>
        <p:spPr>
          <a:xfrm>
            <a:off x="395537" y="1355652"/>
            <a:ext cx="8208912" cy="461665"/>
          </a:xfrm>
          <a:prstGeom prst="rect">
            <a:avLst/>
          </a:prstGeom>
          <a:noFill/>
        </p:spPr>
        <p:txBody>
          <a:bodyPr wrap="square" rtlCol="0">
            <a:spAutoFit/>
          </a:bodyPr>
          <a:lstStyle/>
          <a:p>
            <a:r>
              <a:rPr lang="en-CA" sz="1200" u="none">
                <a:solidFill>
                  <a:srgbClr val="000000"/>
                </a:solidFill>
                <a:latin typeface="+mn-lt"/>
              </a:rPr>
              <a:t>Percentage of long-term care home residents without psychosis using antipsychotic medications, in Ontario, by LHIN region, 2015/16</a:t>
            </a:r>
            <a:endParaRPr lang="en-CA" sz="1200">
              <a:latin typeface="+mn-lt"/>
            </a:endParaRPr>
          </a:p>
        </p:txBody>
      </p:sp>
      <p:cxnSp>
        <p:nvCxnSpPr>
          <p:cNvPr id="7" name="Straight Connector 6"/>
          <p:cNvCxnSpPr/>
          <p:nvPr/>
        </p:nvCxnSpPr>
        <p:spPr bwMode="auto">
          <a:xfrm>
            <a:off x="446962" y="1268760"/>
            <a:ext cx="8301502" cy="0"/>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446962" y="1916832"/>
            <a:ext cx="8301502" cy="0"/>
          </a:xfrm>
          <a:prstGeom prst="line">
            <a:avLst/>
          </a:prstGeom>
          <a:solidFill>
            <a:srgbClr val="FFFF00"/>
          </a:solidFill>
          <a:ln w="12700" cap="flat" cmpd="sng" algn="ctr">
            <a:solidFill>
              <a:schemeClr val="tx1"/>
            </a:solidFill>
            <a:prstDash val="solid"/>
            <a:round/>
            <a:headEnd type="none" w="med" len="med"/>
            <a:tailEnd type="none" w="med" len="med"/>
          </a:ln>
          <a:effectLst/>
        </p:spPr>
      </p:cxnSp>
      <p:pic>
        <p:nvPicPr>
          <p:cNvPr id="9" name="Picture 8"/>
          <p:cNvPicPr>
            <a:picLocks noChangeAspect="1"/>
          </p:cNvPicPr>
          <p:nvPr/>
        </p:nvPicPr>
        <p:blipFill>
          <a:blip r:embed="rId3"/>
          <a:stretch>
            <a:fillRect/>
          </a:stretch>
        </p:blipFill>
        <p:spPr>
          <a:xfrm>
            <a:off x="446962" y="2078409"/>
            <a:ext cx="8301502" cy="3971296"/>
          </a:xfrm>
          <a:prstGeom prst="rect">
            <a:avLst/>
          </a:prstGeom>
        </p:spPr>
      </p:pic>
    </p:spTree>
    <p:extLst>
      <p:ext uri="{BB962C8B-B14F-4D97-AF65-F5344CB8AC3E}">
        <p14:creationId xmlns:p14="http://schemas.microsoft.com/office/powerpoint/2010/main" val="417881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7" name="Title 1"/>
          <p:cNvSpPr txBox="1">
            <a:spLocks/>
          </p:cNvSpPr>
          <p:nvPr/>
        </p:nvSpPr>
        <p:spPr bwMode="auto">
          <a:xfrm>
            <a:off x="159228" y="123343"/>
            <a:ext cx="8805259"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en-US" sz="1600" b="0" u="none"/>
              <a:t>Across long-term care homes, the percentage of residents without psychosis using antipsychotic medications varied from 0.7% to 57.1%.</a:t>
            </a:r>
            <a:endParaRPr lang="en-US" sz="1600" b="0" u="none">
              <a:solidFill>
                <a:schemeClr val="tx1"/>
              </a:solidFill>
            </a:endParaRPr>
          </a:p>
        </p:txBody>
      </p:sp>
      <p:sp>
        <p:nvSpPr>
          <p:cNvPr id="8" name="TextBox 7"/>
          <p:cNvSpPr txBox="1"/>
          <p:nvPr/>
        </p:nvSpPr>
        <p:spPr>
          <a:xfrm>
            <a:off x="179512" y="1643684"/>
            <a:ext cx="8568951" cy="461665"/>
          </a:xfrm>
          <a:prstGeom prst="rect">
            <a:avLst/>
          </a:prstGeom>
          <a:noFill/>
        </p:spPr>
        <p:txBody>
          <a:bodyPr wrap="square" rtlCol="0">
            <a:spAutoFit/>
          </a:bodyPr>
          <a:lstStyle/>
          <a:p>
            <a:r>
              <a:rPr lang="en-CA" sz="1200" u="none">
                <a:solidFill>
                  <a:srgbClr val="000000"/>
                </a:solidFill>
                <a:latin typeface="+mn-lt"/>
              </a:rPr>
              <a:t>Percentage of long-term care home residents without psychosis using antipsychotic medications, in Ontario, by long-term care home, 2015/16</a:t>
            </a:r>
            <a:endParaRPr lang="en-CA" sz="1200">
              <a:latin typeface="+mn-lt"/>
            </a:endParaRPr>
          </a:p>
        </p:txBody>
      </p:sp>
      <p:cxnSp>
        <p:nvCxnSpPr>
          <p:cNvPr id="9" name="Straight Connector 8"/>
          <p:cNvCxnSpPr/>
          <p:nvPr/>
        </p:nvCxnSpPr>
        <p:spPr bwMode="auto">
          <a:xfrm>
            <a:off x="230938" y="1556792"/>
            <a:ext cx="8517526" cy="0"/>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30938" y="2204864"/>
            <a:ext cx="8517526" cy="0"/>
          </a:xfrm>
          <a:prstGeom prst="line">
            <a:avLst/>
          </a:prstGeom>
          <a:solidFill>
            <a:srgbClr val="FFFF00"/>
          </a:solidFill>
          <a:ln w="12700" cap="flat" cmpd="sng" algn="ctr">
            <a:solidFill>
              <a:schemeClr val="tx1"/>
            </a:solidFill>
            <a:prstDash val="solid"/>
            <a:round/>
            <a:headEnd type="none" w="med" len="med"/>
            <a:tailEnd type="none" w="med" len="med"/>
          </a:ln>
          <a:effectLst/>
        </p:spPr>
      </p:cxnSp>
      <p:pic>
        <p:nvPicPr>
          <p:cNvPr id="3" name="Picture 2"/>
          <p:cNvPicPr>
            <a:picLocks noChangeAspect="1"/>
          </p:cNvPicPr>
          <p:nvPr/>
        </p:nvPicPr>
        <p:blipFill>
          <a:blip r:embed="rId3"/>
          <a:stretch>
            <a:fillRect/>
          </a:stretch>
        </p:blipFill>
        <p:spPr>
          <a:xfrm>
            <a:off x="159228" y="2276872"/>
            <a:ext cx="8728430" cy="3079479"/>
          </a:xfrm>
          <a:prstGeom prst="rect">
            <a:avLst/>
          </a:prstGeom>
        </p:spPr>
      </p:pic>
    </p:spTree>
    <p:extLst>
      <p:ext uri="{BB962C8B-B14F-4D97-AF65-F5344CB8AC3E}">
        <p14:creationId xmlns:p14="http://schemas.microsoft.com/office/powerpoint/2010/main" val="1935825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5" name="Rectangle 4"/>
          <p:cNvSpPr/>
          <p:nvPr/>
        </p:nvSpPr>
        <p:spPr>
          <a:xfrm>
            <a:off x="968783" y="3384505"/>
            <a:ext cx="7488832" cy="307777"/>
          </a:xfrm>
          <a:prstGeom prst="rect">
            <a:avLst/>
          </a:prstGeom>
        </p:spPr>
        <p:txBody>
          <a:bodyPr wrap="square" anchor="t">
            <a:spAutoFit/>
          </a:bodyPr>
          <a:lstStyle/>
          <a:p>
            <a:pPr marL="0" indent="0">
              <a:buNone/>
            </a:pPr>
            <a:endParaRPr lang="en-CA" i="1" u="none">
              <a:solidFill>
                <a:srgbClr val="FF0000"/>
              </a:solidFill>
            </a:endParaRPr>
          </a:p>
        </p:txBody>
      </p:sp>
      <p:sp>
        <p:nvSpPr>
          <p:cNvPr id="6" name="Content Placeholder 2"/>
          <p:cNvSpPr txBox="1">
            <a:spLocks/>
          </p:cNvSpPr>
          <p:nvPr/>
        </p:nvSpPr>
        <p:spPr bwMode="auto">
          <a:xfrm>
            <a:off x="423293" y="2132856"/>
            <a:ext cx="8229600"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defTabSz="914400">
              <a:spcBef>
                <a:spcPts val="0"/>
              </a:spcBef>
              <a:spcAft>
                <a:spcPts val="1600"/>
              </a:spcAft>
            </a:pPr>
            <a:r>
              <a:rPr lang="en-US" sz="1600" u="none" kern="0"/>
              <a:t>Because the quality standard recommends that residents living with dementia who are experiencing </a:t>
            </a:r>
            <a:r>
              <a:rPr lang="en-US" sz="1600" u="none" kern="0" err="1"/>
              <a:t>behavioural</a:t>
            </a:r>
            <a:r>
              <a:rPr lang="en-US" sz="1600" u="none" kern="0"/>
              <a:t> symptoms not be physically restrained, we examine the percentage of long-term care home residents who were physically restrained daily over the seven days preceding their resident assessment.</a:t>
            </a:r>
          </a:p>
        </p:txBody>
      </p:sp>
      <p:sp>
        <p:nvSpPr>
          <p:cNvPr id="7" name="Title 1"/>
          <p:cNvSpPr txBox="1">
            <a:spLocks/>
          </p:cNvSpPr>
          <p:nvPr/>
        </p:nvSpPr>
        <p:spPr bwMode="auto">
          <a:xfrm>
            <a:off x="683568" y="1124744"/>
            <a:ext cx="822960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en-US" b="0" u="none" kern="0"/>
              <a:t>Some Context</a:t>
            </a:r>
          </a:p>
        </p:txBody>
      </p:sp>
      <p:sp>
        <p:nvSpPr>
          <p:cNvPr id="2" name="Content Placeholder 1"/>
          <p:cNvSpPr>
            <a:spLocks noGrp="1"/>
          </p:cNvSpPr>
          <p:nvPr>
            <p:ph idx="1"/>
          </p:nvPr>
        </p:nvSpPr>
        <p:spPr/>
        <p:txBody>
          <a:bodyPr/>
          <a:lstStyle/>
          <a:p>
            <a:endParaRPr lang="en-CA"/>
          </a:p>
        </p:txBody>
      </p:sp>
    </p:spTree>
    <p:extLst>
      <p:ext uri="{BB962C8B-B14F-4D97-AF65-F5344CB8AC3E}">
        <p14:creationId xmlns:p14="http://schemas.microsoft.com/office/powerpoint/2010/main" val="1537777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6" name="Title 1"/>
          <p:cNvSpPr txBox="1">
            <a:spLocks/>
          </p:cNvSpPr>
          <p:nvPr/>
        </p:nvSpPr>
        <p:spPr bwMode="auto">
          <a:xfrm>
            <a:off x="159228" y="123343"/>
            <a:ext cx="8805259"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en-US" sz="1600" b="0" u="none"/>
              <a:t>The percentage of long-term care home residents who were physically restrained on a daily basis decreased over the past four years. </a:t>
            </a:r>
            <a:endParaRPr lang="en-US" sz="1600" b="0" u="none">
              <a:solidFill>
                <a:schemeClr val="tx1"/>
              </a:solidFill>
            </a:endParaRPr>
          </a:p>
        </p:txBody>
      </p:sp>
      <p:sp>
        <p:nvSpPr>
          <p:cNvPr id="7" name="TextBox 6"/>
          <p:cNvSpPr txBox="1"/>
          <p:nvPr/>
        </p:nvSpPr>
        <p:spPr>
          <a:xfrm>
            <a:off x="179512" y="1699007"/>
            <a:ext cx="8568951" cy="276999"/>
          </a:xfrm>
          <a:prstGeom prst="rect">
            <a:avLst/>
          </a:prstGeom>
          <a:noFill/>
        </p:spPr>
        <p:txBody>
          <a:bodyPr wrap="square" rtlCol="0">
            <a:spAutoFit/>
          </a:bodyPr>
          <a:lstStyle/>
          <a:p>
            <a:r>
              <a:rPr lang="en-CA" sz="1200" u="none">
                <a:solidFill>
                  <a:srgbClr val="000000"/>
                </a:solidFill>
                <a:latin typeface="+mn-lt"/>
              </a:rPr>
              <a:t>Percentage of long-term care home residents in daily physical restraints, in Ontario, 2011/12 to 2015/16</a:t>
            </a:r>
            <a:endParaRPr lang="en-CA" sz="1200">
              <a:latin typeface="+mn-lt"/>
            </a:endParaRPr>
          </a:p>
        </p:txBody>
      </p:sp>
      <p:cxnSp>
        <p:nvCxnSpPr>
          <p:cNvPr id="8" name="Straight Connector 7"/>
          <p:cNvCxnSpPr/>
          <p:nvPr/>
        </p:nvCxnSpPr>
        <p:spPr bwMode="auto">
          <a:xfrm>
            <a:off x="230938" y="1612115"/>
            <a:ext cx="8517526" cy="0"/>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30938" y="2060848"/>
            <a:ext cx="8517526" cy="0"/>
          </a:xfrm>
          <a:prstGeom prst="line">
            <a:avLst/>
          </a:prstGeom>
          <a:solidFill>
            <a:srgbClr val="FFFF00"/>
          </a:solidFill>
          <a:ln w="12700" cap="flat" cmpd="sng" algn="ctr">
            <a:solidFill>
              <a:schemeClr val="tx1"/>
            </a:solidFill>
            <a:prstDash val="solid"/>
            <a:round/>
            <a:headEnd type="none" w="med" len="med"/>
            <a:tailEnd type="none" w="med" len="med"/>
          </a:ln>
          <a:effectLst/>
        </p:spPr>
      </p:cxnSp>
      <p:pic>
        <p:nvPicPr>
          <p:cNvPr id="10" name="Picture 9"/>
          <p:cNvPicPr>
            <a:picLocks noChangeAspect="1"/>
          </p:cNvPicPr>
          <p:nvPr/>
        </p:nvPicPr>
        <p:blipFill>
          <a:blip r:embed="rId2"/>
          <a:stretch>
            <a:fillRect/>
          </a:stretch>
        </p:blipFill>
        <p:spPr>
          <a:xfrm>
            <a:off x="230938" y="2332195"/>
            <a:ext cx="8652037" cy="3185037"/>
          </a:xfrm>
          <a:prstGeom prst="rect">
            <a:avLst/>
          </a:prstGeom>
        </p:spPr>
      </p:pic>
    </p:spTree>
    <p:extLst>
      <p:ext uri="{BB962C8B-B14F-4D97-AF65-F5344CB8AC3E}">
        <p14:creationId xmlns:p14="http://schemas.microsoft.com/office/powerpoint/2010/main" val="3818706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5" name="Title 1"/>
          <p:cNvSpPr txBox="1">
            <a:spLocks/>
          </p:cNvSpPr>
          <p:nvPr/>
        </p:nvSpPr>
        <p:spPr bwMode="auto">
          <a:xfrm>
            <a:off x="159228" y="123343"/>
            <a:ext cx="8805259"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en-US" sz="1600" b="0" u="none"/>
              <a:t>The percentage of long-term care home residents who were physically restrained on a daily basis varied from 2.3% to 13.3% across LHIN regions.</a:t>
            </a:r>
            <a:endParaRPr lang="en-US" sz="1600" b="0" u="none">
              <a:solidFill>
                <a:schemeClr val="tx1"/>
              </a:solidFill>
            </a:endParaRPr>
          </a:p>
        </p:txBody>
      </p:sp>
      <p:sp>
        <p:nvSpPr>
          <p:cNvPr id="7" name="TextBox 6"/>
          <p:cNvSpPr txBox="1"/>
          <p:nvPr/>
        </p:nvSpPr>
        <p:spPr>
          <a:xfrm>
            <a:off x="179512" y="1355652"/>
            <a:ext cx="8568951" cy="276999"/>
          </a:xfrm>
          <a:prstGeom prst="rect">
            <a:avLst/>
          </a:prstGeom>
          <a:noFill/>
        </p:spPr>
        <p:txBody>
          <a:bodyPr wrap="square" rtlCol="0">
            <a:spAutoFit/>
          </a:bodyPr>
          <a:lstStyle/>
          <a:p>
            <a:r>
              <a:rPr lang="en-CA" sz="1200" u="none">
                <a:solidFill>
                  <a:srgbClr val="000000"/>
                </a:solidFill>
                <a:latin typeface="+mn-lt"/>
              </a:rPr>
              <a:t>Percentage of long-term care home residents in daily physical restraints, in Ontario, by LHIN region, 2015/16</a:t>
            </a:r>
            <a:endParaRPr lang="en-CA" sz="1200">
              <a:latin typeface="+mn-lt"/>
            </a:endParaRPr>
          </a:p>
        </p:txBody>
      </p:sp>
      <p:cxnSp>
        <p:nvCxnSpPr>
          <p:cNvPr id="8" name="Straight Connector 7"/>
          <p:cNvCxnSpPr/>
          <p:nvPr/>
        </p:nvCxnSpPr>
        <p:spPr bwMode="auto">
          <a:xfrm>
            <a:off x="230938" y="1268760"/>
            <a:ext cx="8517526" cy="0"/>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30938" y="1700808"/>
            <a:ext cx="8517526" cy="0"/>
          </a:xfrm>
          <a:prstGeom prst="line">
            <a:avLst/>
          </a:prstGeom>
          <a:solidFill>
            <a:srgbClr val="FFFF00"/>
          </a:solidFill>
          <a:ln w="12700" cap="flat" cmpd="sng" algn="ctr">
            <a:solidFill>
              <a:schemeClr val="tx1"/>
            </a:solidFill>
            <a:prstDash val="solid"/>
            <a:round/>
            <a:headEnd type="none" w="med" len="med"/>
            <a:tailEnd type="none" w="med" len="med"/>
          </a:ln>
          <a:effectLst/>
        </p:spPr>
      </p:cxnSp>
      <p:pic>
        <p:nvPicPr>
          <p:cNvPr id="10" name="Picture 9"/>
          <p:cNvPicPr>
            <a:picLocks noChangeAspect="1"/>
          </p:cNvPicPr>
          <p:nvPr/>
        </p:nvPicPr>
        <p:blipFill>
          <a:blip r:embed="rId3"/>
          <a:stretch>
            <a:fillRect/>
          </a:stretch>
        </p:blipFill>
        <p:spPr>
          <a:xfrm>
            <a:off x="230938" y="1950748"/>
            <a:ext cx="8517526" cy="4039877"/>
          </a:xfrm>
          <a:prstGeom prst="rect">
            <a:avLst/>
          </a:prstGeom>
        </p:spPr>
      </p:pic>
    </p:spTree>
    <p:extLst>
      <p:ext uri="{BB962C8B-B14F-4D97-AF65-F5344CB8AC3E}">
        <p14:creationId xmlns:p14="http://schemas.microsoft.com/office/powerpoint/2010/main" val="333642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8" name="TextBox 7"/>
          <p:cNvSpPr txBox="1"/>
          <p:nvPr/>
        </p:nvSpPr>
        <p:spPr>
          <a:xfrm>
            <a:off x="5332659" y="2990726"/>
            <a:ext cx="184731" cy="307777"/>
          </a:xfrm>
          <a:prstGeom prst="rect">
            <a:avLst/>
          </a:prstGeom>
          <a:noFill/>
        </p:spPr>
        <p:txBody>
          <a:bodyPr wrap="none" rtlCol="0">
            <a:spAutoFit/>
          </a:bodyPr>
          <a:lstStyle/>
          <a:p>
            <a:endParaRPr lang="en-CA"/>
          </a:p>
        </p:txBody>
      </p:sp>
      <p:sp>
        <p:nvSpPr>
          <p:cNvPr id="6" name="Title 1"/>
          <p:cNvSpPr txBox="1">
            <a:spLocks/>
          </p:cNvSpPr>
          <p:nvPr/>
        </p:nvSpPr>
        <p:spPr bwMode="auto">
          <a:xfrm>
            <a:off x="159228" y="123343"/>
            <a:ext cx="8805259"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en-US" sz="1600" b="0" u="none"/>
              <a:t>The percentage of long-term care home residents who were physically restrained on a daily basis ranged from 0% to 43.2% across Ontario long-term care homes.</a:t>
            </a:r>
            <a:endParaRPr lang="en-US" sz="1600" b="0" u="none">
              <a:solidFill>
                <a:schemeClr val="tx1"/>
              </a:solidFill>
            </a:endParaRPr>
          </a:p>
        </p:txBody>
      </p:sp>
      <p:sp>
        <p:nvSpPr>
          <p:cNvPr id="7" name="TextBox 6"/>
          <p:cNvSpPr txBox="1"/>
          <p:nvPr/>
        </p:nvSpPr>
        <p:spPr>
          <a:xfrm>
            <a:off x="220091" y="1853482"/>
            <a:ext cx="8568951" cy="276999"/>
          </a:xfrm>
          <a:prstGeom prst="rect">
            <a:avLst/>
          </a:prstGeom>
          <a:noFill/>
        </p:spPr>
        <p:txBody>
          <a:bodyPr wrap="square" rtlCol="0">
            <a:spAutoFit/>
          </a:bodyPr>
          <a:lstStyle/>
          <a:p>
            <a:r>
              <a:rPr lang="en-CA" sz="1200" u="none">
                <a:solidFill>
                  <a:srgbClr val="000000"/>
                </a:solidFill>
                <a:latin typeface="+mn-lt"/>
              </a:rPr>
              <a:t>Percentage of long-term care home residents in daily physical restraints, in Ontario, by long-term care home, 2015/16</a:t>
            </a:r>
            <a:endParaRPr lang="en-CA" sz="1200">
              <a:latin typeface="+mn-lt"/>
            </a:endParaRPr>
          </a:p>
        </p:txBody>
      </p:sp>
      <p:cxnSp>
        <p:nvCxnSpPr>
          <p:cNvPr id="10" name="Straight Connector 9"/>
          <p:cNvCxnSpPr/>
          <p:nvPr/>
        </p:nvCxnSpPr>
        <p:spPr bwMode="auto">
          <a:xfrm>
            <a:off x="271517" y="1766590"/>
            <a:ext cx="8517526" cy="0"/>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271517" y="2198638"/>
            <a:ext cx="8517526" cy="0"/>
          </a:xfrm>
          <a:prstGeom prst="line">
            <a:avLst/>
          </a:prstGeom>
          <a:solidFill>
            <a:srgbClr val="FFFF00"/>
          </a:solidFill>
          <a:ln w="12700" cap="flat" cmpd="sng" algn="ctr">
            <a:solidFill>
              <a:schemeClr val="tx1"/>
            </a:solidFill>
            <a:prstDash val="solid"/>
            <a:round/>
            <a:headEnd type="none" w="med" len="med"/>
            <a:tailEnd type="none" w="med" len="med"/>
          </a:ln>
          <a:effectLst/>
        </p:spPr>
      </p:cxnSp>
      <p:pic>
        <p:nvPicPr>
          <p:cNvPr id="5" name="Picture 4"/>
          <p:cNvPicPr>
            <a:picLocks noChangeAspect="1"/>
          </p:cNvPicPr>
          <p:nvPr/>
        </p:nvPicPr>
        <p:blipFill>
          <a:blip r:embed="rId3"/>
          <a:stretch>
            <a:fillRect/>
          </a:stretch>
        </p:blipFill>
        <p:spPr>
          <a:xfrm>
            <a:off x="240088" y="2483810"/>
            <a:ext cx="8580384" cy="2961414"/>
          </a:xfrm>
          <a:prstGeom prst="rect">
            <a:avLst/>
          </a:prstGeom>
        </p:spPr>
      </p:pic>
    </p:spTree>
    <p:extLst>
      <p:ext uri="{BB962C8B-B14F-4D97-AF65-F5344CB8AC3E}">
        <p14:creationId xmlns:p14="http://schemas.microsoft.com/office/powerpoint/2010/main" val="600539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Footer Placeholder 3"/>
          <p:cNvSpPr>
            <a:spLocks noGrp="1"/>
          </p:cNvSpPr>
          <p:nvPr>
            <p:ph type="ftr"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858F"/>
              </a:buClr>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lang="en-US" altLang="en-US" sz="900">
                <a:solidFill>
                  <a:schemeClr val="bg1"/>
                </a:solidFill>
              </a:rPr>
              <a:t>www.HQOntario.ca</a:t>
            </a:r>
            <a:endParaRPr lang="en-CA" altLang="en-US" sz="900">
              <a:solidFill>
                <a:schemeClr val="bg1"/>
              </a:solidFill>
            </a:endParaRPr>
          </a:p>
        </p:txBody>
      </p:sp>
      <p:sp>
        <p:nvSpPr>
          <p:cNvPr id="5" name="Content Placeholder 2"/>
          <p:cNvSpPr txBox="1">
            <a:spLocks/>
          </p:cNvSpPr>
          <p:nvPr/>
        </p:nvSpPr>
        <p:spPr bwMode="auto">
          <a:xfrm>
            <a:off x="385813" y="1849772"/>
            <a:ext cx="8229600" cy="3235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defTabSz="914400">
              <a:spcBef>
                <a:spcPts val="0"/>
              </a:spcBef>
              <a:spcAft>
                <a:spcPts val="1600"/>
              </a:spcAft>
            </a:pPr>
            <a:endParaRPr lang="en-US" sz="1600" u="none" kern="0"/>
          </a:p>
          <a:p>
            <a:pPr defTabSz="914400">
              <a:spcBef>
                <a:spcPts val="0"/>
              </a:spcBef>
              <a:spcAft>
                <a:spcPts val="1600"/>
              </a:spcAft>
            </a:pPr>
            <a:r>
              <a:rPr lang="EN-US" sz="1600" u="none" kern="0"/>
              <a:t>This Information Brief is intended to support the </a:t>
            </a:r>
            <a:r>
              <a:rPr lang="EN-US" sz="1600" u="none" kern="0" err="1"/>
              <a:t>Behavioural</a:t>
            </a:r>
            <a:r>
              <a:rPr lang="EN-US" sz="1600" u="none" kern="0"/>
              <a:t> Symptoms of Dementia Quality Standard, which can be found in full </a:t>
            </a:r>
            <a:r>
              <a:rPr lang="EN-US" sz="1600" u="none" kern="0">
                <a:solidFill>
                  <a:srgbClr val="000000"/>
                </a:solidFill>
                <a:hlinkClick r:id="rId3"/>
              </a:rPr>
              <a:t>HERE</a:t>
            </a:r>
          </a:p>
          <a:p>
            <a:pPr defTabSz="914400">
              <a:spcBef>
                <a:spcPts val="0"/>
              </a:spcBef>
              <a:spcAft>
                <a:spcPts val="1600"/>
              </a:spcAft>
            </a:pPr>
            <a:endParaRPr lang="en-US" sz="1600" u="none" kern="0">
              <a:solidFill>
                <a:srgbClr val="000000"/>
              </a:solidFill>
            </a:endParaRPr>
          </a:p>
          <a:p>
            <a:pPr defTabSz="914400">
              <a:spcBef>
                <a:spcPts val="0"/>
              </a:spcBef>
              <a:spcAft>
                <a:spcPts val="1600"/>
              </a:spcAft>
            </a:pPr>
            <a:endParaRPr lang="en-US" sz="1600" u="none" kern="0"/>
          </a:p>
        </p:txBody>
      </p:sp>
      <p:sp>
        <p:nvSpPr>
          <p:cNvPr id="6" name="Title 1"/>
          <p:cNvSpPr txBox="1">
            <a:spLocks/>
          </p:cNvSpPr>
          <p:nvPr/>
        </p:nvSpPr>
        <p:spPr bwMode="auto">
          <a:xfrm>
            <a:off x="683568" y="1124744"/>
            <a:ext cx="822960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en-US" b="0" u="none" kern="0"/>
              <a:t>Additional Resources</a:t>
            </a:r>
          </a:p>
        </p:txBody>
      </p:sp>
    </p:spTree>
    <p:extLst>
      <p:ext uri="{BB962C8B-B14F-4D97-AF65-F5344CB8AC3E}">
        <p14:creationId xmlns:p14="http://schemas.microsoft.com/office/powerpoint/2010/main" val="51371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solidFill>
                  <a:srgbClr val="FFFFFF"/>
                </a:solidFill>
              </a:rPr>
              <a:t>www.HQOntario.ca</a:t>
            </a:r>
            <a:endParaRPr lang="en-CA">
              <a:solidFill>
                <a:srgbClr val="FFFFFF"/>
              </a:solidFill>
            </a:endParaRPr>
          </a:p>
        </p:txBody>
      </p:sp>
      <p:sp>
        <p:nvSpPr>
          <p:cNvPr id="7" name="Title 1"/>
          <p:cNvSpPr>
            <a:spLocks noGrp="1"/>
          </p:cNvSpPr>
          <p:nvPr>
            <p:ph type="title"/>
          </p:nvPr>
        </p:nvSpPr>
        <p:spPr>
          <a:xfrm>
            <a:off x="683568" y="1124744"/>
            <a:ext cx="8229600" cy="706437"/>
          </a:xfrm>
        </p:spPr>
        <p:txBody>
          <a:bodyPr/>
          <a:lstStyle/>
          <a:p>
            <a:pPr algn="l"/>
            <a:r>
              <a:rPr lang="en-US" b="0"/>
              <a:t>What Are Quality Standards</a:t>
            </a:r>
          </a:p>
        </p:txBody>
      </p:sp>
      <p:sp>
        <p:nvSpPr>
          <p:cNvPr id="8" name="Content Placeholder 2"/>
          <p:cNvSpPr>
            <a:spLocks noGrp="1"/>
          </p:cNvSpPr>
          <p:nvPr>
            <p:ph idx="1"/>
          </p:nvPr>
        </p:nvSpPr>
        <p:spPr>
          <a:xfrm>
            <a:off x="424061" y="2276872"/>
            <a:ext cx="8229600" cy="2808312"/>
          </a:xfrm>
        </p:spPr>
        <p:txBody>
          <a:bodyPr/>
          <a:lstStyle/>
          <a:p>
            <a:r>
              <a:rPr lang="en-US" sz="1600"/>
              <a:t>Concise sets of easy-to-understand statements outlining what care should look like for people living with certain conditions and being cared for in specific settings</a:t>
            </a:r>
          </a:p>
          <a:p>
            <a:pPr marL="0" indent="0">
              <a:buNone/>
            </a:pPr>
            <a:endParaRPr lang="en-US" sz="1600"/>
          </a:p>
          <a:p>
            <a:r>
              <a:rPr lang="en-US" sz="1600"/>
              <a:t>Based on the best available evidence</a:t>
            </a:r>
          </a:p>
          <a:p>
            <a:endParaRPr lang="en-US" sz="1600"/>
          </a:p>
          <a:p>
            <a:r>
              <a:rPr lang="en-US" sz="1600"/>
              <a:t>Designed for health care providers to know what care they should be offering</a:t>
            </a:r>
            <a:endParaRPr lang="en-US" sz="1600" strike="sngStrike"/>
          </a:p>
          <a:p>
            <a:endParaRPr lang="en-US" sz="1600"/>
          </a:p>
          <a:p>
            <a:r>
              <a:rPr lang="en-US" sz="1600"/>
              <a:t>To also help patients, residents, families and caregivers know what to ask for in their care</a:t>
            </a:r>
          </a:p>
        </p:txBody>
      </p:sp>
    </p:spTree>
    <p:extLst>
      <p:ext uri="{BB962C8B-B14F-4D97-AF65-F5344CB8AC3E}">
        <p14:creationId xmlns:p14="http://schemas.microsoft.com/office/powerpoint/2010/main" val="3553479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Footer Placeholder 3"/>
          <p:cNvSpPr>
            <a:spLocks noGrp="1"/>
          </p:cNvSpPr>
          <p:nvPr>
            <p:ph type="ftr"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lr>
                <a:srgbClr val="00858F"/>
              </a:buClr>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lang="en-US" altLang="en-US" sz="900">
                <a:solidFill>
                  <a:schemeClr val="bg1"/>
                </a:solidFill>
              </a:rPr>
              <a:t>www.HQOntario.ca</a:t>
            </a:r>
            <a:endParaRPr lang="en-CA" altLang="en-US" sz="900">
              <a:solidFill>
                <a:schemeClr val="bg1"/>
              </a:solidFill>
            </a:endParaRPr>
          </a:p>
        </p:txBody>
      </p:sp>
      <p:sp>
        <p:nvSpPr>
          <p:cNvPr id="8" name="TextBox 7"/>
          <p:cNvSpPr txBox="1"/>
          <p:nvPr/>
        </p:nvSpPr>
        <p:spPr>
          <a:xfrm>
            <a:off x="-7597352" y="1695741"/>
            <a:ext cx="8008758" cy="1231106"/>
          </a:xfrm>
          <a:prstGeom prst="rect">
            <a:avLst/>
          </a:prstGeom>
          <a:noFill/>
        </p:spPr>
        <p:txBody>
          <a:bodyPr wrap="square" rtlCol="0">
            <a:spAutoFit/>
          </a:bodyPr>
          <a:lstStyle/>
          <a:p>
            <a:pPr marL="457200" indent="-457200">
              <a:buFont typeface="Wingdings" panose="05000000000000000000" pitchFamily="2" charset="2"/>
              <a:buChar char="§"/>
            </a:pPr>
            <a:endParaRPr lang="fr-CA" sz="2000" u="none"/>
          </a:p>
          <a:p>
            <a:endParaRPr lang="en-CA" sz="1800" u="none"/>
          </a:p>
          <a:p>
            <a:endParaRPr lang="fr-CA" sz="1800" u="none"/>
          </a:p>
          <a:p>
            <a:endParaRPr lang="fr-CA" sz="1800" u="none"/>
          </a:p>
        </p:txBody>
      </p:sp>
      <p:sp>
        <p:nvSpPr>
          <p:cNvPr id="6" name="TextBox 5"/>
          <p:cNvSpPr txBox="1"/>
          <p:nvPr/>
        </p:nvSpPr>
        <p:spPr>
          <a:xfrm>
            <a:off x="709440" y="2723436"/>
            <a:ext cx="8008758" cy="1815882"/>
          </a:xfrm>
          <a:prstGeom prst="rect">
            <a:avLst/>
          </a:prstGeom>
          <a:noFill/>
        </p:spPr>
        <p:txBody>
          <a:bodyPr wrap="square" rtlCol="0">
            <a:spAutoFit/>
          </a:bodyPr>
          <a:lstStyle/>
          <a:p>
            <a:r>
              <a:rPr lang="en-US" sz="1600" u="none">
                <a:solidFill>
                  <a:srgbClr val="000000"/>
                </a:solidFill>
              </a:rPr>
              <a:t>Health Quality Ontario acknowledges and thanks Dr. Julie Auger for her review of this brief.</a:t>
            </a:r>
          </a:p>
          <a:p>
            <a:endParaRPr lang="en-US" sz="1600" u="none">
              <a:solidFill>
                <a:srgbClr val="000000"/>
              </a:solidFill>
            </a:endParaRPr>
          </a:p>
          <a:p>
            <a:r>
              <a:rPr lang="en-US" sz="1600" u="none">
                <a:solidFill>
                  <a:srgbClr val="000000"/>
                </a:solidFill>
              </a:rPr>
              <a:t>Parts of this material are based on data and information compiled and provided by the </a:t>
            </a:r>
            <a:r>
              <a:rPr lang="en-CA" sz="1600" u="none"/>
              <a:t>Canadian Institute for Health Information (CIHI)</a:t>
            </a:r>
            <a:r>
              <a:rPr lang="en-US" sz="1600" u="none"/>
              <a:t>. </a:t>
            </a:r>
            <a:r>
              <a:rPr lang="en-US" sz="1600" u="none">
                <a:solidFill>
                  <a:srgbClr val="000000"/>
                </a:solidFill>
              </a:rPr>
              <a:t>However, the analyses, conclusions, opinions and statements expressed herein are those of the author, and not necessarily those of CIHI.</a:t>
            </a:r>
          </a:p>
        </p:txBody>
      </p:sp>
      <p:sp>
        <p:nvSpPr>
          <p:cNvPr id="7" name="Title 1"/>
          <p:cNvSpPr txBox="1">
            <a:spLocks/>
          </p:cNvSpPr>
          <p:nvPr/>
        </p:nvSpPr>
        <p:spPr bwMode="auto">
          <a:xfrm>
            <a:off x="683568" y="1895495"/>
            <a:ext cx="822960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en-US" b="0" u="none" kern="0"/>
              <a:t>Acknowledgements</a:t>
            </a:r>
          </a:p>
        </p:txBody>
      </p:sp>
    </p:spTree>
    <p:extLst>
      <p:ext uri="{BB962C8B-B14F-4D97-AF65-F5344CB8AC3E}">
        <p14:creationId xmlns:p14="http://schemas.microsoft.com/office/powerpoint/2010/main" val="3757392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a:xfrm>
            <a:off x="5148263" y="2852738"/>
            <a:ext cx="2952750" cy="576262"/>
          </a:xfrm>
        </p:spPr>
        <p:txBody>
          <a:bodyPr/>
          <a:lstStyle/>
          <a:p>
            <a:pPr marL="0" indent="0" eaLnBrk="1" hangingPunct="1"/>
            <a:r>
              <a:rPr lang="en-US" altLang="en-US">
                <a:latin typeface="Helvetica Neue Medium" charset="0"/>
              </a:rPr>
              <a:t>www.HQOntario.ca</a:t>
            </a:r>
          </a:p>
          <a:p>
            <a:pPr marL="0" indent="0" eaLnBrk="1" hangingPunct="1"/>
            <a:endParaRPr lang="en-US" altLang="en-US">
              <a:latin typeface="Helvetica Neue Medium" charset="0"/>
            </a:endParaRPr>
          </a:p>
        </p:txBody>
      </p:sp>
      <p:sp>
        <p:nvSpPr>
          <p:cNvPr id="34818" name="Content Placeholder 1"/>
          <p:cNvSpPr txBox="1">
            <a:spLocks/>
          </p:cNvSpPr>
          <p:nvPr/>
        </p:nvSpPr>
        <p:spPr bwMode="auto">
          <a:xfrm>
            <a:off x="4859338" y="3581400"/>
            <a:ext cx="2952750"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20000"/>
              </a:spcBef>
              <a:buFont typeface="Arial" panose="020B0604020202020204" pitchFamily="34" charset="0"/>
              <a:buNone/>
            </a:pPr>
            <a:r>
              <a:rPr lang="en-US" altLang="en-US" sz="1900" u="none">
                <a:solidFill>
                  <a:srgbClr val="00788A"/>
                </a:solidFill>
                <a:latin typeface="Helvetica Neue Medium" charset="0"/>
              </a:rPr>
              <a:t>FOLLOW@HQOntario</a:t>
            </a:r>
          </a:p>
          <a:p>
            <a:pPr algn="r" eaLnBrk="1" hangingPunct="1">
              <a:spcBef>
                <a:spcPct val="20000"/>
              </a:spcBef>
              <a:buFont typeface="Arial" panose="020B0604020202020204" pitchFamily="34" charset="0"/>
              <a:buNone/>
            </a:pPr>
            <a:endParaRPr lang="en-US" altLang="en-US" sz="2400">
              <a:solidFill>
                <a:srgbClr val="00788A"/>
              </a:solidFill>
              <a:latin typeface="Helvetica Neue Medium" charset="0"/>
            </a:endParaRPr>
          </a:p>
        </p:txBody>
      </p:sp>
      <p:pic>
        <p:nvPicPr>
          <p:cNvPr id="34819" name="Picture 4" descr="Twitter_logo_blu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3683000"/>
            <a:ext cx="217488" cy="17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solidFill>
                  <a:srgbClr val="FFFFFF"/>
                </a:solidFill>
              </a:rPr>
              <a:t>www.HQOntario.ca</a:t>
            </a:r>
            <a:endParaRPr lang="en-CA">
              <a:solidFill>
                <a:srgbClr val="FFFFFF"/>
              </a:solidFill>
            </a:endParaRPr>
          </a:p>
        </p:txBody>
      </p:sp>
      <p:sp>
        <p:nvSpPr>
          <p:cNvPr id="5" name="Rectangle 4"/>
          <p:cNvSpPr/>
          <p:nvPr/>
        </p:nvSpPr>
        <p:spPr>
          <a:xfrm>
            <a:off x="1152798" y="5733256"/>
            <a:ext cx="7739682" cy="769441"/>
          </a:xfrm>
          <a:prstGeom prst="rect">
            <a:avLst/>
          </a:prstGeom>
        </p:spPr>
        <p:txBody>
          <a:bodyPr wrap="square">
            <a:spAutoFit/>
          </a:bodyPr>
          <a:lstStyle/>
          <a:p>
            <a:pPr algn="r"/>
            <a:r>
              <a:rPr lang="en-CA" sz="1000" u="none"/>
              <a:t>[1] Alzheimer Society Ontario. 2012. Dementia Evidence Brief: Ontario. Toronto, Ontario.</a:t>
            </a:r>
          </a:p>
          <a:p>
            <a:pPr algn="r"/>
            <a:r>
              <a:rPr lang="en-US" sz="1000" u="none"/>
              <a:t>[2] Continuing Care Reporting System (CCRS), provided by the Canadian Institute for Health Information (CIHI)</a:t>
            </a:r>
          </a:p>
          <a:p>
            <a:pPr algn="r"/>
            <a:r>
              <a:rPr lang="en-CA" sz="1000" u="none"/>
              <a:t>  </a:t>
            </a:r>
          </a:p>
          <a:p>
            <a:endParaRPr lang="en-CA" i="1" u="none"/>
          </a:p>
        </p:txBody>
      </p:sp>
      <p:sp>
        <p:nvSpPr>
          <p:cNvPr id="6" name="Title 1"/>
          <p:cNvSpPr txBox="1">
            <a:spLocks/>
          </p:cNvSpPr>
          <p:nvPr/>
        </p:nvSpPr>
        <p:spPr bwMode="auto">
          <a:xfrm>
            <a:off x="683568" y="764704"/>
            <a:ext cx="822960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en-US" b="0" u="none" kern="0"/>
              <a:t>The Purpose of this Brief</a:t>
            </a:r>
          </a:p>
        </p:txBody>
      </p:sp>
      <p:sp>
        <p:nvSpPr>
          <p:cNvPr id="7" name="Content Placeholder 2"/>
          <p:cNvSpPr txBox="1">
            <a:spLocks/>
          </p:cNvSpPr>
          <p:nvPr/>
        </p:nvSpPr>
        <p:spPr bwMode="auto">
          <a:xfrm>
            <a:off x="424061" y="1700808"/>
            <a:ext cx="8229600" cy="3384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defTabSz="914400"/>
            <a:r>
              <a:rPr lang="EN-US" sz="1600" u="none" kern="0"/>
              <a:t>More than 200,000 people over the age of 65 in Ontario are living with dementia [1]</a:t>
            </a:r>
          </a:p>
          <a:p>
            <a:pPr defTabSz="914400"/>
            <a:endParaRPr lang="en-US" sz="1600" u="none" kern="0"/>
          </a:p>
          <a:p>
            <a:pPr defTabSz="914400"/>
            <a:r>
              <a:rPr lang="EN-US" sz="1600" u="none" kern="0"/>
              <a:t>Many experience </a:t>
            </a:r>
            <a:r>
              <a:rPr lang="EN-US" sz="1600" u="none" kern="0" err="1"/>
              <a:t>behavioural</a:t>
            </a:r>
            <a:r>
              <a:rPr lang="EN-US" sz="1600" u="none" kern="0"/>
              <a:t> symptoms of agitation and aggression and are cared for in hospitals and long-term care homes</a:t>
            </a:r>
          </a:p>
          <a:p>
            <a:pPr defTabSz="914400"/>
            <a:endParaRPr lang="en-US" sz="1600" u="none" kern="0"/>
          </a:p>
          <a:p>
            <a:pPr defTabSz="914400"/>
            <a:r>
              <a:rPr lang="EN-US" sz="1600" u="none" kern="0"/>
              <a:t>This brief provides information and data demonstrating why a quality standard is needed for people experiencing </a:t>
            </a:r>
            <a:r>
              <a:rPr lang="EN-US" sz="1600" u="none" kern="0" err="1"/>
              <a:t>behavioural</a:t>
            </a:r>
            <a:r>
              <a:rPr lang="EN-US" sz="1600" u="none" kern="0"/>
              <a:t> symptoms of dementia</a:t>
            </a:r>
          </a:p>
          <a:p>
            <a:pPr defTabSz="914400"/>
            <a:endParaRPr lang="en-US" sz="1600" u="none" kern="0"/>
          </a:p>
          <a:p>
            <a:pPr defTabSz="914400"/>
            <a:r>
              <a:rPr lang="EN-US" sz="1600" u="none" kern="0"/>
              <a:t>Specifically, it provides performance data on indicators that reflect the care received by people in long-term care homes, where a substantial number of residents are living with dementia - 66% or 47,340 people [2]</a:t>
            </a:r>
          </a:p>
        </p:txBody>
      </p:sp>
    </p:spTree>
    <p:extLst>
      <p:ext uri="{BB962C8B-B14F-4D97-AF65-F5344CB8AC3E}">
        <p14:creationId xmlns:p14="http://schemas.microsoft.com/office/powerpoint/2010/main" val="341335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solidFill>
                  <a:srgbClr val="FFFFFF"/>
                </a:solidFill>
              </a:rPr>
              <a:t>www.HQOntario.ca</a:t>
            </a:r>
            <a:endParaRPr lang="en-CA">
              <a:solidFill>
                <a:srgbClr val="FFFFFF"/>
              </a:solidFill>
            </a:endParaRPr>
          </a:p>
        </p:txBody>
      </p:sp>
      <p:sp>
        <p:nvSpPr>
          <p:cNvPr id="5" name="Title 1"/>
          <p:cNvSpPr txBox="1">
            <a:spLocks/>
          </p:cNvSpPr>
          <p:nvPr/>
        </p:nvSpPr>
        <p:spPr bwMode="auto">
          <a:xfrm>
            <a:off x="683568" y="764704"/>
            <a:ext cx="822960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en-US" b="0" u="none" kern="0"/>
              <a:t>The Purpose of this Brief</a:t>
            </a:r>
          </a:p>
        </p:txBody>
      </p:sp>
      <p:sp>
        <p:nvSpPr>
          <p:cNvPr id="6" name="Content Placeholder 2"/>
          <p:cNvSpPr txBox="1">
            <a:spLocks/>
          </p:cNvSpPr>
          <p:nvPr/>
        </p:nvSpPr>
        <p:spPr bwMode="auto">
          <a:xfrm>
            <a:off x="424061" y="1700808"/>
            <a:ext cx="8229600" cy="3384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defTabSz="914400"/>
            <a:r>
              <a:rPr lang="EN-US" sz="1600" u="none" kern="0"/>
              <a:t>The indicators included are not specifically limited to the population with dementia, but do reflect care that residents with dementia may receive and care that is described in the quality standard</a:t>
            </a:r>
          </a:p>
          <a:p>
            <a:pPr defTabSz="914400"/>
            <a:endParaRPr lang="en-US" sz="1600" u="none" kern="0"/>
          </a:p>
          <a:p>
            <a:pPr defTabSz="914400"/>
            <a:r>
              <a:rPr lang="EN-US" sz="1600" u="none" kern="0"/>
              <a:t>The data demonstrate that care for people living in long-term care homes who may have dementia and be experiencing </a:t>
            </a:r>
            <a:r>
              <a:rPr lang="EN-US" sz="1600" u="none" kern="0" err="1"/>
              <a:t>behavioural</a:t>
            </a:r>
            <a:r>
              <a:rPr lang="EN-US" sz="1600" u="none" kern="0"/>
              <a:t> symptoms needs to be improved</a:t>
            </a:r>
          </a:p>
          <a:p>
            <a:pPr defTabSz="914400"/>
            <a:endParaRPr lang="en-US" sz="1600" u="none" kern="0"/>
          </a:p>
          <a:p>
            <a:pPr defTabSz="914400"/>
            <a:r>
              <a:rPr lang="EN-US" sz="1600" u="none" kern="0"/>
              <a:t>That is why this quality standard has been created: </a:t>
            </a:r>
          </a:p>
          <a:p>
            <a:pPr defTabSz="914400"/>
            <a:endParaRPr lang="en-US" sz="800" u="none" kern="0"/>
          </a:p>
          <a:p>
            <a:pPr lvl="1" defTabSz="914400"/>
            <a:r>
              <a:rPr lang="EN-US" sz="1400" u="none" kern="0"/>
              <a:t>To inform clinicians and organizations what high-quality health care for people living with this condition should look like</a:t>
            </a:r>
          </a:p>
          <a:p>
            <a:pPr lvl="1" defTabSz="914400"/>
            <a:endParaRPr lang="en-US" sz="800" u="none" kern="0"/>
          </a:p>
          <a:p>
            <a:pPr lvl="1" defTabSz="914400"/>
            <a:r>
              <a:rPr lang="EN-US" sz="1400" u="none" kern="0"/>
              <a:t>To help clinicians and organizations assess the quality of care they are delivering, so they can identify gaps and areas for improvement</a:t>
            </a:r>
          </a:p>
          <a:p>
            <a:pPr defTabSz="914400"/>
            <a:endParaRPr lang="en-US" sz="1600" u="none" kern="0"/>
          </a:p>
          <a:p>
            <a:pPr defTabSz="914400"/>
            <a:endParaRPr lang="en-US" sz="1600" u="none" kern="0"/>
          </a:p>
          <a:p>
            <a:pPr defTabSz="914400"/>
            <a:endParaRPr lang="en-US" sz="1600" u="none" kern="0"/>
          </a:p>
          <a:p>
            <a:pPr defTabSz="914400"/>
            <a:endParaRPr lang="en-US" sz="1600" u="none" kern="0"/>
          </a:p>
          <a:p>
            <a:pPr defTabSz="914400"/>
            <a:endParaRPr lang="en-US" sz="1600" u="none" kern="0"/>
          </a:p>
        </p:txBody>
      </p:sp>
    </p:spTree>
    <p:extLst>
      <p:ext uri="{BB962C8B-B14F-4D97-AF65-F5344CB8AC3E}">
        <p14:creationId xmlns:p14="http://schemas.microsoft.com/office/powerpoint/2010/main" val="182805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7" name="Title 1"/>
          <p:cNvSpPr txBox="1">
            <a:spLocks/>
          </p:cNvSpPr>
          <p:nvPr/>
        </p:nvSpPr>
        <p:spPr bwMode="auto">
          <a:xfrm>
            <a:off x="683568" y="1124744"/>
            <a:ext cx="822960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en-US" b="0" u="none" kern="0"/>
              <a:t>How We Look at the Data </a:t>
            </a:r>
          </a:p>
        </p:txBody>
      </p:sp>
      <p:sp>
        <p:nvSpPr>
          <p:cNvPr id="8" name="Content Placeholder 2"/>
          <p:cNvSpPr txBox="1">
            <a:spLocks/>
          </p:cNvSpPr>
          <p:nvPr/>
        </p:nvSpPr>
        <p:spPr bwMode="auto">
          <a:xfrm>
            <a:off x="424061" y="2276872"/>
            <a:ext cx="8229600" cy="280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defTabSz="914400"/>
            <a:endParaRPr lang="en-US" sz="1600" u="none" kern="0"/>
          </a:p>
          <a:p>
            <a:pPr defTabSz="914400"/>
            <a:r>
              <a:rPr lang="en-US" sz="1600" u="none" kern="0"/>
              <a:t>When available, the information presented reflects different perspectives </a:t>
            </a:r>
          </a:p>
          <a:p>
            <a:pPr defTabSz="914400"/>
            <a:endParaRPr lang="en-US" sz="800" u="none" kern="0"/>
          </a:p>
          <a:p>
            <a:pPr lvl="1" defTabSz="914400"/>
            <a:r>
              <a:rPr lang="en-US" sz="1400" u="none" kern="0"/>
              <a:t>Provincial results over time offer a broad overall system view</a:t>
            </a:r>
          </a:p>
          <a:p>
            <a:pPr lvl="1" defTabSz="914400"/>
            <a:endParaRPr lang="en-US" sz="800" u="none" kern="0"/>
          </a:p>
          <a:p>
            <a:pPr lvl="1" defTabSz="914400"/>
            <a:r>
              <a:rPr lang="en-US" sz="1400" u="none" kern="0"/>
              <a:t>Results by LHIN region highlight some of the local differences</a:t>
            </a:r>
          </a:p>
          <a:p>
            <a:pPr lvl="1" defTabSz="914400"/>
            <a:endParaRPr lang="en-US" sz="800" u="none" kern="0"/>
          </a:p>
          <a:p>
            <a:pPr lvl="1" defTabSz="914400"/>
            <a:r>
              <a:rPr lang="en-US" sz="1400" u="none" kern="0"/>
              <a:t>The distribution of the results across facilities provides some points of reference to the service providers</a:t>
            </a:r>
          </a:p>
        </p:txBody>
      </p:sp>
    </p:spTree>
    <p:extLst>
      <p:ext uri="{BB962C8B-B14F-4D97-AF65-F5344CB8AC3E}">
        <p14:creationId xmlns:p14="http://schemas.microsoft.com/office/powerpoint/2010/main" val="3111881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solidFill>
                  <a:srgbClr val="FFFFFF"/>
                </a:solidFill>
              </a:rPr>
              <a:t>www.HQOntario.ca</a:t>
            </a:r>
            <a:endParaRPr lang="en-CA">
              <a:solidFill>
                <a:srgbClr val="FFFFFF"/>
              </a:solidFill>
            </a:endParaRPr>
          </a:p>
        </p:txBody>
      </p:sp>
      <p:sp>
        <p:nvSpPr>
          <p:cNvPr id="6" name="Title 1"/>
          <p:cNvSpPr>
            <a:spLocks noGrp="1"/>
          </p:cNvSpPr>
          <p:nvPr>
            <p:ph type="title"/>
          </p:nvPr>
        </p:nvSpPr>
        <p:spPr>
          <a:xfrm>
            <a:off x="722313" y="4406900"/>
            <a:ext cx="7772400" cy="1362075"/>
          </a:xfrm>
        </p:spPr>
        <p:txBody>
          <a:bodyPr/>
          <a:lstStyle/>
          <a:p>
            <a:r>
              <a:rPr lang="en-US" b="0"/>
              <a:t>The Data</a:t>
            </a:r>
          </a:p>
        </p:txBody>
      </p:sp>
    </p:spTree>
    <p:extLst>
      <p:ext uri="{BB962C8B-B14F-4D97-AF65-F5344CB8AC3E}">
        <p14:creationId xmlns:p14="http://schemas.microsoft.com/office/powerpoint/2010/main" val="172475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solidFill>
                  <a:srgbClr val="FFFFFF"/>
                </a:solidFill>
              </a:rPr>
              <a:t>www.HQOntario.ca</a:t>
            </a:r>
            <a:endParaRPr lang="en-CA">
              <a:solidFill>
                <a:srgbClr val="FFFFFF"/>
              </a:solidFill>
            </a:endParaRPr>
          </a:p>
        </p:txBody>
      </p:sp>
      <p:sp>
        <p:nvSpPr>
          <p:cNvPr id="5" name="Content Placeholder 2"/>
          <p:cNvSpPr txBox="1">
            <a:spLocks/>
          </p:cNvSpPr>
          <p:nvPr/>
        </p:nvSpPr>
        <p:spPr bwMode="auto">
          <a:xfrm>
            <a:off x="423293" y="2852936"/>
            <a:ext cx="8229600" cy="2016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defTabSz="914400">
              <a:spcAft>
                <a:spcPts val="1600"/>
              </a:spcAft>
            </a:pPr>
            <a:r>
              <a:rPr lang="en-US" sz="1600" u="none" kern="0"/>
              <a:t>Because one of the quality standard aims is to improve </a:t>
            </a:r>
            <a:r>
              <a:rPr lang="en-US" sz="1600" u="none" kern="0" err="1"/>
              <a:t>behavioural</a:t>
            </a:r>
            <a:r>
              <a:rPr lang="en-US" sz="1600" u="none" kern="0"/>
              <a:t> symptoms such as agitation or aggression among people living with dementia who are experiencing such symptoms, we examine the percentage of individuals with improved </a:t>
            </a:r>
            <a:r>
              <a:rPr lang="en-US" sz="1600" u="none" kern="0" err="1"/>
              <a:t>behavioural</a:t>
            </a:r>
            <a:r>
              <a:rPr lang="en-US" sz="1600" u="none" kern="0"/>
              <a:t> symptoms in long-term care homes.</a:t>
            </a:r>
            <a:r>
              <a:rPr lang="en-CA" sz="1400" i="1" u="none" kern="0">
                <a:solidFill>
                  <a:srgbClr val="FF0000"/>
                </a:solidFill>
              </a:rPr>
              <a:t> </a:t>
            </a:r>
            <a:endParaRPr lang="en-US" sz="1800" u="none" kern="0"/>
          </a:p>
        </p:txBody>
      </p:sp>
      <p:sp>
        <p:nvSpPr>
          <p:cNvPr id="6" name="Title 1"/>
          <p:cNvSpPr txBox="1">
            <a:spLocks/>
          </p:cNvSpPr>
          <p:nvPr/>
        </p:nvSpPr>
        <p:spPr bwMode="auto">
          <a:xfrm>
            <a:off x="683568" y="1844824"/>
            <a:ext cx="822960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en-US" b="0" u="none" kern="0"/>
              <a:t>Some Context</a:t>
            </a:r>
          </a:p>
        </p:txBody>
      </p:sp>
    </p:spTree>
    <p:extLst>
      <p:ext uri="{BB962C8B-B14F-4D97-AF65-F5344CB8AC3E}">
        <p14:creationId xmlns:p14="http://schemas.microsoft.com/office/powerpoint/2010/main" val="254975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solidFill>
                  <a:srgbClr val="FFFFFF"/>
                </a:solidFill>
              </a:rPr>
              <a:t>www.HQOntario.ca</a:t>
            </a:r>
            <a:endParaRPr lang="en-CA">
              <a:solidFill>
                <a:srgbClr val="FFFFFF"/>
              </a:solidFill>
            </a:endParaRPr>
          </a:p>
        </p:txBody>
      </p:sp>
      <p:sp>
        <p:nvSpPr>
          <p:cNvPr id="6" name="Title 1"/>
          <p:cNvSpPr txBox="1">
            <a:spLocks/>
          </p:cNvSpPr>
          <p:nvPr/>
        </p:nvSpPr>
        <p:spPr bwMode="auto">
          <a:xfrm>
            <a:off x="159228" y="123343"/>
            <a:ext cx="8805259"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en-US" sz="1600" b="0" u="none"/>
              <a:t>Only 12.4% of long-term care home residents experienced improved </a:t>
            </a:r>
            <a:r>
              <a:rPr lang="en-US" sz="1600" b="0" u="none" err="1"/>
              <a:t>behavioural</a:t>
            </a:r>
            <a:r>
              <a:rPr lang="en-US" sz="1600" b="0" u="none"/>
              <a:t> symptoms. This proportion has not improved in the last four years.</a:t>
            </a:r>
            <a:endParaRPr lang="en-US" sz="1600" b="0" u="none">
              <a:solidFill>
                <a:schemeClr val="tx1"/>
              </a:solidFill>
            </a:endParaRPr>
          </a:p>
        </p:txBody>
      </p:sp>
      <p:pic>
        <p:nvPicPr>
          <p:cNvPr id="7" name="Picture 6"/>
          <p:cNvPicPr>
            <a:picLocks noChangeAspect="1"/>
          </p:cNvPicPr>
          <p:nvPr/>
        </p:nvPicPr>
        <p:blipFill>
          <a:blip r:embed="rId3"/>
          <a:stretch>
            <a:fillRect/>
          </a:stretch>
        </p:blipFill>
        <p:spPr>
          <a:xfrm>
            <a:off x="302945" y="2473562"/>
            <a:ext cx="8362503" cy="3244801"/>
          </a:xfrm>
          <a:prstGeom prst="rect">
            <a:avLst/>
          </a:prstGeom>
        </p:spPr>
      </p:pic>
      <p:sp>
        <p:nvSpPr>
          <p:cNvPr id="8" name="TextBox 7"/>
          <p:cNvSpPr txBox="1"/>
          <p:nvPr/>
        </p:nvSpPr>
        <p:spPr>
          <a:xfrm>
            <a:off x="251520" y="1643684"/>
            <a:ext cx="7753170" cy="461665"/>
          </a:xfrm>
          <a:prstGeom prst="rect">
            <a:avLst/>
          </a:prstGeom>
          <a:noFill/>
        </p:spPr>
        <p:txBody>
          <a:bodyPr wrap="square" rtlCol="0">
            <a:spAutoFit/>
          </a:bodyPr>
          <a:lstStyle/>
          <a:p>
            <a:r>
              <a:rPr lang="en-CA" sz="1200" u="none">
                <a:solidFill>
                  <a:srgbClr val="000000"/>
                </a:solidFill>
                <a:latin typeface="+mn-lt"/>
              </a:rPr>
              <a:t>Percentage of long-term care home residents who experienced improved behavioural symptoms, in Ontario, 2011/12 to 2015/16</a:t>
            </a:r>
            <a:endParaRPr lang="en-CA" sz="1200">
              <a:latin typeface="+mn-lt"/>
            </a:endParaRPr>
          </a:p>
        </p:txBody>
      </p:sp>
      <p:cxnSp>
        <p:nvCxnSpPr>
          <p:cNvPr id="9" name="Straight Connector 8"/>
          <p:cNvCxnSpPr/>
          <p:nvPr/>
        </p:nvCxnSpPr>
        <p:spPr bwMode="auto">
          <a:xfrm>
            <a:off x="302945" y="1556792"/>
            <a:ext cx="8229495" cy="0"/>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302945" y="2204864"/>
            <a:ext cx="8229495" cy="0"/>
          </a:xfrm>
          <a:prstGeom prst="line">
            <a:avLst/>
          </a:prstGeom>
          <a:solidFill>
            <a:srgbClr val="FFFF00"/>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52328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6" name="Title 1"/>
          <p:cNvSpPr txBox="1">
            <a:spLocks/>
          </p:cNvSpPr>
          <p:nvPr/>
        </p:nvSpPr>
        <p:spPr bwMode="auto">
          <a:xfrm>
            <a:off x="159228" y="123343"/>
            <a:ext cx="8805259"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en-US" sz="1600" b="0" u="none"/>
              <a:t>The percentage of long-term care home residents whose </a:t>
            </a:r>
            <a:r>
              <a:rPr lang="en-US" sz="1600" b="0" u="none" err="1"/>
              <a:t>behavioural</a:t>
            </a:r>
            <a:r>
              <a:rPr lang="en-US" sz="1600" b="0" u="none"/>
              <a:t> symptoms improved varies across LHIN regions, ranging from 9.6% of residents to 14.0%.</a:t>
            </a:r>
            <a:endParaRPr lang="en-US" sz="1600" b="0" u="none">
              <a:solidFill>
                <a:schemeClr val="tx1"/>
              </a:solidFill>
            </a:endParaRPr>
          </a:p>
        </p:txBody>
      </p:sp>
      <p:pic>
        <p:nvPicPr>
          <p:cNvPr id="3" name="Picture 2"/>
          <p:cNvPicPr>
            <a:picLocks noChangeAspect="1"/>
          </p:cNvPicPr>
          <p:nvPr/>
        </p:nvPicPr>
        <p:blipFill>
          <a:blip r:embed="rId3"/>
          <a:stretch>
            <a:fillRect/>
          </a:stretch>
        </p:blipFill>
        <p:spPr>
          <a:xfrm>
            <a:off x="395536" y="2118276"/>
            <a:ext cx="8280920" cy="3932976"/>
          </a:xfrm>
          <a:prstGeom prst="rect">
            <a:avLst/>
          </a:prstGeom>
        </p:spPr>
      </p:pic>
      <p:sp>
        <p:nvSpPr>
          <p:cNvPr id="7" name="TextBox 6"/>
          <p:cNvSpPr txBox="1"/>
          <p:nvPr/>
        </p:nvSpPr>
        <p:spPr>
          <a:xfrm>
            <a:off x="323528" y="1355652"/>
            <a:ext cx="7753170" cy="461665"/>
          </a:xfrm>
          <a:prstGeom prst="rect">
            <a:avLst/>
          </a:prstGeom>
          <a:noFill/>
        </p:spPr>
        <p:txBody>
          <a:bodyPr wrap="square" rtlCol="0">
            <a:spAutoFit/>
          </a:bodyPr>
          <a:lstStyle/>
          <a:p>
            <a:r>
              <a:rPr lang="en-CA" sz="1200" u="none">
                <a:solidFill>
                  <a:srgbClr val="000000"/>
                </a:solidFill>
                <a:latin typeface="+mn-lt"/>
              </a:rPr>
              <a:t>Percentage of long-term care home residents who experienced improved behavioural symptoms, in Ontario, by LHIN region, 2015/16</a:t>
            </a:r>
            <a:endParaRPr lang="en-CA" sz="1200">
              <a:latin typeface="+mn-lt"/>
            </a:endParaRPr>
          </a:p>
        </p:txBody>
      </p:sp>
      <p:cxnSp>
        <p:nvCxnSpPr>
          <p:cNvPr id="8" name="Straight Connector 7"/>
          <p:cNvCxnSpPr/>
          <p:nvPr/>
        </p:nvCxnSpPr>
        <p:spPr bwMode="auto">
          <a:xfrm>
            <a:off x="374953" y="1268760"/>
            <a:ext cx="8229495" cy="0"/>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374953" y="1916832"/>
            <a:ext cx="8229495" cy="0"/>
          </a:xfrm>
          <a:prstGeom prst="line">
            <a:avLst/>
          </a:prstGeom>
          <a:solidFill>
            <a:srgbClr val="FFFF00"/>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156471939"/>
      </p:ext>
    </p:extLst>
  </p:cSld>
  <p:clrMapOvr>
    <a:masterClrMapping/>
  </p:clrMapOvr>
</p:sld>
</file>

<file path=ppt/theme/theme1.xml><?xml version="1.0" encoding="utf-8"?>
<a:theme xmlns:a="http://schemas.openxmlformats.org/drawingml/2006/main" name="First Slide Only">
  <a:themeElements>
    <a:clrScheme name="Health Quality Ontario">
      <a:dk1>
        <a:srgbClr val="FFFFFF"/>
      </a:dk1>
      <a:lt1>
        <a:srgbClr val="FFFFFF"/>
      </a:lt1>
      <a:dk2>
        <a:srgbClr val="FFFFFF"/>
      </a:dk2>
      <a:lt2>
        <a:srgbClr val="FFFFFF"/>
      </a:lt2>
      <a:accent1>
        <a:srgbClr val="00A0AF"/>
      </a:accent1>
      <a:accent2>
        <a:srgbClr val="00788A"/>
      </a:accent2>
      <a:accent3>
        <a:srgbClr val="CE8E00"/>
      </a:accent3>
      <a:accent4>
        <a:srgbClr val="D47600"/>
      </a:accent4>
      <a:accent5>
        <a:srgbClr val="693A77"/>
      </a:accent5>
      <a:accent6>
        <a:srgbClr val="58A618"/>
      </a:accent6>
      <a:hlink>
        <a:srgbClr val="00B9E4"/>
      </a:hlink>
      <a:folHlink>
        <a:srgbClr val="18A2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lides option">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des option">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21</Slides>
  <Notes>13</Notes>
  <HiddenSlides>0</HiddenSlides>
  <ScaleCrop>false</ScaleCrop>
  <HeadingPairs>
    <vt:vector size="4" baseType="variant">
      <vt:variant>
        <vt:lpstr>Theme</vt:lpstr>
      </vt:variant>
      <vt:variant>
        <vt:i4>7</vt:i4>
      </vt:variant>
      <vt:variant>
        <vt:lpstr>Slide Titles</vt:lpstr>
      </vt:variant>
      <vt:variant>
        <vt:i4>21</vt:i4>
      </vt:variant>
    </vt:vector>
  </HeadingPairs>
  <TitlesOfParts>
    <vt:vector size="28" baseType="lpstr">
      <vt:lpstr>First Slide Only</vt:lpstr>
      <vt:lpstr>HQO_Slide</vt:lpstr>
      <vt:lpstr>2_Slides option</vt:lpstr>
      <vt:lpstr>Slides option</vt:lpstr>
      <vt:lpstr>2_End slide</vt:lpstr>
      <vt:lpstr>End slide</vt:lpstr>
      <vt:lpstr>1_End slide</vt:lpstr>
      <vt:lpstr>PowerPoint Presentation</vt:lpstr>
      <vt:lpstr>What Are Quality Standards</vt:lpstr>
      <vt:lpstr>PowerPoint Presentation</vt:lpstr>
      <vt:lpstr>PowerPoint Presentation</vt:lpstr>
      <vt:lpstr>PowerPoint Presentation</vt:lpstr>
      <vt:lpstr>The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2016-11-23T16:34:31Z</dcterms:modified>
</cp:coreProperties>
</file>